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3" r:id="rId1"/>
  </p:sldMasterIdLst>
  <p:notesMasterIdLst>
    <p:notesMasterId r:id="rId5"/>
  </p:notesMasterIdLst>
  <p:sldIdLst>
    <p:sldId id="258" r:id="rId2"/>
    <p:sldId id="257" r:id="rId3"/>
    <p:sldId id="259" r:id="rId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1">
          <p15:clr>
            <a:srgbClr val="A4A3A4"/>
          </p15:clr>
        </p15:guide>
        <p15:guide id="2" orient="horz" pos="3092">
          <p15:clr>
            <a:srgbClr val="A4A3A4"/>
          </p15:clr>
        </p15:guide>
        <p15:guide id="3" orient="horz" pos="517">
          <p15:clr>
            <a:srgbClr val="A4A3A4"/>
          </p15:clr>
        </p15:guide>
        <p15:guide id="4" orient="horz" pos="895">
          <p15:clr>
            <a:srgbClr val="A4A3A4"/>
          </p15:clr>
        </p15:guide>
        <p15:guide id="5" orient="horz" pos="2387">
          <p15:clr>
            <a:srgbClr val="A4A3A4"/>
          </p15:clr>
        </p15:guide>
        <p15:guide id="6" pos="5565">
          <p15:clr>
            <a:srgbClr val="A4A3A4"/>
          </p15:clr>
        </p15:guide>
        <p15:guide id="7" pos="317">
          <p15:clr>
            <a:srgbClr val="A4A3A4"/>
          </p15:clr>
        </p15:guide>
        <p15:guide id="8" pos="15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J" initials="M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B1F8F"/>
    <a:srgbClr val="A12B2F"/>
    <a:srgbClr val="007836"/>
    <a:srgbClr val="ECAA00"/>
    <a:srgbClr val="76777B"/>
    <a:srgbClr val="00609C"/>
    <a:srgbClr val="ECAC00"/>
    <a:srgbClr val="00A19C"/>
    <a:srgbClr val="008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0" autoAdjust="0"/>
    <p:restoredTop sz="93605" autoAdjust="0"/>
  </p:normalViewPr>
  <p:slideViewPr>
    <p:cSldViewPr snapToGrid="0" showGuides="1">
      <p:cViewPr varScale="1">
        <p:scale>
          <a:sx n="165" d="100"/>
          <a:sy n="165" d="100"/>
        </p:scale>
        <p:origin x="688" y="184"/>
      </p:cViewPr>
      <p:guideLst>
        <p:guide orient="horz" pos="271"/>
        <p:guide orient="horz" pos="3092"/>
        <p:guide orient="horz" pos="517"/>
        <p:guide orient="horz" pos="895"/>
        <p:guide orient="horz" pos="2387"/>
        <p:guide pos="5565"/>
        <p:guide pos="317"/>
        <p:guide pos="15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0A489-9093-C54A-B1C3-374F661A0010}" type="datetimeFigureOut">
              <a:rPr lang="en-US" smtClean="0"/>
              <a:t>7/27/21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A7A1A-8011-3A42-91B8-EE1BD44E44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1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3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in SECTION BREAK TITLE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819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LRG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4106864"/>
            <a:ext cx="4114800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4106864"/>
            <a:ext cx="4097585" cy="686876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20813"/>
            <a:ext cx="4023360" cy="268605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Large IMAGES w/bullets 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46047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676630" y="1417046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676630" y="4256434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TWO IMAGES with captions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0991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6" name="Picture Placeholder 4"/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4765130" y="1416462"/>
            <a:ext cx="3790374" cy="280811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4765130" y="4255850"/>
            <a:ext cx="3840480" cy="438773"/>
          </a:xfrm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Image Caption </a:t>
            </a:r>
          </a:p>
          <a:p>
            <a:r>
              <a:rPr lang="en-US" dirty="0"/>
              <a:t> 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9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64070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95879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3381086" y="2854960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503079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3388286" y="1415695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9"/>
          </p:nvPr>
        </p:nvSpPr>
        <p:spPr>
          <a:xfrm>
            <a:off x="6261696" y="2856834"/>
            <a:ext cx="2465584" cy="1609958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6268896" y="1417569"/>
            <a:ext cx="2361244" cy="1365433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THREE IMAGES – HORIZONTAL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887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s/bullets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418980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418980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672521"/>
            <a:ext cx="8434552" cy="1086330"/>
          </a:xfrm>
          <a:noFill/>
        </p:spPr>
        <p:txBody>
          <a:bodyPr lIns="0" tIns="91440"/>
          <a:lstStyle>
            <a:lvl1pPr>
              <a:defRPr sz="2000">
                <a:solidFill>
                  <a:srgbClr val="000000"/>
                </a:solidFill>
              </a:defRPr>
            </a:lvl1pPr>
            <a:lvl2pPr>
              <a:defRPr sz="2000">
                <a:solidFill>
                  <a:srgbClr val="000000"/>
                </a:solidFill>
              </a:defRPr>
            </a:lvl2pPr>
            <a:lvl3pPr>
              <a:defRPr sz="2000">
                <a:solidFill>
                  <a:srgbClr val="000000"/>
                </a:solidFill>
              </a:defRPr>
            </a:lvl3pPr>
            <a:lvl4pPr>
              <a:defRPr sz="2000">
                <a:solidFill>
                  <a:srgbClr val="000000"/>
                </a:solidFill>
              </a:defRPr>
            </a:lvl4pPr>
            <a:lvl5pPr>
              <a:defRPr sz="20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lang="en-US" sz="2800" b="1" i="0" kern="1200" cap="all" baseline="0" dirty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four images, captions and bullets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3127171"/>
            <a:ext cx="2238469" cy="358378"/>
          </a:xfrm>
          <a:noFill/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  <a:ln>
            <a:noFill/>
          </a:ln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201421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PICS/caption - FOUR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four IMAGES with captions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207749"/>
          </a:xfrm>
          <a:ln>
            <a:noFill/>
          </a:ln>
        </p:spPr>
        <p:txBody>
          <a:bodyPr bIns="0">
            <a:norm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487437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487437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18" name="Picture Placeholder 4"/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4912432" y="1420813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4912432" y="2822383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20" name="Picture Placeholder 4"/>
          <p:cNvSpPr>
            <a:spLocks noGrp="1" noChangeAspect="1"/>
          </p:cNvSpPr>
          <p:nvPr>
            <p:ph type="pic" sz="quarter" idx="27" hasCustomPrompt="1"/>
          </p:nvPr>
        </p:nvSpPr>
        <p:spPr>
          <a:xfrm>
            <a:off x="487437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8" hasCustomPrompt="1"/>
          </p:nvPr>
        </p:nvSpPr>
        <p:spPr>
          <a:xfrm>
            <a:off x="487437" y="4502674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  <p:sp>
        <p:nvSpPr>
          <p:cNvPr id="24" name="Picture Placeholder 4"/>
          <p:cNvSpPr>
            <a:spLocks noGrp="1" noChangeAspect="1"/>
          </p:cNvSpPr>
          <p:nvPr>
            <p:ph type="pic" sz="quarter" idx="29" hasCustomPrompt="1"/>
          </p:nvPr>
        </p:nvSpPr>
        <p:spPr>
          <a:xfrm>
            <a:off x="4912432" y="3097650"/>
            <a:ext cx="3790374" cy="1383425"/>
          </a:xfrm>
          <a:solidFill>
            <a:schemeClr val="bg1">
              <a:lumMod val="75000"/>
            </a:schemeClr>
          </a:solidFill>
        </p:spPr>
        <p:txBody>
          <a:bodyPr tIns="18288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30" hasCustomPrompt="1"/>
          </p:nvPr>
        </p:nvSpPr>
        <p:spPr>
          <a:xfrm>
            <a:off x="4912432" y="4505517"/>
            <a:ext cx="3840480" cy="276137"/>
          </a:xfrm>
          <a:ln>
            <a:noFill/>
          </a:ln>
        </p:spPr>
        <p:txBody>
          <a:bodyPr bIns="0" anchor="t" anchorCtr="0"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200" b="0" cap="none" baseline="0"/>
            </a:lvl1pPr>
          </a:lstStyle>
          <a:p>
            <a:r>
              <a:rPr lang="en-US" dirty="0"/>
              <a:t>Image Caption</a:t>
            </a:r>
          </a:p>
        </p:txBody>
      </p:sp>
    </p:spTree>
    <p:extLst>
      <p:ext uri="{BB962C8B-B14F-4D97-AF65-F5344CB8AC3E}">
        <p14:creationId xmlns:p14="http://schemas.microsoft.com/office/powerpoint/2010/main" val="423592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harts, Graphs, 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graph, chart or table slide. </a:t>
            </a:r>
            <a:br>
              <a:rPr lang="en-US" dirty="0"/>
            </a:br>
            <a:r>
              <a:rPr lang="en-US" dirty="0"/>
              <a:t>Headline in all caps, Arial Font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1" y="1417579"/>
            <a:ext cx="8372901" cy="3022394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dirty="0"/>
              <a:t>Click an icon below to add a chart, graph, or table.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43573" y="4457863"/>
            <a:ext cx="3711039" cy="240746"/>
          </a:xfrm>
        </p:spPr>
        <p:txBody>
          <a:bodyPr bIns="0" anchor="t" anchorCtr="0"/>
          <a:lstStyle>
            <a:lvl1pPr marL="0" indent="0">
              <a:buNone/>
              <a:defRPr sz="1050" baseline="0"/>
            </a:lvl1pPr>
          </a:lstStyle>
          <a:p>
            <a:pPr lvl="0"/>
            <a:r>
              <a:rPr lang="en-US" dirty="0"/>
              <a:t>Source:</a:t>
            </a:r>
          </a:p>
        </p:txBody>
      </p:sp>
    </p:spTree>
    <p:extLst>
      <p:ext uri="{BB962C8B-B14F-4D97-AF65-F5344CB8AC3E}">
        <p14:creationId xmlns:p14="http://schemas.microsoft.com/office/powerpoint/2010/main" val="350041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9754" y="4562475"/>
            <a:ext cx="1540844" cy="555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0"/>
            <a:ext cx="9144000" cy="4488688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10684"/>
            <a:ext cx="9143999" cy="4499372"/>
          </a:xfrm>
          <a:solidFill>
            <a:schemeClr val="accent2">
              <a:alpha val="90000"/>
            </a:schemeClr>
          </a:solidFill>
        </p:spPr>
        <p:txBody>
          <a:bodyPr lIns="457200" tIns="0" bIns="457200" anchor="ctr"/>
          <a:lstStyle>
            <a:lvl1pPr marL="0" indent="0">
              <a:buNone/>
              <a:defRPr sz="2800" b="1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Type in closing statement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-991004" y="-1815882"/>
            <a:ext cx="3782000" cy="160043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Suggested</a:t>
            </a:r>
            <a:r>
              <a:rPr lang="en-US" sz="1400" b="1" baseline="0" dirty="0">
                <a:solidFill>
                  <a:schemeClr val="bg1"/>
                </a:solidFill>
              </a:rPr>
              <a:t> closing statement (optional): </a:t>
            </a:r>
          </a:p>
          <a:p>
            <a:endParaRPr lang="en-US" sz="1400" b="1" baseline="0" dirty="0">
              <a:solidFill>
                <a:schemeClr val="bg1"/>
              </a:solidFill>
            </a:endParaRPr>
          </a:p>
          <a:p>
            <a:pPr lvl="0"/>
            <a:r>
              <a:rPr lang="en-US" sz="1400" b="1" dirty="0">
                <a:solidFill>
                  <a:schemeClr val="bg1"/>
                </a:solidFill>
              </a:rPr>
              <a:t>WE START WITH YES.</a:t>
            </a:r>
          </a:p>
          <a:p>
            <a:pPr lvl="0">
              <a:spcAft>
                <a:spcPts val="1200"/>
              </a:spcAft>
            </a:pPr>
            <a:r>
              <a:rPr lang="en-US" sz="1400" b="1" dirty="0">
                <a:solidFill>
                  <a:schemeClr val="bg1"/>
                </a:solidFill>
              </a:rPr>
              <a:t>AND END WITH THANK YOU.</a:t>
            </a:r>
          </a:p>
          <a:p>
            <a:pPr lvl="0"/>
            <a:r>
              <a:rPr lang="en-US" sz="1400" b="1" dirty="0">
                <a:solidFill>
                  <a:schemeClr val="bg1"/>
                </a:solidFill>
              </a:rPr>
              <a:t>DO YOU HAVE ANY BIG QUESTIONS?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*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-5043"/>
            <a:ext cx="9144000" cy="5148543"/>
          </a:xfrm>
          <a:prstGeom prst="rect">
            <a:avLst/>
          </a:prstGeom>
          <a:solidFill>
            <a:srgbClr val="1C1C1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386954"/>
            <a:ext cx="8372901" cy="604513"/>
          </a:xfrm>
        </p:spPr>
        <p:txBody>
          <a:bodyPr anchor="b"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AND CONTENT SLIDE. </a:t>
            </a:r>
            <a:br>
              <a:rPr lang="en-US" dirty="0"/>
            </a:br>
            <a:r>
              <a:rPr lang="en-US" dirty="0"/>
              <a:t>Headline in all caps, Arial Font.</a:t>
            </a:r>
          </a:p>
        </p:txBody>
      </p:sp>
    </p:spTree>
    <p:extLst>
      <p:ext uri="{BB962C8B-B14F-4D97-AF65-F5344CB8AC3E}">
        <p14:creationId xmlns:p14="http://schemas.microsoft.com/office/powerpoint/2010/main" val="359530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*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286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468796" y="574696"/>
            <a:ext cx="5685350" cy="304654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8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Optional one line subhead, </a:t>
            </a:r>
            <a:r>
              <a:rPr lang="en-US" dirty="0" err="1"/>
              <a:t>url</a:t>
            </a:r>
            <a:r>
              <a:rPr lang="en-US" dirty="0"/>
              <a:t> or date</a:t>
            </a:r>
          </a:p>
        </p:txBody>
      </p:sp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7314" y="408441"/>
            <a:ext cx="1786846" cy="643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-Cover option A</a:t>
            </a:r>
            <a:br>
              <a:rPr lang="en-US" dirty="0"/>
            </a:br>
            <a:r>
              <a:rPr lang="en-US" dirty="0"/>
              <a:t>can be up to four </a:t>
            </a:r>
            <a:br>
              <a:rPr lang="en-US" dirty="0"/>
            </a:br>
            <a:r>
              <a:rPr lang="en-US" dirty="0"/>
              <a:t>or five lines of text</a:t>
            </a:r>
          </a:p>
        </p:txBody>
      </p:sp>
      <p:sp>
        <p:nvSpPr>
          <p:cNvPr id="4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48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49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50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</a:t>
            </a:r>
            <a:br>
              <a:rPr lang="en-US" dirty="0"/>
            </a:br>
            <a:r>
              <a:rPr lang="en-US" dirty="0"/>
              <a:t>info if not needed</a:t>
            </a:r>
          </a:p>
        </p:txBody>
      </p:sp>
      <p:sp>
        <p:nvSpPr>
          <p:cNvPr id="54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r>
              <a:rPr lang="en-US" dirty="0"/>
              <a:t>PRESENTER NAME</a:t>
            </a:r>
          </a:p>
        </p:txBody>
      </p:sp>
      <p:sp>
        <p:nvSpPr>
          <p:cNvPr id="55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</a:t>
            </a:r>
            <a:br>
              <a:rPr lang="en-US" dirty="0"/>
            </a:br>
            <a:r>
              <a:rPr lang="en-US" dirty="0"/>
              <a:t>info if not needed</a:t>
            </a:r>
          </a:p>
        </p:txBody>
      </p:sp>
      <p:sp>
        <p:nvSpPr>
          <p:cNvPr id="47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1018914" y="-1479541"/>
            <a:ext cx="3502900" cy="1015663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Suggested</a:t>
            </a:r>
            <a:r>
              <a:rPr lang="en-US" sz="1400" b="1" baseline="0" dirty="0">
                <a:solidFill>
                  <a:schemeClr val="bg1"/>
                </a:solidFill>
              </a:rPr>
              <a:t> line of text (optional): </a:t>
            </a:r>
          </a:p>
          <a:p>
            <a:endParaRPr lang="en-US" sz="1400" b="1" baseline="0" dirty="0">
              <a:solidFill>
                <a:schemeClr val="bg1"/>
              </a:solidFill>
            </a:endParaRPr>
          </a:p>
          <a:p>
            <a:r>
              <a:rPr lang="en-US" sz="1400" b="1" baseline="0" dirty="0">
                <a:solidFill>
                  <a:schemeClr val="bg1"/>
                </a:solidFill>
              </a:rPr>
              <a:t>WE START WITH YES.</a:t>
            </a:r>
            <a:endParaRPr lang="en-US" sz="1400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64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*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680" y="107216"/>
            <a:ext cx="8372901" cy="621711"/>
          </a:xfrm>
        </p:spPr>
        <p:txBody>
          <a:bodyPr/>
          <a:lstStyle>
            <a:lvl1pPr>
              <a:defRPr sz="2000" b="1" cap="small"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BASIC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680" y="1122385"/>
            <a:ext cx="8372901" cy="3317082"/>
          </a:xfrm>
        </p:spPr>
        <p:txBody>
          <a:bodyPr/>
          <a:lstStyle>
            <a:lvl1pPr>
              <a:defRPr baseline="0">
                <a:solidFill>
                  <a:srgbClr val="000000"/>
                </a:solidFill>
              </a:defRPr>
            </a:lvl1pPr>
            <a:lvl2pPr marL="342900" indent="-168275">
              <a:tabLst/>
              <a:defRPr>
                <a:solidFill>
                  <a:srgbClr val="000000"/>
                </a:solidFill>
              </a:defRPr>
            </a:lvl2pPr>
            <a:lvl3pPr marL="519113" indent="-176213">
              <a:tabLst/>
              <a:defRPr>
                <a:solidFill>
                  <a:srgbClr val="000000"/>
                </a:solidFill>
              </a:defRPr>
            </a:lvl3pPr>
            <a:lvl4pPr marL="687388" indent="-168275">
              <a:tabLst/>
              <a:defRPr>
                <a:solidFill>
                  <a:srgbClr val="000000"/>
                </a:solidFill>
              </a:defRPr>
            </a:lvl4pPr>
            <a:lvl5pPr marL="863600" indent="-176213">
              <a:tabLst/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54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4545002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2" descr="aerial view of Argonne with APS in front 5730-00068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82" b="7135"/>
          <a:stretch/>
        </p:blipFill>
        <p:spPr>
          <a:xfrm>
            <a:off x="0" y="-20265"/>
            <a:ext cx="9144000" cy="4508954"/>
          </a:xfrm>
          <a:prstGeom prst="rect">
            <a:avLst/>
          </a:prstGeom>
        </p:spPr>
      </p:pic>
      <p:sp>
        <p:nvSpPr>
          <p:cNvPr id="84" name="Text Placeholder 1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-20265"/>
            <a:ext cx="9144000" cy="4508954"/>
          </a:xfrm>
          <a:solidFill>
            <a:schemeClr val="accent2">
              <a:alpha val="85000"/>
            </a:schemeClr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r>
              <a:rPr lang="en-US" dirty="0"/>
              <a:t> </a:t>
            </a:r>
          </a:p>
        </p:txBody>
      </p:sp>
      <p:sp>
        <p:nvSpPr>
          <p:cNvPr id="8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863726" y="1266825"/>
            <a:ext cx="4280275" cy="202996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" y="1266825"/>
            <a:ext cx="4863724" cy="2029968"/>
          </a:xfrm>
          <a:solidFill>
            <a:schemeClr val="accent2"/>
          </a:solidFill>
        </p:spPr>
        <p:txBody>
          <a:bodyPr lIns="457200" rIns="91440" anchor="ctr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-Cover option B </a:t>
            </a:r>
            <a:br>
              <a:rPr lang="en-US" dirty="0"/>
            </a:br>
            <a:r>
              <a:rPr lang="en-US" dirty="0"/>
              <a:t>can be up to four </a:t>
            </a:r>
            <a:br>
              <a:rPr lang="en-US" dirty="0"/>
            </a:br>
            <a:r>
              <a:rPr lang="en-US" dirty="0"/>
              <a:t>or five lines of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4" hasCustomPrompt="1"/>
          </p:nvPr>
        </p:nvSpPr>
        <p:spPr>
          <a:xfrm>
            <a:off x="1" y="153714"/>
            <a:ext cx="5851526" cy="969169"/>
          </a:xfrm>
        </p:spPr>
        <p:txBody>
          <a:bodyPr lIns="457200" rIns="274320" anchor="ctr"/>
          <a:lstStyle>
            <a:lvl1pPr marL="0" indent="0">
              <a:buNone/>
              <a:defRPr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Insert presentation date</a:t>
            </a:r>
          </a:p>
        </p:txBody>
      </p:sp>
      <p:sp>
        <p:nvSpPr>
          <p:cNvPr id="85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6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89" name="Text Placeholder 9"/>
          <p:cNvSpPr>
            <a:spLocks noGrp="1"/>
          </p:cNvSpPr>
          <p:nvPr>
            <p:ph type="body" sz="quarter" idx="25" hasCustomPrompt="1"/>
          </p:nvPr>
        </p:nvSpPr>
        <p:spPr>
          <a:xfrm>
            <a:off x="6360197" y="3437210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chemeClr val="bg1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90" name="Text Placeholder 45"/>
          <p:cNvSpPr>
            <a:spLocks noGrp="1"/>
          </p:cNvSpPr>
          <p:nvPr>
            <p:ph type="body" sz="quarter" idx="26" hasCustomPrompt="1"/>
          </p:nvPr>
        </p:nvSpPr>
        <p:spPr>
          <a:xfrm>
            <a:off x="6360197" y="3720288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chemeClr val="bg1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7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1266825"/>
            <a:ext cx="239714" cy="2029968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55" name="TextBox 154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16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82331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endParaRPr lang="en-US" dirty="0"/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674681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2794775"/>
            <a:ext cx="8452904" cy="647160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presentation title – cover option c 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709174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99225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344193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674680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86" name="TextBox 185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503238" y="300961"/>
            <a:ext cx="5984648" cy="331077"/>
          </a:xfrm>
        </p:spPr>
        <p:txBody>
          <a:bodyPr/>
          <a:lstStyle>
            <a:lvl1pPr marL="0" indent="0">
              <a:buNone/>
              <a:defRPr sz="10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 sz="1000" b="0" cap="all" dirty="0">
                <a:solidFill>
                  <a:srgbClr val="000000"/>
                </a:solidFill>
              </a:rPr>
              <a:t>Type in Name of </a:t>
            </a:r>
            <a:r>
              <a:rPr lang="en-US" sz="1000" b="0" cap="all" dirty="0" err="1">
                <a:solidFill>
                  <a:srgbClr val="000000"/>
                </a:solidFill>
              </a:rPr>
              <a:t>fACILITY</a:t>
            </a:r>
            <a:r>
              <a:rPr lang="en-US" sz="1000" b="0" cap="all" dirty="0">
                <a:solidFill>
                  <a:srgbClr val="000000"/>
                </a:solidFill>
              </a:rPr>
              <a:t>, division, group, program or </a:t>
            </a:r>
            <a:r>
              <a:rPr lang="en-US" sz="1000" dirty="0">
                <a:solidFill>
                  <a:srgbClr val="000000"/>
                </a:solidFill>
              </a:rPr>
              <a:t>www.anl.gov</a:t>
            </a:r>
          </a:p>
        </p:txBody>
      </p:sp>
      <p:sp>
        <p:nvSpPr>
          <p:cNvPr id="17" name="Text Placeholder 45"/>
          <p:cNvSpPr>
            <a:spLocks noGrp="1"/>
          </p:cNvSpPr>
          <p:nvPr>
            <p:ph type="body" sz="quarter" idx="27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859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Cover Option 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amiesen\Desktop\anlrgbpptlogo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7976" y="170633"/>
            <a:ext cx="1557337" cy="561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69901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3" name="Text Placeholder 45"/>
          <p:cNvSpPr>
            <a:spLocks noGrp="1"/>
          </p:cNvSpPr>
          <p:nvPr>
            <p:ph type="body" sz="quarter" idx="18" hasCustomPrompt="1"/>
          </p:nvPr>
        </p:nvSpPr>
        <p:spPr>
          <a:xfrm>
            <a:off x="469901" y="3719301"/>
            <a:ext cx="2692871" cy="685800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r>
              <a:rPr lang="en-US" dirty="0"/>
              <a:t>Add Presenter Title</a:t>
            </a:r>
            <a:br>
              <a:rPr lang="en-US" dirty="0"/>
            </a:br>
            <a:r>
              <a:rPr lang="en-US" dirty="0"/>
              <a:t>Optional Line 2</a:t>
            </a:r>
            <a:br>
              <a:rPr lang="en-US" dirty="0"/>
            </a:br>
            <a:r>
              <a:rPr lang="en-US" dirty="0"/>
              <a:t>Optional Line 3</a:t>
            </a:r>
          </a:p>
        </p:txBody>
      </p:sp>
      <p:sp>
        <p:nvSpPr>
          <p:cNvPr id="56" name="Text Placeholder 9"/>
          <p:cNvSpPr>
            <a:spLocks noGrp="1"/>
          </p:cNvSpPr>
          <p:nvPr>
            <p:ph type="body" sz="quarter" idx="21" hasCustomPrompt="1"/>
          </p:nvPr>
        </p:nvSpPr>
        <p:spPr>
          <a:xfrm>
            <a:off x="3417372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57" name="Text Placeholder 45"/>
          <p:cNvSpPr>
            <a:spLocks noGrp="1"/>
          </p:cNvSpPr>
          <p:nvPr>
            <p:ph type="body" sz="quarter" idx="22" hasCustomPrompt="1"/>
          </p:nvPr>
        </p:nvSpPr>
        <p:spPr>
          <a:xfrm>
            <a:off x="3417372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second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45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1261205"/>
            <a:ext cx="8925874" cy="2071151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82770"/>
            <a:ext cx="6776128" cy="839426"/>
          </a:xfrm>
        </p:spPr>
        <p:txBody>
          <a:bodyPr lIns="0" rIns="91440" anchor="b">
            <a:normAutofit/>
          </a:bodyPr>
          <a:lstStyle>
            <a:lvl1pPr>
              <a:defRPr sz="28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presentation title –</a:t>
            </a:r>
            <a:br>
              <a:rPr lang="en-US" dirty="0"/>
            </a:br>
            <a:r>
              <a:rPr lang="en-US" dirty="0"/>
              <a:t>Cover option D</a:t>
            </a:r>
          </a:p>
        </p:txBody>
      </p:sp>
      <p:sp>
        <p:nvSpPr>
          <p:cNvPr id="87" name="Text Placeholder 9"/>
          <p:cNvSpPr>
            <a:spLocks noGrp="1"/>
          </p:cNvSpPr>
          <p:nvPr>
            <p:ph type="body" sz="quarter" idx="23" hasCustomPrompt="1"/>
          </p:nvPr>
        </p:nvSpPr>
        <p:spPr>
          <a:xfrm>
            <a:off x="6360197" y="3436223"/>
            <a:ext cx="2692871" cy="295275"/>
          </a:xfrm>
        </p:spPr>
        <p:txBody>
          <a:bodyPr lIns="0" bIns="0" anchor="b">
            <a:normAutofit/>
          </a:bodyPr>
          <a:lstStyle>
            <a:lvl1pPr marL="0" indent="0">
              <a:buFont typeface="Arial" pitchFamily="34" charset="0"/>
              <a:buNone/>
              <a:defRPr sz="1400" b="1" cap="all" baseline="0">
                <a:solidFill>
                  <a:srgbClr val="47484A"/>
                </a:solidFill>
              </a:defRPr>
            </a:lvl1pPr>
            <a:lvl2pPr marL="0" indent="0">
              <a:buNone/>
              <a:defRPr/>
            </a:lvl2pPr>
            <a:lvl3pPr marL="0" indent="0">
              <a:spcBef>
                <a:spcPts val="1800"/>
              </a:spcBef>
              <a:buNone/>
              <a:defRPr/>
            </a:lvl3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88" name="Text Placeholder 45"/>
          <p:cNvSpPr>
            <a:spLocks noGrp="1"/>
          </p:cNvSpPr>
          <p:nvPr>
            <p:ph type="body" sz="quarter" idx="24" hasCustomPrompt="1"/>
          </p:nvPr>
        </p:nvSpPr>
        <p:spPr>
          <a:xfrm>
            <a:off x="6360197" y="3719301"/>
            <a:ext cx="2692871" cy="560042"/>
          </a:xfrm>
        </p:spPr>
        <p:txBody>
          <a:bodyPr lIns="0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Font typeface="Arial" pitchFamily="34" charset="0"/>
              <a:buNone/>
              <a:defRPr sz="140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Remove third presenter info </a:t>
            </a:r>
            <a:br>
              <a:rPr lang="en-US" dirty="0"/>
            </a:br>
            <a:r>
              <a:rPr lang="en-US" dirty="0"/>
              <a:t>if not needed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469900" y="922195"/>
            <a:ext cx="8484914" cy="248308"/>
          </a:xfrm>
        </p:spPr>
        <p:txBody>
          <a:bodyPr/>
          <a:lstStyle>
            <a:lvl1pPr marL="0" indent="0">
              <a:buNone/>
              <a:defRPr b="1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Subtitle – delete if not needed</a:t>
            </a:r>
          </a:p>
        </p:txBody>
      </p:sp>
      <p:sp>
        <p:nvSpPr>
          <p:cNvPr id="4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" y="1261204"/>
            <a:ext cx="224589" cy="2071116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53" name="TextBox 15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Text Placeholder 45"/>
          <p:cNvSpPr>
            <a:spLocks noGrp="1"/>
          </p:cNvSpPr>
          <p:nvPr>
            <p:ph type="body" sz="quarter" idx="19" hasCustomPrompt="1"/>
          </p:nvPr>
        </p:nvSpPr>
        <p:spPr>
          <a:xfrm>
            <a:off x="6360197" y="4570711"/>
            <a:ext cx="2692872" cy="386558"/>
          </a:xfrm>
        </p:spPr>
        <p:txBody>
          <a:bodyPr lIns="0" anchor="b"/>
          <a:lstStyle>
            <a:lvl1pPr marL="0" indent="0">
              <a:spcBef>
                <a:spcPts val="0"/>
              </a:spcBef>
              <a:buNone/>
              <a:defRPr sz="1400" baseline="0">
                <a:solidFill>
                  <a:srgbClr val="47484A"/>
                </a:solidFill>
              </a:defRPr>
            </a:lvl1pPr>
            <a:lvl2pPr marL="0" indent="0">
              <a:spcBef>
                <a:spcPts val="1800"/>
              </a:spcBef>
              <a:buNone/>
              <a:defRPr/>
            </a:lvl2pPr>
          </a:lstStyle>
          <a:p>
            <a:pPr lvl="0"/>
            <a:r>
              <a:rPr lang="en-US" dirty="0"/>
              <a:t>Presentation Date</a:t>
            </a:r>
            <a:br>
              <a:rPr lang="en-US" dirty="0"/>
            </a:br>
            <a:r>
              <a:rPr lang="en-US" dirty="0"/>
              <a:t>City, State (presentation location)</a:t>
            </a: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21" y="4702076"/>
            <a:ext cx="2046368" cy="26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1700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ull Fram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6978"/>
            <a:ext cx="8925873" cy="5143500"/>
          </a:xfrm>
          <a:solidFill>
            <a:schemeClr val="bg1"/>
          </a:solidFill>
        </p:spPr>
        <p:txBody>
          <a:bodyPr lIns="0" tIns="16459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 then right click image and “SEND IMAGE TO BACK”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3581400"/>
            <a:ext cx="9144000" cy="1562100"/>
          </a:xfrm>
          <a:solidFill>
            <a:schemeClr val="tx2">
              <a:alpha val="91000"/>
            </a:schemeClr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1" y="3782231"/>
            <a:ext cx="8321040" cy="1030194"/>
          </a:xfrm>
        </p:spPr>
        <p:txBody>
          <a:bodyPr lIns="0" anchor="t"/>
          <a:lstStyle>
            <a:lvl1pPr>
              <a:defRPr sz="2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Full-frame image layout  – title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28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ONE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-1"/>
            <a:ext cx="8925873" cy="2742010"/>
          </a:xfrm>
          <a:solidFill>
            <a:schemeClr val="bg1"/>
          </a:solidFill>
        </p:spPr>
        <p:txBody>
          <a:bodyPr lIns="0"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one image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49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WO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6"/>
          <p:cNvSpPr>
            <a:spLocks noGrp="1"/>
          </p:cNvSpPr>
          <p:nvPr>
            <p:ph type="body" sz="quarter" idx="20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18127" y="0"/>
            <a:ext cx="4480560" cy="2747963"/>
          </a:xfrm>
          <a:solidFill>
            <a:schemeClr val="bg1">
              <a:lumMod val="7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4682525" y="0"/>
            <a:ext cx="4480560" cy="2747963"/>
          </a:xfrm>
          <a:solidFill>
            <a:schemeClr val="bg1">
              <a:lumMod val="85000"/>
            </a:schemeClr>
          </a:solidFill>
        </p:spPr>
        <p:txBody>
          <a:bodyPr tIns="109728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55513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TWO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8411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53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THREE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6"/>
          <p:cNvSpPr>
            <a:spLocks noGrp="1"/>
          </p:cNvSpPr>
          <p:nvPr>
            <p:ph type="body" sz="quarter" idx="19" hasCustomPrompt="1"/>
          </p:nvPr>
        </p:nvSpPr>
        <p:spPr>
          <a:xfrm>
            <a:off x="0" y="2742091"/>
            <a:ext cx="9144000" cy="2401409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0"/>
            <a:ext cx="29900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3194237" y="0"/>
            <a:ext cx="2990088" cy="275523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6186112" y="0"/>
            <a:ext cx="2957888" cy="275523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893639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9900" y="3265038"/>
            <a:ext cx="8674100" cy="590324"/>
          </a:xfrm>
        </p:spPr>
        <p:txBody>
          <a:bodyPr lIns="0"/>
          <a:lstStyle>
            <a:lvl1pPr>
              <a:defRPr sz="28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Three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978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*Pic - FOUR Imag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6"/>
          <p:cNvSpPr>
            <a:spLocks noGrp="1"/>
          </p:cNvSpPr>
          <p:nvPr>
            <p:ph type="body" sz="quarter" idx="24" hasCustomPrompt="1"/>
          </p:nvPr>
        </p:nvSpPr>
        <p:spPr>
          <a:xfrm>
            <a:off x="0" y="0"/>
            <a:ext cx="9144000" cy="5143500"/>
          </a:xfrm>
          <a:solidFill>
            <a:schemeClr val="accent2"/>
          </a:solidFill>
        </p:spPr>
        <p:txBody>
          <a:bodyPr bIns="0" anchor="b" anchorCtr="0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</a:t>
            </a:r>
            <a:r>
              <a:rPr lang="en-US" dirty="0" err="1"/>
              <a:t>x1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218127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9" name="Picture Placeholder 4"/>
          <p:cNvSpPr>
            <a:spLocks noGrp="1" noChangeAspect="1"/>
          </p:cNvSpPr>
          <p:nvPr>
            <p:ph type="pic" sz="quarter" idx="15" hasCustomPrompt="1"/>
          </p:nvPr>
        </p:nvSpPr>
        <p:spPr>
          <a:xfrm>
            <a:off x="2453235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0" name="Picture Placeholder 4"/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4688341" y="1240631"/>
            <a:ext cx="2240280" cy="1678712"/>
          </a:xfrm>
          <a:solidFill>
            <a:schemeClr val="bg1">
              <a:lumMod val="8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6906022" y="1240631"/>
            <a:ext cx="2240280" cy="1678712"/>
          </a:xfrm>
          <a:solidFill>
            <a:schemeClr val="bg1">
              <a:lumMod val="75000"/>
            </a:schemeClr>
          </a:solidFill>
        </p:spPr>
        <p:txBody>
          <a:bodyPr lIns="0" tIns="731520" anchor="t" anchorCtr="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/>
          </p:nvPr>
        </p:nvSpPr>
        <p:spPr>
          <a:xfrm>
            <a:off x="469900" y="3484064"/>
            <a:ext cx="8434552" cy="1359776"/>
          </a:xfrm>
          <a:noFill/>
        </p:spPr>
        <p:txBody>
          <a:bodyPr lIns="0" tIns="91440"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Science/R&amp;D hero – four images</a:t>
            </a:r>
            <a:br>
              <a:rPr lang="en-US" dirty="0"/>
            </a:br>
            <a:r>
              <a:rPr lang="en-US" dirty="0"/>
              <a:t>Headline is </a:t>
            </a:r>
            <a:r>
              <a:rPr lang="en-US" dirty="0" err="1"/>
              <a:t>arial</a:t>
            </a:r>
            <a:r>
              <a:rPr lang="en-US" dirty="0"/>
              <a:t> in all caps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 hasCustomPrompt="1"/>
          </p:nvPr>
        </p:nvSpPr>
        <p:spPr>
          <a:xfrm>
            <a:off x="218128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442595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4681064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6905532" y="2948823"/>
            <a:ext cx="2238469" cy="358378"/>
          </a:xfrm>
        </p:spPr>
        <p:txBody>
          <a:bodyPr lIns="91440" rIns="91440"/>
          <a:lstStyle>
            <a:lvl1pPr marL="0" indent="0">
              <a:lnSpc>
                <a:spcPct val="95000"/>
              </a:lnSpc>
              <a:buNone/>
              <a:defRPr sz="12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Image caption Image caption Image caption Image caption Image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23"/>
          </p:nvPr>
        </p:nvSpPr>
        <p:spPr>
          <a:xfrm>
            <a:off x="0" y="-1"/>
            <a:ext cx="228600" cy="51435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"/>
            <a:ext cx="228600" cy="5143500"/>
          </a:xfrm>
          <a:solidFill>
            <a:schemeClr val="accent1"/>
          </a:solidFill>
        </p:spPr>
        <p:txBody>
          <a:bodyPr bIns="0" anchor="b"/>
          <a:lstStyle>
            <a:lvl1pPr marL="0" indent="0">
              <a:buNone/>
              <a:defRPr sz="100"/>
            </a:lvl1pPr>
          </a:lstStyle>
          <a:p>
            <a:pPr lvl="0"/>
            <a:r>
              <a:rPr lang="en-US" dirty="0"/>
              <a:t>  </a:t>
            </a:r>
          </a:p>
        </p:txBody>
      </p:sp>
      <p:sp>
        <p:nvSpPr>
          <p:cNvPr id="21" name="TextBox 2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5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2148350" y="10841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2325FBC-B9E8-3F41-A075-0378A4A4DC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80" y="107216"/>
            <a:ext cx="8372901" cy="621711"/>
          </a:xfrm>
        </p:spPr>
        <p:txBody>
          <a:bodyPr/>
          <a:lstStyle>
            <a:lvl1pPr>
              <a:defRPr sz="2000" b="1" cap="small"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BASIC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378EB983-38A8-2F42-AB5F-733712AADD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98146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428723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4"/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700588" y="1418007"/>
            <a:ext cx="4023360" cy="3317081"/>
          </a:xfrm>
        </p:spPr>
        <p:txBody>
          <a:bodyPr/>
          <a:lstStyle>
            <a:lvl1pPr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D0EEB85-DCC9-5D41-A414-DAE2210A0DB9}"/>
              </a:ext>
            </a:extLst>
          </p:cNvPr>
          <p:cNvSpPr txBox="1">
            <a:spLocks/>
          </p:cNvSpPr>
          <p:nvPr userDrawn="1"/>
        </p:nvSpPr>
        <p:spPr>
          <a:xfrm>
            <a:off x="226680" y="107216"/>
            <a:ext cx="8372901" cy="6217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457200" rtl="0" eaLnBrk="1" latinLnBrk="0" hangingPunct="1">
              <a:lnSpc>
                <a:spcPct val="95000"/>
              </a:lnSpc>
              <a:spcBef>
                <a:spcPct val="0"/>
              </a:spcBef>
              <a:buNone/>
              <a:defRPr sz="2000" b="1" i="0" kern="1200" cap="small" baseline="0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BASIC CONTENT SLIDE</a:t>
            </a:r>
            <a:br>
              <a:rPr lang="en-US"/>
            </a:br>
            <a:r>
              <a:rPr lang="en-US"/>
              <a:t>one or two lines for headline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862D661-B24E-D94E-96E0-CE30B7B6B23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40757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Columns-TWO w/boxed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6089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4714875" y="1840702"/>
            <a:ext cx="4114800" cy="2876912"/>
          </a:xfrm>
          <a:ln>
            <a:solidFill>
              <a:schemeClr val="bg1">
                <a:lumMod val="50000"/>
              </a:schemeClr>
            </a:solidFill>
          </a:ln>
        </p:spPr>
        <p:txBody>
          <a:bodyPr lIns="182880" tIns="91440" rIns="91440"/>
          <a:lstStyle>
            <a:lvl1pPr>
              <a:defRPr sz="1800"/>
            </a:lvl1pPr>
            <a:lvl2pPr marL="457200" indent="-173038">
              <a:defRPr sz="1800"/>
            </a:lvl2pPr>
            <a:lvl3pPr marL="627063" indent="-128588">
              <a:defRPr sz="1800"/>
            </a:lvl3pPr>
            <a:lvl4pPr marL="865188" indent="-171450">
              <a:defRPr sz="1800"/>
            </a:lvl4pPr>
            <a:lvl5pPr marL="1084263" indent="-171450">
              <a:defRPr sz="1800"/>
            </a:lvl5pPr>
          </a:lstStyle>
          <a:p>
            <a:pPr lvl="0"/>
            <a:r>
              <a:rPr lang="en-US" dirty="0"/>
              <a:t>Click to add 1st-level bullet. Click an icon below to add table, graph or other imagery.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7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/>
              <a:t>Click to Add Headline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460895" y="1406047"/>
            <a:ext cx="4114800" cy="465749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1"/>
            </a:solidFill>
            <a:miter lim="800000"/>
          </a:ln>
          <a:effectLst/>
        </p:spPr>
        <p:txBody>
          <a:bodyPr lIns="182880" bIns="0" anchor="ctr"/>
          <a:lstStyle>
            <a:lvl1pPr marL="0" indent="0" algn="l">
              <a:lnSpc>
                <a:spcPct val="100000"/>
              </a:lnSpc>
              <a:buNone/>
              <a:defRPr sz="1800" b="1" cap="all" baseline="0">
                <a:solidFill>
                  <a:schemeClr val="bg1"/>
                </a:solidFill>
              </a:defRPr>
            </a:lvl1pPr>
            <a:lvl2pPr marL="457200" indent="-173038">
              <a:defRPr sz="1600"/>
            </a:lvl2pPr>
            <a:lvl3pPr marL="627063" indent="-128588">
              <a:defRPr sz="1400"/>
            </a:lvl3pPr>
            <a:lvl4pPr marL="865188" indent="-171450">
              <a:defRPr sz="1200"/>
            </a:lvl4pPr>
            <a:lvl5pPr marL="1084263" indent="-171450">
              <a:defRPr sz="1200"/>
            </a:lvl5pPr>
          </a:lstStyle>
          <a:p>
            <a:pPr lvl="0"/>
            <a:r>
              <a:rPr lang="en-US" dirty="0"/>
              <a:t>Click to Add Headline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24F17F85-A080-834F-B43D-F6B784B838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6680" y="107216"/>
            <a:ext cx="8372901" cy="621711"/>
          </a:xfrm>
        </p:spPr>
        <p:txBody>
          <a:bodyPr/>
          <a:lstStyle>
            <a:lvl1pPr>
              <a:defRPr sz="2000" b="1" cap="small" baseline="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BASIC CONTENT SLIDE</a:t>
            </a:r>
            <a:br>
              <a:rPr lang="en-US" dirty="0"/>
            </a:br>
            <a:r>
              <a:rPr lang="en-US" dirty="0"/>
              <a:t>one or two lines for headline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A462DC-F7E5-D44E-99C1-DFC6D62068C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26680" y="747599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</p:spTree>
    <p:extLst>
      <p:ext uri="{BB962C8B-B14F-4D97-AF65-F5344CB8AC3E}">
        <p14:creationId xmlns:p14="http://schemas.microsoft.com/office/powerpoint/2010/main" val="342340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03575" y="1417872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80" y="1417871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95680" y="3203316"/>
            <a:ext cx="3729481" cy="1565882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VERTICAL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4503575" y="3193094"/>
            <a:ext cx="4319750" cy="1540832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4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HREE IMAGES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FEC96C-AFD1-4C49-9493-F5643E5E2E8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045309" y="1451045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89394" y="1442711"/>
            <a:ext cx="2023746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87015" y="262020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THREE IMAGES – VERTICAL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28962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3045309" y="2630976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9" hasCustomPrompt="1"/>
          </p:nvPr>
        </p:nvSpPr>
        <p:spPr>
          <a:xfrm>
            <a:off x="487014" y="3807136"/>
            <a:ext cx="2028507" cy="890108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3045309" y="3794491"/>
            <a:ext cx="5814912" cy="977534"/>
          </a:xfrm>
        </p:spPr>
        <p:txBody>
          <a:bodyPr tIns="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600"/>
            </a:lvl4pPr>
            <a:lvl5pPr marL="1084263" indent="-171450">
              <a:spcBef>
                <a:spcPts val="0"/>
              </a:spcBef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to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9437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88732" y="3141637"/>
            <a:ext cx="4114800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6" y="3141637"/>
            <a:ext cx="4097585" cy="1596872"/>
          </a:xfrm>
        </p:spPr>
        <p:txBody>
          <a:bodyPr tIns="91440"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95679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09050" y="1417871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36576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top HORIZONTAL</a:t>
            </a:r>
            <a:br>
              <a:rPr lang="en-US" dirty="0"/>
            </a:br>
            <a:r>
              <a:rPr lang="en-US" dirty="0"/>
              <a:t>Headline in </a:t>
            </a:r>
            <a:r>
              <a:rPr lang="en-US" dirty="0" err="1"/>
              <a:t>arial</a:t>
            </a:r>
            <a:r>
              <a:rPr lang="en-US" dirty="0"/>
              <a:t> and all caps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35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*TWO IMAGES - Bottom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1" y="1016890"/>
            <a:ext cx="8372901" cy="374786"/>
          </a:xfrm>
        </p:spPr>
        <p:txBody>
          <a:bodyPr bIns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000" b="1">
                <a:solidFill>
                  <a:srgbClr val="0065A2"/>
                </a:solidFill>
              </a:defRPr>
            </a:lvl1pPr>
          </a:lstStyle>
          <a:p>
            <a:r>
              <a:rPr lang="en-US" dirty="0"/>
              <a:t>Slide subtitle optional -  delete as needed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7200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4716215" y="1408347"/>
            <a:ext cx="4114800" cy="1287809"/>
          </a:xfrm>
        </p:spPr>
        <p:txBody>
          <a:bodyPr/>
          <a:lstStyle>
            <a:lvl1pPr>
              <a:spcBef>
                <a:spcPts val="600"/>
              </a:spcBef>
              <a:defRPr sz="1800"/>
            </a:lvl1pPr>
            <a:lvl2pPr marL="457200" indent="-173038">
              <a:spcBef>
                <a:spcPts val="0"/>
              </a:spcBef>
              <a:defRPr sz="1800"/>
            </a:lvl2pPr>
            <a:lvl3pPr marL="627063" indent="-128588">
              <a:spcBef>
                <a:spcPts val="0"/>
              </a:spcBef>
              <a:defRPr sz="1800"/>
            </a:lvl3pPr>
            <a:lvl4pPr marL="865188" indent="-171450">
              <a:spcBef>
                <a:spcPts val="0"/>
              </a:spcBef>
              <a:defRPr sz="1800"/>
            </a:lvl4pPr>
            <a:lvl5pPr marL="1084263" indent="-171450">
              <a:spcBef>
                <a:spcPts val="0"/>
              </a:spcBef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64146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730864" y="2711336"/>
            <a:ext cx="4023360" cy="1714500"/>
          </a:xfrm>
          <a:solidFill>
            <a:schemeClr val="bg1">
              <a:lumMod val="75000"/>
            </a:schemeClr>
          </a:solidFill>
        </p:spPr>
        <p:txBody>
          <a:bodyPr tIns="274320"/>
          <a:lstStyle>
            <a:lvl1pPr marL="0" indent="0" algn="ctr">
              <a:buNone/>
              <a:defRPr baseline="0"/>
            </a:lvl1pPr>
          </a:lstStyle>
          <a:p>
            <a:r>
              <a:rPr lang="en-US" dirty="0"/>
              <a:t>Click icon to insert an image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TWO IMAGES – bottom HORIZONTAL</a:t>
            </a:r>
            <a:br>
              <a:rPr lang="en-US" dirty="0"/>
            </a:br>
            <a:r>
              <a:rPr lang="en-US" dirty="0"/>
              <a:t>WITH CAPTIONS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-1876478" y="0"/>
            <a:ext cx="1548931" cy="338554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Instructions on replacing a current image: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Select and delete image and click the icon to insert a different image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400" dirty="0">
                <a:solidFill>
                  <a:schemeClr val="bg1"/>
                </a:solidFill>
              </a:rPr>
              <a:t>Use the crop tool to position the image within the shape.  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7"/>
          </p:nvPr>
        </p:nvSpPr>
        <p:spPr>
          <a:xfrm>
            <a:off x="476266" y="4434669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18"/>
          </p:nvPr>
        </p:nvSpPr>
        <p:spPr>
          <a:xfrm>
            <a:off x="4750290" y="4444194"/>
            <a:ext cx="3995723" cy="359070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57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miesen\Desktop\anlrgbpptlogo.png"/>
          <p:cNvPicPr>
            <a:picLocks noChangeAspect="1" noChangeArrowheads="1"/>
          </p:cNvPicPr>
          <p:nvPr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490" y="4799992"/>
            <a:ext cx="775768" cy="279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1" y="358378"/>
            <a:ext cx="8372901" cy="621711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/>
              <a:t>Headline in all caps </a:t>
            </a:r>
            <a:r>
              <a:rPr lang="en-US" dirty="0" err="1"/>
              <a:t>28pt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preferred as one or two lines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3826"/>
            <a:ext cx="8372901" cy="3317081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/>
          <a:p>
            <a:pPr lvl="0"/>
            <a:r>
              <a:rPr lang="en-US" dirty="0"/>
              <a:t>Click to add 1st-level bullet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4855282"/>
            <a:ext cx="457200" cy="137160"/>
          </a:xfrm>
          <a:prstGeom prst="rect">
            <a:avLst/>
          </a:prstGeom>
        </p:spPr>
        <p:txBody>
          <a:bodyPr vert="horz" lIns="0" tIns="45720" rIns="0" bIns="0" rtlCol="0" anchor="b"/>
          <a:lstStyle>
            <a:lvl1pPr algn="ctr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AEFAAC5A-9C4F-4278-920D-DF2BAB5957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0" y="-2"/>
            <a:ext cx="228600" cy="51435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z="100">
              <a:solidFill>
                <a:schemeClr val="accent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1" y="4827084"/>
            <a:ext cx="1418753" cy="1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686" r:id="rId2"/>
    <p:sldLayoutId id="2147483687" r:id="rId3"/>
    <p:sldLayoutId id="2147483688" r:id="rId4"/>
    <p:sldLayoutId id="2147483690" r:id="rId5"/>
    <p:sldLayoutId id="2147483774" r:id="rId6"/>
    <p:sldLayoutId id="2147483711" r:id="rId7"/>
    <p:sldLayoutId id="2147483692" r:id="rId8"/>
    <p:sldLayoutId id="2147483693" r:id="rId9"/>
    <p:sldLayoutId id="2147483776" r:id="rId10"/>
    <p:sldLayoutId id="2147483709" r:id="rId11"/>
    <p:sldLayoutId id="2147483695" r:id="rId12"/>
    <p:sldLayoutId id="2147483739" r:id="rId13"/>
    <p:sldLayoutId id="2147483696" r:id="rId14"/>
    <p:sldLayoutId id="2147483689" r:id="rId15"/>
    <p:sldLayoutId id="2147483710" r:id="rId16"/>
    <p:sldLayoutId id="2147483706" r:id="rId17"/>
    <p:sldLayoutId id="2147483704" r:id="rId18"/>
    <p:sldLayoutId id="2147483769" r:id="rId19"/>
    <p:sldLayoutId id="2147483770" r:id="rId20"/>
    <p:sldLayoutId id="2147483771" r:id="rId21"/>
    <p:sldLayoutId id="2147483772" r:id="rId22"/>
    <p:sldLayoutId id="2147483761" r:id="rId23"/>
    <p:sldLayoutId id="2147483762" r:id="rId24"/>
    <p:sldLayoutId id="2147483763" r:id="rId25"/>
    <p:sldLayoutId id="2147483765" r:id="rId26"/>
    <p:sldLayoutId id="2147483766" r:id="rId27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ftr="0" dt="0"/>
  <p:txStyles>
    <p:titleStyle>
      <a:lvl1pPr algn="l" defTabSz="457200" rtl="0" eaLnBrk="1" latinLnBrk="0" hangingPunct="1">
        <a:lnSpc>
          <a:spcPct val="95000"/>
        </a:lnSpc>
        <a:spcBef>
          <a:spcPct val="0"/>
        </a:spcBef>
        <a:buNone/>
        <a:defRPr sz="2800" b="1" i="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173038" indent="-173038" algn="l" defTabSz="457200" rtl="0" eaLnBrk="1" latinLnBrk="0" hangingPunct="1">
        <a:spcBef>
          <a:spcPts val="600"/>
        </a:spcBef>
        <a:spcAft>
          <a:spcPts val="0"/>
        </a:spcAft>
        <a:buFont typeface="Wingdings" pitchFamily="2" charset="2"/>
        <a:buChar char="§"/>
        <a:defRPr sz="1800" kern="1200" baseline="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1pPr>
      <a:lvl2pPr marL="520700" indent="-236538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2pPr>
      <a:lvl3pPr marL="803275" indent="-187325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•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3pPr>
      <a:lvl4pPr marL="1087438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–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4pPr>
      <a:lvl5pPr marL="1371600" indent="-171450" algn="l" defTabSz="457200" rtl="0" eaLnBrk="1" latinLnBrk="0" hangingPunct="1">
        <a:spcBef>
          <a:spcPts val="0"/>
        </a:spcBef>
        <a:spcAft>
          <a:spcPts val="0"/>
        </a:spcAft>
        <a:buFont typeface="Arial"/>
        <a:buChar char="»"/>
        <a:defRPr sz="1800" kern="1200">
          <a:solidFill>
            <a:schemeClr val="tx1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small" dirty="0"/>
              <a:t>Calorimeter WG Integration Update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 err="1"/>
              <a:t>erhtjhtyhy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cap="small" dirty="0">
                <a:solidFill>
                  <a:srgbClr val="000000"/>
                </a:solidFill>
              </a:rPr>
              <a:t>Paul E Reimer, Oleg Tsai, &amp; Vladimir </a:t>
            </a:r>
            <a:r>
              <a:rPr lang="en-US" cap="small" dirty="0" err="1">
                <a:solidFill>
                  <a:srgbClr val="000000"/>
                </a:solidFill>
              </a:rPr>
              <a:t>Berdnikov</a:t>
            </a:r>
            <a:endParaRPr lang="en-US" cap="small" dirty="0">
              <a:solidFill>
                <a:srgbClr val="00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28 July 2021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E67E43E-63D5-8642-B371-FF6EA9467BFE}"/>
              </a:ext>
            </a:extLst>
          </p:cNvPr>
          <p:cNvSpPr txBox="1"/>
          <p:nvPr/>
        </p:nvSpPr>
        <p:spPr>
          <a:xfrm>
            <a:off x="2431863" y="4599816"/>
            <a:ext cx="5028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</a:rPr>
              <a:t>This work is supported in part by the U.S. Department of Energy, Office of Nuclear Physics under contract No. DE-AC02-06CH11357.</a:t>
            </a:r>
          </a:p>
        </p:txBody>
      </p:sp>
    </p:spTree>
    <p:extLst>
      <p:ext uri="{BB962C8B-B14F-4D97-AF65-F5344CB8AC3E}">
        <p14:creationId xmlns:p14="http://schemas.microsoft.com/office/powerpoint/2010/main" val="122816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221" y="12419"/>
            <a:ext cx="8372901" cy="621711"/>
          </a:xfrm>
        </p:spPr>
        <p:txBody>
          <a:bodyPr/>
          <a:lstStyle/>
          <a:p>
            <a:r>
              <a:rPr lang="en-US" sz="2000" cap="small" dirty="0"/>
              <a:t>Recent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1221" y="1033560"/>
            <a:ext cx="5587138" cy="2231913"/>
          </a:xfrm>
        </p:spPr>
        <p:txBody>
          <a:bodyPr/>
          <a:lstStyle/>
          <a:p>
            <a:r>
              <a:rPr lang="en-US" dirty="0" err="1">
                <a:solidFill>
                  <a:srgbClr val="000000"/>
                </a:solidFill>
              </a:rPr>
              <a:t>nECal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sz="1400" dirty="0"/>
              <a:t>accommodate 60 cm of space for hybrid (</a:t>
            </a:r>
            <a:r>
              <a:rPr lang="en-US" sz="1400" dirty="0" err="1"/>
              <a:t>Crystal+Glass</a:t>
            </a:r>
            <a:r>
              <a:rPr lang="en-US" sz="1400" dirty="0"/>
              <a:t>), ~20 cm  needed for read-out. So far it`s 40cm so no space for glass region readout at all.</a:t>
            </a:r>
          </a:p>
          <a:p>
            <a:pPr lvl="1"/>
            <a:r>
              <a:rPr lang="en-US" sz="1400" dirty="0"/>
              <a:t>add two PWO layers for inner ring to achieve eta~-3.5 and change first glass layer to two PWO in order to achieve eta~-2, for highest resolution according to YR requirement</a:t>
            </a:r>
          </a:p>
          <a:p>
            <a:r>
              <a:rPr lang="en-US" dirty="0" err="1"/>
              <a:t>pECal</a:t>
            </a:r>
            <a:endParaRPr lang="en-US" dirty="0"/>
          </a:p>
          <a:p>
            <a:pPr lvl="1"/>
            <a:r>
              <a:rPr lang="en-US" sz="1400" dirty="0"/>
              <a:t>Verifying W/</a:t>
            </a:r>
            <a:r>
              <a:rPr lang="en-US" sz="1400" dirty="0" err="1"/>
              <a:t>SciFi</a:t>
            </a:r>
            <a:r>
              <a:rPr lang="en-US" sz="1400" dirty="0"/>
              <a:t> is implemented correctly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271220" y="646452"/>
            <a:ext cx="8372901" cy="374786"/>
          </a:xfrm>
        </p:spPr>
        <p:txBody>
          <a:bodyPr/>
          <a:lstStyle/>
          <a:p>
            <a:r>
              <a:rPr lang="en-US" dirty="0"/>
              <a:t>DD4HEP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CFFAF43-6810-9242-B97F-19A2AD68A51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6" t="10396" r="7815" b="5603"/>
          <a:stretch/>
        </p:blipFill>
        <p:spPr bwMode="auto">
          <a:xfrm>
            <a:off x="5786032" y="85241"/>
            <a:ext cx="3288226" cy="3107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738004E-8CCD-524B-BE0D-50CE4050EA86}"/>
              </a:ext>
            </a:extLst>
          </p:cNvPr>
          <p:cNvSpPr txBox="1">
            <a:spLocks/>
          </p:cNvSpPr>
          <p:nvPr/>
        </p:nvSpPr>
        <p:spPr>
          <a:xfrm>
            <a:off x="271220" y="3340574"/>
            <a:ext cx="8372901" cy="37478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4572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 sz="2000" b="1" kern="1200" baseline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520700" indent="-236538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3275" indent="-187325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87438" indent="-171450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-171450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»"/>
              <a:defRPr sz="1800" kern="1200">
                <a:solidFill>
                  <a:schemeClr val="tx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Monte Carlo studies—not really integration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B6D7038-5624-8147-BD2F-BF7C4E1B292E}"/>
              </a:ext>
            </a:extLst>
          </p:cNvPr>
          <p:cNvSpPr txBox="1">
            <a:spLocks/>
          </p:cNvSpPr>
          <p:nvPr/>
        </p:nvSpPr>
        <p:spPr>
          <a:xfrm>
            <a:off x="273807" y="3619194"/>
            <a:ext cx="5587138" cy="1123287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>
            <a:lvl1pPr marL="173038" indent="-173038" algn="l" defTabSz="457200" rtl="0" eaLnBrk="1" latinLnBrk="0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 sz="18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42900" indent="-168275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519113" indent="-176213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687388" indent="-168275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863600" indent="-176213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Effect of noise hits—Miguel  Arratia, Owen Long </a:t>
            </a:r>
          </a:p>
          <a:p>
            <a:r>
              <a:rPr lang="en-US" sz="1600" dirty="0"/>
              <a:t>Reconstruction techniques—</a:t>
            </a:r>
            <a:r>
              <a:rPr lang="en-US" sz="1600" dirty="0" err="1"/>
              <a:t>Xiaoxuan</a:t>
            </a:r>
            <a:r>
              <a:rPr lang="en-US" sz="1600" dirty="0"/>
              <a:t> Chu </a:t>
            </a:r>
          </a:p>
          <a:p>
            <a:r>
              <a:rPr lang="en-US" sz="1600" dirty="0"/>
              <a:t>DELPHES simulations of Jets—Brian Page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0480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0799-34CB-DE4B-B0D5-500A37804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680" y="107216"/>
            <a:ext cx="8372901" cy="374787"/>
          </a:xfrm>
        </p:spPr>
        <p:txBody>
          <a:bodyPr/>
          <a:lstStyle/>
          <a:p>
            <a:r>
              <a:rPr lang="en-US" dirty="0"/>
              <a:t>Hole in </a:t>
            </a:r>
            <a:r>
              <a:rPr lang="en-US" dirty="0" err="1"/>
              <a:t>eCal</a:t>
            </a:r>
            <a:r>
              <a:rPr lang="en-US" dirty="0"/>
              <a:t> acceptance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42AD9-84F5-334F-8D92-C2DA6F36A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680" y="589943"/>
            <a:ext cx="8372901" cy="786017"/>
          </a:xfrm>
        </p:spPr>
        <p:txBody>
          <a:bodyPr/>
          <a:lstStyle/>
          <a:p>
            <a:r>
              <a:rPr lang="en-US" dirty="0"/>
              <a:t>Overlap between </a:t>
            </a:r>
            <a:r>
              <a:rPr lang="en-US" dirty="0" err="1"/>
              <a:t>beCal</a:t>
            </a:r>
            <a:r>
              <a:rPr lang="en-US" dirty="0"/>
              <a:t> and </a:t>
            </a:r>
            <a:r>
              <a:rPr lang="en-US" dirty="0" err="1"/>
              <a:t>peCal</a:t>
            </a:r>
            <a:r>
              <a:rPr lang="en-US" dirty="0"/>
              <a:t> possibly not sufficient</a:t>
            </a:r>
          </a:p>
          <a:p>
            <a:r>
              <a:rPr lang="en-US" dirty="0"/>
              <a:t>Extension of </a:t>
            </a:r>
            <a:r>
              <a:rPr lang="en-US" dirty="0" err="1"/>
              <a:t>beCal</a:t>
            </a:r>
            <a:r>
              <a:rPr lang="en-US" dirty="0"/>
              <a:t> would encroach on RHIC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33D2CF-2760-7A45-9650-1157DE5FBB8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AEFAAC5A-9C4F-4278-920D-DF2BAB595749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FE093E3-D0A6-7E43-B8EF-FD6CE73099C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749" r="10824" b="35690"/>
          <a:stretch/>
        </p:blipFill>
        <p:spPr>
          <a:xfrm>
            <a:off x="3607519" y="1375960"/>
            <a:ext cx="5604269" cy="307980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1D54FE4-EBD1-464C-AFCD-838DCFC490F5}"/>
              </a:ext>
            </a:extLst>
          </p:cNvPr>
          <p:cNvSpPr txBox="1"/>
          <p:nvPr/>
        </p:nvSpPr>
        <p:spPr>
          <a:xfrm>
            <a:off x="5672380" y="1797803"/>
            <a:ext cx="2411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From DD4HEP model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E91F9B6-BFAA-0947-8184-1B7AE26725A7}"/>
              </a:ext>
            </a:extLst>
          </p:cNvPr>
          <p:cNvSpPr txBox="1">
            <a:spLocks/>
          </p:cNvSpPr>
          <p:nvPr/>
        </p:nvSpPr>
        <p:spPr>
          <a:xfrm>
            <a:off x="226680" y="1273144"/>
            <a:ext cx="3624649" cy="2074490"/>
          </a:xfrm>
          <a:prstGeom prst="rect">
            <a:avLst/>
          </a:prstGeom>
        </p:spPr>
        <p:txBody>
          <a:bodyPr vert="horz" lIns="0" tIns="0" rIns="0" bIns="45720" rtlCol="0">
            <a:noAutofit/>
          </a:bodyPr>
          <a:lstStyle>
            <a:lvl1pPr marL="173038" indent="-173038" algn="l" defTabSz="457200" rtl="0" eaLnBrk="1" latinLnBrk="0" hangingPunct="1"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  <a:defRPr sz="1800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342900" indent="-168275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519113" indent="-176213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•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687388" indent="-168275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–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863600" indent="-176213" algn="l" defTabSz="457200" rtl="0" eaLnBrk="1" latinLnBrk="0" hangingPunct="1">
              <a:spcBef>
                <a:spcPts val="0"/>
              </a:spcBef>
              <a:spcAft>
                <a:spcPts val="0"/>
              </a:spcAft>
              <a:buFont typeface="Arial"/>
              <a:buChar char="»"/>
              <a:tabLst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Jlab</a:t>
            </a:r>
            <a:r>
              <a:rPr lang="en-US" dirty="0"/>
              <a:t> EIC Detector Menagerie</a:t>
            </a:r>
          </a:p>
          <a:p>
            <a:pPr lvl="1"/>
            <a:r>
              <a:rPr lang="en-US" dirty="0"/>
              <a:t>Inspection also shows area with minimal overlap</a:t>
            </a:r>
          </a:p>
          <a:p>
            <a:pPr lvl="1"/>
            <a:r>
              <a:rPr lang="en-US" dirty="0"/>
              <a:t>Noticed multiple interferences with RICH volume and support structures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898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presentation_16x9">
  <a:themeElements>
    <a:clrScheme name="Argonne General Purpose Template">
      <a:dk1>
        <a:srgbClr val="47484A"/>
      </a:dk1>
      <a:lt1>
        <a:srgbClr val="FFFFFF"/>
      </a:lt1>
      <a:dk2>
        <a:srgbClr val="0082CA"/>
      </a:dk2>
      <a:lt2>
        <a:srgbClr val="ECAA00"/>
      </a:lt2>
      <a:accent1>
        <a:srgbClr val="7AB800"/>
      </a:accent1>
      <a:accent2>
        <a:srgbClr val="00609C"/>
      </a:accent2>
      <a:accent3>
        <a:srgbClr val="4D008C"/>
      </a:accent3>
      <a:accent4>
        <a:srgbClr val="FF7900"/>
      </a:accent4>
      <a:accent5>
        <a:srgbClr val="00A19C"/>
      </a:accent5>
      <a:accent6>
        <a:srgbClr val="CD202C"/>
      </a:accent6>
      <a:hlink>
        <a:srgbClr val="000000"/>
      </a:hlink>
      <a:folHlink>
        <a:srgbClr val="76777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E1F3C6BE-7790-2945-8D95-F435107399A3}" vid="{CBD2189B-B3F0-9743-B720-5A51082DC48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</Template>
  <TotalTime>22</TotalTime>
  <Words>199</Words>
  <Application>Microsoft Macintosh PowerPoint</Application>
  <PresentationFormat>On-screen Show (16:9)</PresentationFormat>
  <Paragraphs>26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presentation_16x9</vt:lpstr>
      <vt:lpstr>Calorimeter WG Integration Update</vt:lpstr>
      <vt:lpstr>Recent Items</vt:lpstr>
      <vt:lpstr>Hole in eCal acceptance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Calorimeter WG Integration Update</dc:title>
  <dc:creator>Reimer, Paul E.</dc:creator>
  <cp:lastModifiedBy>Reimer, Paul E.</cp:lastModifiedBy>
  <cp:revision>3</cp:revision>
  <cp:lastPrinted>2015-09-08T15:35:42Z</cp:lastPrinted>
  <dcterms:created xsi:type="dcterms:W3CDTF">2021-07-28T02:44:45Z</dcterms:created>
  <dcterms:modified xsi:type="dcterms:W3CDTF">2021-07-28T03:07:24Z</dcterms:modified>
</cp:coreProperties>
</file>