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3B61D-2B1D-4857-9759-F150EF85A05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AC89-B93E-498F-AFD1-37AA0D93A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5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789B-BACB-4F4D-89D6-811C32E20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79B73-0145-409B-8A1E-020BB83B4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536DF-C710-478C-AF15-472D0422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843E-1EDC-402E-BFCC-C68D6117EEBE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603A5-9D26-4CA8-AD3E-57DD6C63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8F56C-8916-4FCA-962E-DF9EE297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8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46681-E97A-4498-BEE2-4723FA8F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ACFD2-3761-4CFA-AD29-3EFBDBB9A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9D80A-C953-4A18-8705-CBF7CC31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706-6929-497A-8850-3A709FFC7876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2F44-0C46-497B-9805-A9C24EAF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A6156-3066-4360-966C-8B619788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778D5-AD19-4CF0-8512-58A91D6B6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AA15B-FF7E-4A0D-B999-5526A22B9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6EB7D-C443-4FDD-8C50-681D09A8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513D-98C7-4860-9C90-56BCCBABF972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E155C-6D67-4976-BAD3-90C015EA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90B7-FE10-43F7-9562-D3D984FA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1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B7DE-4B03-469E-A1C9-CC7863A1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E60B-60E2-4147-8A68-4185D39F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260CA-1B80-4E31-8529-CA71A1FE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8A95-B0D1-4934-9C23-1089F01AD770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C63F6-C217-4F3C-A8F3-910D31D3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1ACD-1768-404A-954F-BDA9A966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1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9227-B2A6-4B7B-B83D-406E4ECA3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C42E7-3A0D-403C-B7A6-7D42A6D18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9A81-88F8-4321-9E63-05BB792E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429A-7D6E-4817-898E-4F579AE78B39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1AF10-2C4C-4BE5-A2DA-91C25DBA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95E6E-F737-42C6-86D9-5948C9DA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67D0-2D25-4C5A-AD57-01090A4C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B0F1-AE26-4C2F-AB11-9E0DDE36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CF763-C87E-4EF2-A3AA-C39105C02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55B95-4649-4756-978D-32910BC6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77F-6497-4633-BBF3-CB319035B88C}" type="datetime1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D8582-972A-4D04-8115-E55E9908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0605F-8FA0-4076-92B9-A9CCD26B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3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246F-BE69-4924-8A51-63920312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3CDE8-D95B-4883-B1FF-099D1B50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A2152-0E02-44F3-A94A-AD4D26ABA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34CE5-80A6-4870-A83B-409B80867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07DB0-1722-4BFE-BBC3-ABCAAC909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1F8C4-DA04-49B7-A2D7-39A305CA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8700-E617-4970-8616-D74DE35D2B37}" type="datetime1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59346-91DC-490F-BE55-74EB01BB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64BBE-E8C5-4CA6-9C24-95A71ADD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7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1FEA-772A-47D0-9220-536100A9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8E213-D77F-4E96-9264-D802DC17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13C8-E395-4EA7-9E06-A89CB9B4AA8A}" type="datetime1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A7979-3007-4944-A6C3-0F795233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43995-3FE8-466A-B4E3-09AB86D4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6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DF268-DB2C-4B56-AB91-7F88A703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7F2-0FDD-4803-829C-C80AC2EBC704}" type="datetime1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A0FA5-B1D7-4181-8D09-D4536F4C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907F6-94FF-4D19-9F99-B8FD360A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2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EBFC-3DE8-4447-A0E2-EF4E1231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710C2-61F6-4F4A-9BC7-638AED254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0D3E0-9F3F-4893-92E8-27932E861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9C8AD-7BE2-423A-B86B-7E957713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8CE4-0B75-442A-ABB2-5CCAAE068E9A}" type="datetime1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CAB1B-854B-4A03-BF52-A47B7B9F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B58EF-5E1C-415C-B9B9-4C5305B9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9F24-14FA-486B-B2A6-181C7362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25474-3206-4100-8E69-E7708D425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93F5A-CAE5-491A-B390-7731C961F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1BA71-CD81-4E1B-B039-2EDFEE59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CF1B-6E21-420A-83F6-A5DC0545DB55}" type="datetime1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AD99F-2BBD-4741-A0C6-C5B8596C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F465B-59F2-4856-9A59-42FB4412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0BD65-7D04-4AF5-9765-094465FD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4B1F7-33C1-4393-B8E6-8129D0B8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3D51E-2A8B-4C60-BB76-31AA47138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43FD-279F-4542-B35E-32A4A04A6DCB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1127C-F5EA-4C44-A5EE-1D25266F3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A9CA5-5FCB-4999-99C5-44FDD2564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A62C-7F61-45BF-A8FF-ABDBDD19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9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864A-A4D5-471A-8A60-ECD186DB10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Some Thoughts on Collaborative Software Projects: </a:t>
            </a:r>
            <a:br>
              <a:rPr lang="en-US" sz="5400" dirty="0"/>
            </a:br>
            <a:r>
              <a:rPr lang="en-US" sz="5400" dirty="0"/>
              <a:t>Beam Effects in Monte Carlo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54FD2-1D8D-489D-9A97-B71D62C2D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77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Brian Page</a:t>
            </a:r>
          </a:p>
          <a:p>
            <a:r>
              <a:rPr lang="en-US" dirty="0"/>
              <a:t>Brookhaven National Laboratory</a:t>
            </a:r>
          </a:p>
          <a:p>
            <a:r>
              <a:rPr lang="en-US" dirty="0"/>
              <a:t>EIC Software Town Hall</a:t>
            </a:r>
          </a:p>
          <a:p>
            <a:r>
              <a:rPr lang="en-US" dirty="0"/>
              <a:t>January 27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99795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21E5D-64D0-43C9-A442-FE395566C1DC}"/>
              </a:ext>
            </a:extLst>
          </p:cNvPr>
          <p:cNvSpPr txBox="1"/>
          <p:nvPr/>
        </p:nvSpPr>
        <p:spPr>
          <a:xfrm>
            <a:off x="0" y="-3"/>
            <a:ext cx="12192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Background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FA918-B30B-4CD1-AF03-1CD127192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709" y="3924502"/>
            <a:ext cx="4469522" cy="2885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DF8D32-DAD7-4EBD-8A37-A234E6E11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32" y="827996"/>
            <a:ext cx="4198394" cy="3171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14BBA9-E58C-44BD-B859-6DC6516D75DE}"/>
              </a:ext>
            </a:extLst>
          </p:cNvPr>
          <p:cNvSpPr txBox="1"/>
          <p:nvPr/>
        </p:nvSpPr>
        <p:spPr>
          <a:xfrm>
            <a:off x="304800" y="1083733"/>
            <a:ext cx="6697133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Both proposed interaction regions at the EIC will have a substantial crossing angle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Need to include this effect in simulation – along with other accelerator effects such as beam divergence, energy spread, and perturbations from crab cavities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Early in 2021, cross-collaboration task force forms to quantify these effects and ensure consistent implementation – two options emerge for simulation:</a:t>
            </a:r>
          </a:p>
          <a:p>
            <a:pPr marL="1033463" lvl="1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Generator Agnostic Afterburner</a:t>
            </a:r>
          </a:p>
          <a:p>
            <a:pPr marL="1033463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Native Pythia8 Tools</a:t>
            </a:r>
          </a:p>
          <a:p>
            <a:pPr marL="1033463" lvl="1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7338" lvl="1" indent="-285750">
              <a:buFont typeface="Wingdings" panose="05000000000000000000" pitchFamily="2" charset="2"/>
              <a:buChar char="q"/>
            </a:pPr>
            <a:r>
              <a:rPr lang="en-US" sz="2000" dirty="0"/>
              <a:t>I had been interested already in mocking up crossing angle effects in Pythia8 for jet studies, so I jumped on the Pythia8 implementation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F9ED-4CFC-41C2-BF38-358DFDB9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2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14A65-799A-454D-8B21-D63E2803E8EA}"/>
              </a:ext>
            </a:extLst>
          </p:cNvPr>
          <p:cNvSpPr txBox="1"/>
          <p:nvPr/>
        </p:nvSpPr>
        <p:spPr>
          <a:xfrm>
            <a:off x="0" y="-3"/>
            <a:ext cx="12192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Collaboration and Cross-Validation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5AD7D-2DB2-442B-8384-B29B9AECB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51239"/>
          <a:stretch/>
        </p:blipFill>
        <p:spPr>
          <a:xfrm>
            <a:off x="8190153" y="931330"/>
            <a:ext cx="3804234" cy="2666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245063-583C-4A10-B6E4-D3D2C126E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3956395" y="4115245"/>
            <a:ext cx="8122658" cy="2666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59B1B1-6629-4621-ADA9-E81763411ED0}"/>
              </a:ext>
            </a:extLst>
          </p:cNvPr>
          <p:cNvSpPr txBox="1"/>
          <p:nvPr/>
        </p:nvSpPr>
        <p:spPr>
          <a:xfrm>
            <a:off x="304800" y="931330"/>
            <a:ext cx="80094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Ensuring consistency between approaches was key – both for consistency of results and to convince ourselves we weren’t making mistakes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Collaborated heavily with Jin Huang (and later Dmitry Romanov)who was developing Afterburner approach – code doesn’t need to be perfect, but should be such that others can make sense of what you are doing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Devil is in the details – agreement to the ~95% level was easy, last 5% was a deep dive into implicit assumptions about y cuts, electron cuts, particle lifetimes, </a:t>
            </a:r>
            <a:r>
              <a:rPr lang="en-US" sz="2000" dirty="0" err="1"/>
              <a:t>etc</a:t>
            </a:r>
            <a:r>
              <a:rPr lang="en-US" sz="20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3D816-5A74-4516-92D1-F368AF9F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0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F86780-5536-4BEA-955D-EDF0B69CEB6B}"/>
              </a:ext>
            </a:extLst>
          </p:cNvPr>
          <p:cNvSpPr txBox="1"/>
          <p:nvPr/>
        </p:nvSpPr>
        <p:spPr>
          <a:xfrm>
            <a:off x="0" y="-3"/>
            <a:ext cx="12192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If You Build It, They Will Come (and Break It)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51292-4117-4C0C-99C3-AC4484B5B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914" y="1701801"/>
            <a:ext cx="6893886" cy="3632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A478D0-EDD1-48C9-B83C-C5D430771922}"/>
              </a:ext>
            </a:extLst>
          </p:cNvPr>
          <p:cNvSpPr txBox="1"/>
          <p:nvPr/>
        </p:nvSpPr>
        <p:spPr>
          <a:xfrm>
            <a:off x="304800" y="1202267"/>
            <a:ext cx="4792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Once the task-force was convinced both methods were giving consistent and correct results, it was time to make the tools available to the various proto-collaborations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Once your code is out of your direct control, possibility that people will use it in unexpected ways and/or find bugs you simply overlooked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Specification of crossing angle: radians vs </a:t>
            </a:r>
            <a:r>
              <a:rPr lang="en-US" sz="2000" dirty="0" err="1"/>
              <a:t>miliradians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Problem with energy non-conservation when simulating soft-diffractive events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6935B-35C2-4142-BB94-43A700BD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6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1DA92F-6BD1-4FFA-8506-4256031B3CE5}"/>
              </a:ext>
            </a:extLst>
          </p:cNvPr>
          <p:cNvSpPr txBox="1"/>
          <p:nvPr/>
        </p:nvSpPr>
        <p:spPr>
          <a:xfrm>
            <a:off x="0" y="-3"/>
            <a:ext cx="12192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Engaging the Wider Community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A2F4D-F80B-4CFE-85BE-CF354C1D5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1" r="15190"/>
          <a:stretch/>
        </p:blipFill>
        <p:spPr>
          <a:xfrm>
            <a:off x="5520266" y="1134533"/>
            <a:ext cx="6509698" cy="4588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1636E1-1BDB-48C6-A0D3-133FF5DE8E6F}"/>
              </a:ext>
            </a:extLst>
          </p:cNvPr>
          <p:cNvSpPr txBox="1"/>
          <p:nvPr/>
        </p:nvSpPr>
        <p:spPr>
          <a:xfrm>
            <a:off x="5520266" y="5825065"/>
            <a:ext cx="650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https://eic.github.io/resources/simulations.html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26CFB-8791-4E42-B09A-DC11DCACF413}"/>
              </a:ext>
            </a:extLst>
          </p:cNvPr>
          <p:cNvSpPr txBox="1"/>
          <p:nvPr/>
        </p:nvSpPr>
        <p:spPr>
          <a:xfrm>
            <a:off x="304800" y="1202267"/>
            <a:ext cx="4792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 technical note was produced and made available to all proto-collaborations detailing all the accelerator conditions and how they were simulated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This is in the process of being turned into a publication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This effort spurred creation of a crossing angle theory task force in the EICUG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Has also gotten the attention of Pythia developers – in discussion about using this as a test case for a new ‘</a:t>
            </a:r>
            <a:r>
              <a:rPr lang="en-US" sz="2000" dirty="0" err="1"/>
              <a:t>contrib</a:t>
            </a:r>
            <a:r>
              <a:rPr lang="en-US" sz="2000" dirty="0"/>
              <a:t>’ repository for useful, user developed tools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E1FC02-B9F2-4344-AAEE-00910A94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A62C-7F61-45BF-A8FF-ABDBDD1942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4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397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Some Thoughts on Collaborative Software Projects:  Beam Effects in Monte Carlo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Experiences with </dc:title>
  <dc:creator>Page, Brian</dc:creator>
  <cp:lastModifiedBy>Page, Brian</cp:lastModifiedBy>
  <cp:revision>4</cp:revision>
  <dcterms:created xsi:type="dcterms:W3CDTF">2022-01-27T08:10:16Z</dcterms:created>
  <dcterms:modified xsi:type="dcterms:W3CDTF">2022-01-27T09:20:38Z</dcterms:modified>
</cp:coreProperties>
</file>