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15"/>
    <p:restoredTop sz="94671"/>
  </p:normalViewPr>
  <p:slideViewPr>
    <p:cSldViewPr snapToGrid="0" snapToObjects="1">
      <p:cViewPr varScale="1">
        <p:scale>
          <a:sx n="169" d="100"/>
          <a:sy n="169" d="100"/>
        </p:scale>
        <p:origin x="2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4B27A-0B13-7743-B06E-4B9EEDCF53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C205F-69D1-6D42-8E25-DE4EC43CB8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0353E-4FD2-F74F-93F8-6F25FEBF8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50E68-3C5E-894F-B50A-0F0D53CF74A4}" type="datetimeFigureOut">
              <a:rPr lang="en-US" smtClean="0"/>
              <a:t>8/9/21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77F75-55D5-7942-91F4-2DE12D48A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67080-64E4-CF46-95FE-BC672FA65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D-ADA1-8048-8437-4CA96D94C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81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71CED-126B-7848-87AE-EF00543D3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36FC62-907A-5C49-84CE-D7539AFD0F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F5139-C958-6848-8885-AC2D6E1E6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50E68-3C5E-894F-B50A-0F0D53CF74A4}" type="datetimeFigureOut">
              <a:rPr lang="en-US" smtClean="0"/>
              <a:t>8/9/21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69748-B7AE-7F45-BC33-17820E4ED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518E4-1276-5C43-96CF-AE87DF522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D-ADA1-8048-8437-4CA96D94C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83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F0312B-831B-4C4C-AD24-81504D880E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72DD17-16BC-404F-8A16-FCC4AB4AE3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8C9D8-63D3-6840-9D92-286265182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50E68-3C5E-894F-B50A-0F0D53CF74A4}" type="datetimeFigureOut">
              <a:rPr lang="en-US" smtClean="0"/>
              <a:t>8/9/21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73ED8-AB0F-ED49-BA4E-9637D036A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347ED-9EEC-4A4F-A930-37B79CEBD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D-ADA1-8048-8437-4CA96D94C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79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C3F8A-1C86-5245-B18B-6BA9B7B6A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F664F-A782-3E4F-B1E4-F9E28F84B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321F4C-72BC-B342-8844-DA9067140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50E68-3C5E-894F-B50A-0F0D53CF74A4}" type="datetimeFigureOut">
              <a:rPr lang="en-US" smtClean="0"/>
              <a:t>8/9/21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7BD80-B4E1-2540-8F25-56F3BF275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2BD05-30FB-674D-928E-4EB637005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D-ADA1-8048-8437-4CA96D94C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44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E5DDF-464F-1D4E-B8E5-892F3C62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EF2D81-1353-F146-9277-B5B90026B9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69B6F-D5BD-6E45-9C15-1B3D4AD0C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50E68-3C5E-894F-B50A-0F0D53CF74A4}" type="datetimeFigureOut">
              <a:rPr lang="en-US" smtClean="0"/>
              <a:t>8/9/21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E37FC-8546-4540-9AA4-224C0352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F997D-69E4-4841-AA58-F73BF9906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D-ADA1-8048-8437-4CA96D94C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03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DE422-89B4-1741-9E37-8922F0852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FC05C-D2EC-914B-B86D-3004242C4C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B8657F-B270-E349-9451-8B9F9C8323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3FD444-B6F0-894D-9A2C-C6F2658A3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50E68-3C5E-894F-B50A-0F0D53CF74A4}" type="datetimeFigureOut">
              <a:rPr lang="en-US" smtClean="0"/>
              <a:t>8/9/21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4FF29-BD2C-7A44-9FF7-E0C545A4D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63834C-68C2-CD4C-9CD0-FBE49F6F7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D-ADA1-8048-8437-4CA96D94C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11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14139-B6B1-9745-A4FC-48695BAC0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1C68B-C8BC-754D-8975-2131AF121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CAD003-9213-A74C-B7AC-71B97C349F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62AAAC-F898-7343-BBCD-F6493E4D88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34A98E-B330-794F-A0B7-50D43BD1C7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873500-C6CB-2547-B1B5-1BD53F8C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50E68-3C5E-894F-B50A-0F0D53CF74A4}" type="datetimeFigureOut">
              <a:rPr lang="en-US" smtClean="0"/>
              <a:t>8/9/21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2C492-BB8A-664B-A133-C89499E73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EC25BF-8F10-7943-BE6E-E65D2D99A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D-ADA1-8048-8437-4CA96D94C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5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47D6C-7A86-6A47-94B4-425CBC3C0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6610B9-E9C3-1440-BF79-0CBF08F62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50E68-3C5E-894F-B50A-0F0D53CF74A4}" type="datetimeFigureOut">
              <a:rPr lang="en-US" smtClean="0"/>
              <a:t>8/9/21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F5D5EA-3BE5-3C40-BE8F-10C3921E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CBC0B7-A084-2D4C-AAC4-A188C8A90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D-ADA1-8048-8437-4CA96D94C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894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7AE243-707D-324F-A8CB-4114E3B58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50E68-3C5E-894F-B50A-0F0D53CF74A4}" type="datetimeFigureOut">
              <a:rPr lang="en-US" smtClean="0"/>
              <a:t>8/9/21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A495E5-80C7-D14F-A939-3A0250093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5BC48A-D7C2-524A-98EC-5F0DE83CD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D-ADA1-8048-8437-4CA96D94C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70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AB3BA-95E3-714F-B16F-9E836D82E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09E56-8C9C-E140-AA29-FD4CE4BE4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284261-6B29-E74E-B8B1-89A1654358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F17569-9BF6-0547-B812-5F52873BC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50E68-3C5E-894F-B50A-0F0D53CF74A4}" type="datetimeFigureOut">
              <a:rPr lang="en-US" smtClean="0"/>
              <a:t>8/9/21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7E041-10BE-3E4F-AF4E-9DEC93004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6D65F3-8FB5-1A4D-9558-091EB9AF9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D-ADA1-8048-8437-4CA96D94C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63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DD109-FEA0-E44A-9298-200BD3D72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B4BF14-0159-7C40-A170-C0326BCFAB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26A17B-2291-2B4E-98DB-EA7E77F2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57F29-3FBF-CF4B-AF8E-62F153000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50E68-3C5E-894F-B50A-0F0D53CF74A4}" type="datetimeFigureOut">
              <a:rPr lang="en-US" smtClean="0"/>
              <a:t>8/9/21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538BA-FFA7-E94E-9FF3-33B5D9BF6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37C5B3-D8F3-1247-9776-486C42EF7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635D-ADA1-8048-8437-4CA96D94C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505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CED304-07F4-2F40-88AA-14FAA4049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73113-77A5-EA48-BCDC-45B13CA1A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0D214-0C93-CB44-BA5F-5E5349B68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50E68-3C5E-894F-B50A-0F0D53CF74A4}" type="datetimeFigureOut">
              <a:rPr lang="en-US" smtClean="0"/>
              <a:t>8/9/21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FAB4F-1158-8C44-9B99-986ECD9972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4710A-C027-C246-AC7E-0358F545B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C635D-ADA1-8048-8437-4CA96D94C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69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515FA-93A4-2E44-8E49-7F3CEF1E76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CORE Tracking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42E00D-1C40-7642-841A-2959CE91DF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9 August 2021</a:t>
            </a:r>
          </a:p>
        </p:txBody>
      </p:sp>
    </p:spTree>
    <p:extLst>
      <p:ext uri="{BB962C8B-B14F-4D97-AF65-F5344CB8AC3E}">
        <p14:creationId xmlns:p14="http://schemas.microsoft.com/office/powerpoint/2010/main" val="2343561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D007BB5-B244-544E-B7B4-AF5CED362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7" y="1035755"/>
            <a:ext cx="12192000" cy="580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7E9B76D-CE13-5F45-99C5-0B8770B6F8F6}"/>
              </a:ext>
            </a:extLst>
          </p:cNvPr>
          <p:cNvSpPr txBox="1"/>
          <p:nvPr/>
        </p:nvSpPr>
        <p:spPr>
          <a:xfrm>
            <a:off x="3231714" y="157718"/>
            <a:ext cx="79396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Si Tracker with dimensions/layout or eRD25. (45 cm outer radius)</a:t>
            </a:r>
          </a:p>
          <a:p>
            <a:r>
              <a:rPr lang="en-US" dirty="0">
                <a:solidFill>
                  <a:srgbClr val="FF0000"/>
                </a:solidFill>
              </a:rPr>
              <a:t>Added Barrel layer for K</a:t>
            </a:r>
            <a:r>
              <a:rPr lang="en-US" baseline="-25000" dirty="0">
                <a:solidFill>
                  <a:srgbClr val="FF0000"/>
                </a:solidFill>
              </a:rPr>
              <a:t>S</a:t>
            </a:r>
          </a:p>
          <a:p>
            <a:r>
              <a:rPr lang="en-US" dirty="0">
                <a:solidFill>
                  <a:srgbClr val="FF0000"/>
                </a:solidFill>
              </a:rPr>
              <a:t>Extend outer barrel layer to 2</a:t>
            </a:r>
            <a:r>
              <a:rPr lang="en-US" baseline="30000" dirty="0">
                <a:solidFill>
                  <a:srgbClr val="FF0000"/>
                </a:solidFill>
              </a:rPr>
              <a:t>nd</a:t>
            </a:r>
            <a:r>
              <a:rPr lang="en-US" dirty="0">
                <a:solidFill>
                  <a:srgbClr val="FF0000"/>
                </a:solidFill>
              </a:rPr>
              <a:t> Disk for DIRC resolution 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 Similar to ATHENA all Si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5978BAB-63AC-1144-9B93-D366FF9B222C}"/>
              </a:ext>
            </a:extLst>
          </p:cNvPr>
          <p:cNvCxnSpPr>
            <a:cxnSpLocks/>
          </p:cNvCxnSpPr>
          <p:nvPr/>
        </p:nvCxnSpPr>
        <p:spPr>
          <a:xfrm flipV="1">
            <a:off x="4709786" y="4572000"/>
            <a:ext cx="0" cy="123031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EF83F7C-91FF-6D4F-BCAB-C73EDE23FDDC}"/>
              </a:ext>
            </a:extLst>
          </p:cNvPr>
          <p:cNvSpPr txBox="1"/>
          <p:nvPr/>
        </p:nvSpPr>
        <p:spPr>
          <a:xfrm>
            <a:off x="3817044" y="5590699"/>
            <a:ext cx="3665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3-layer DC-LGAD after last MAPS Disk</a:t>
            </a:r>
          </a:p>
        </p:txBody>
      </p:sp>
    </p:spTree>
    <p:extLst>
      <p:ext uri="{BB962C8B-B14F-4D97-AF65-F5344CB8AC3E}">
        <p14:creationId xmlns:p14="http://schemas.microsoft.com/office/powerpoint/2010/main" val="2949299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47</Words>
  <Application>Microsoft Macintosh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CORE Tracking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 Tracking</dc:title>
  <dc:creator>Hyde, Charles E.</dc:creator>
  <cp:lastModifiedBy>Hyde, Charles E.</cp:lastModifiedBy>
  <cp:revision>2</cp:revision>
  <dcterms:created xsi:type="dcterms:W3CDTF">2021-08-09T16:49:45Z</dcterms:created>
  <dcterms:modified xsi:type="dcterms:W3CDTF">2021-08-09T17:11:41Z</dcterms:modified>
</cp:coreProperties>
</file>