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940" r:id="rId3"/>
    <p:sldId id="961" r:id="rId4"/>
    <p:sldId id="964" r:id="rId5"/>
    <p:sldId id="261" r:id="rId6"/>
    <p:sldId id="272" r:id="rId7"/>
    <p:sldId id="262" r:id="rId8"/>
    <p:sldId id="263" r:id="rId9"/>
    <p:sldId id="271" r:id="rId10"/>
    <p:sldId id="959" r:id="rId11"/>
    <p:sldId id="268" r:id="rId12"/>
    <p:sldId id="947" r:id="rId13"/>
    <p:sldId id="963" r:id="rId14"/>
    <p:sldId id="957" r:id="rId15"/>
    <p:sldId id="965" r:id="rId16"/>
    <p:sldId id="966" r:id="rId17"/>
    <p:sldId id="967" r:id="rId18"/>
    <p:sldId id="896" r:id="rId19"/>
    <p:sldId id="93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61A8"/>
    <a:srgbClr val="0095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437DF3-47C9-7A48-BA08-C9E8C571DC5D}" v="238" dt="2021-08-16T18:01:51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65"/>
    <p:restoredTop sz="94694"/>
  </p:normalViewPr>
  <p:slideViewPr>
    <p:cSldViewPr snapToGrid="0" snapToObjects="1">
      <p:cViewPr varScale="1">
        <p:scale>
          <a:sx n="173" d="100"/>
          <a:sy n="173" d="100"/>
        </p:scale>
        <p:origin x="13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tus, Jean Clifford" userId="9f30d4e2-da8f-4caa-93bc-b8a943ec7bd6" providerId="ADAL" clId="{B98A7D7A-4602-4CED-8946-A8156D8D150F}"/>
    <pc:docChg chg="custSel modSld">
      <pc:chgData name="Brutus, Jean Clifford" userId="9f30d4e2-da8f-4caa-93bc-b8a943ec7bd6" providerId="ADAL" clId="{B98A7D7A-4602-4CED-8946-A8156D8D150F}" dt="2021-08-17T11:54:47.136" v="58" actId="1076"/>
      <pc:docMkLst>
        <pc:docMk/>
      </pc:docMkLst>
      <pc:sldChg chg="addSp modSp mod">
        <pc:chgData name="Brutus, Jean Clifford" userId="9f30d4e2-da8f-4caa-93bc-b8a943ec7bd6" providerId="ADAL" clId="{B98A7D7A-4602-4CED-8946-A8156D8D150F}" dt="2021-08-17T11:54:47.136" v="58" actId="1076"/>
        <pc:sldMkLst>
          <pc:docMk/>
          <pc:sldMk cId="2220830349" sldId="947"/>
        </pc:sldMkLst>
        <pc:spChg chg="add mod">
          <ac:chgData name="Brutus, Jean Clifford" userId="9f30d4e2-da8f-4caa-93bc-b8a943ec7bd6" providerId="ADAL" clId="{B98A7D7A-4602-4CED-8946-A8156D8D150F}" dt="2021-08-17T11:54:47.136" v="58" actId="1076"/>
          <ac:spMkLst>
            <pc:docMk/>
            <pc:sldMk cId="2220830349" sldId="947"/>
            <ac:spMk id="15" creationId="{56621D9D-C5F8-461C-8672-4CFF262A9B7C}"/>
          </ac:spMkLst>
        </pc:spChg>
      </pc:sldChg>
    </pc:docChg>
  </pc:docChgLst>
  <pc:docChgLst>
    <pc:chgData name="Brutus, Jean Clifford" userId="9f30d4e2-da8f-4caa-93bc-b8a943ec7bd6" providerId="ADAL" clId="{58437DF3-47C9-7A48-BA08-C9E8C571DC5D}"/>
    <pc:docChg chg="undo custSel addSld delSld modSld sldOrd">
      <pc:chgData name="Brutus, Jean Clifford" userId="9f30d4e2-da8f-4caa-93bc-b8a943ec7bd6" providerId="ADAL" clId="{58437DF3-47C9-7A48-BA08-C9E8C571DC5D}" dt="2021-08-16T18:02:33.174" v="1067" actId="478"/>
      <pc:docMkLst>
        <pc:docMk/>
      </pc:docMkLst>
      <pc:sldChg chg="modSp mod">
        <pc:chgData name="Brutus, Jean Clifford" userId="9f30d4e2-da8f-4caa-93bc-b8a943ec7bd6" providerId="ADAL" clId="{58437DF3-47C9-7A48-BA08-C9E8C571DC5D}" dt="2021-08-16T11:05:00.221" v="168" actId="20577"/>
        <pc:sldMkLst>
          <pc:docMk/>
          <pc:sldMk cId="2246755923" sldId="256"/>
        </pc:sldMkLst>
        <pc:spChg chg="mod">
          <ac:chgData name="Brutus, Jean Clifford" userId="9f30d4e2-da8f-4caa-93bc-b8a943ec7bd6" providerId="ADAL" clId="{58437DF3-47C9-7A48-BA08-C9E8C571DC5D}" dt="2021-08-16T11:05:00.221" v="168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addSp delSp modSp del mod">
        <pc:chgData name="Brutus, Jean Clifford" userId="9f30d4e2-da8f-4caa-93bc-b8a943ec7bd6" providerId="ADAL" clId="{58437DF3-47C9-7A48-BA08-C9E8C571DC5D}" dt="2021-08-16T14:39:22.893" v="974" actId="2696"/>
        <pc:sldMkLst>
          <pc:docMk/>
          <pc:sldMk cId="1387988044" sldId="259"/>
        </pc:sldMkLst>
        <pc:spChg chg="del">
          <ac:chgData name="Brutus, Jean Clifford" userId="9f30d4e2-da8f-4caa-93bc-b8a943ec7bd6" providerId="ADAL" clId="{58437DF3-47C9-7A48-BA08-C9E8C571DC5D}" dt="2021-08-16T14:38:37.371" v="875" actId="21"/>
          <ac:spMkLst>
            <pc:docMk/>
            <pc:sldMk cId="1387988044" sldId="259"/>
            <ac:spMk id="2" creationId="{53B2AE46-B3D2-054A-9F92-273948CEEE54}"/>
          </ac:spMkLst>
        </pc:spChg>
        <pc:spChg chg="del">
          <ac:chgData name="Brutus, Jean Clifford" userId="9f30d4e2-da8f-4caa-93bc-b8a943ec7bd6" providerId="ADAL" clId="{58437DF3-47C9-7A48-BA08-C9E8C571DC5D}" dt="2021-08-16T14:31:27.545" v="803" actId="478"/>
          <ac:spMkLst>
            <pc:docMk/>
            <pc:sldMk cId="1387988044" sldId="259"/>
            <ac:spMk id="3" creationId="{FA0D2EBA-591D-0D41-9C46-2E17C49223CD}"/>
          </ac:spMkLst>
        </pc:spChg>
        <pc:spChg chg="add del mod">
          <ac:chgData name="Brutus, Jean Clifford" userId="9f30d4e2-da8f-4caa-93bc-b8a943ec7bd6" providerId="ADAL" clId="{58437DF3-47C9-7A48-BA08-C9E8C571DC5D}" dt="2021-08-16T14:38:37.371" v="875" actId="21"/>
          <ac:spMkLst>
            <pc:docMk/>
            <pc:sldMk cId="1387988044" sldId="259"/>
            <ac:spMk id="6" creationId="{6A3AED35-5F8A-8942-904C-9E7E0C24FA9C}"/>
          </ac:spMkLst>
        </pc:spChg>
        <pc:spChg chg="add del mod">
          <ac:chgData name="Brutus, Jean Clifford" userId="9f30d4e2-da8f-4caa-93bc-b8a943ec7bd6" providerId="ADAL" clId="{58437DF3-47C9-7A48-BA08-C9E8C571DC5D}" dt="2021-08-16T14:38:37.371" v="875" actId="21"/>
          <ac:spMkLst>
            <pc:docMk/>
            <pc:sldMk cId="1387988044" sldId="259"/>
            <ac:spMk id="8" creationId="{6EBD97CD-62FA-E24E-8675-6695CA8C02D2}"/>
          </ac:spMkLst>
        </pc:spChg>
        <pc:spChg chg="add del mod">
          <ac:chgData name="Brutus, Jean Clifford" userId="9f30d4e2-da8f-4caa-93bc-b8a943ec7bd6" providerId="ADAL" clId="{58437DF3-47C9-7A48-BA08-C9E8C571DC5D}" dt="2021-08-16T14:38:37.371" v="875" actId="21"/>
          <ac:spMkLst>
            <pc:docMk/>
            <pc:sldMk cId="1387988044" sldId="259"/>
            <ac:spMk id="9" creationId="{5C01109F-D6A3-6F43-978C-F035AB168DC7}"/>
          </ac:spMkLst>
        </pc:spChg>
        <pc:spChg chg="add del mod">
          <ac:chgData name="Brutus, Jean Clifford" userId="9f30d4e2-da8f-4caa-93bc-b8a943ec7bd6" providerId="ADAL" clId="{58437DF3-47C9-7A48-BA08-C9E8C571DC5D}" dt="2021-08-16T14:38:37.371" v="875" actId="21"/>
          <ac:spMkLst>
            <pc:docMk/>
            <pc:sldMk cId="1387988044" sldId="259"/>
            <ac:spMk id="10" creationId="{A722E01C-7DA8-3E47-AE28-4EAFE66B550D}"/>
          </ac:spMkLst>
        </pc:spChg>
        <pc:spChg chg="add mod">
          <ac:chgData name="Brutus, Jean Clifford" userId="9f30d4e2-da8f-4caa-93bc-b8a943ec7bd6" providerId="ADAL" clId="{58437DF3-47C9-7A48-BA08-C9E8C571DC5D}" dt="2021-08-16T14:38:37.371" v="875" actId="21"/>
          <ac:spMkLst>
            <pc:docMk/>
            <pc:sldMk cId="1387988044" sldId="259"/>
            <ac:spMk id="12" creationId="{57887E47-540A-AC40-B6B4-4484D9DB4625}"/>
          </ac:spMkLst>
        </pc:spChg>
        <pc:picChg chg="del mod">
          <ac:chgData name="Brutus, Jean Clifford" userId="9f30d4e2-da8f-4caa-93bc-b8a943ec7bd6" providerId="ADAL" clId="{58437DF3-47C9-7A48-BA08-C9E8C571DC5D}" dt="2021-08-16T14:38:37.371" v="875" actId="21"/>
          <ac:picMkLst>
            <pc:docMk/>
            <pc:sldMk cId="1387988044" sldId="259"/>
            <ac:picMk id="4" creationId="{0622A46E-3BA8-D841-B9C8-AE32B6D77788}"/>
          </ac:picMkLst>
        </pc:picChg>
        <pc:picChg chg="del">
          <ac:chgData name="Brutus, Jean Clifford" userId="9f30d4e2-da8f-4caa-93bc-b8a943ec7bd6" providerId="ADAL" clId="{58437DF3-47C9-7A48-BA08-C9E8C571DC5D}" dt="2021-08-16T14:38:37.371" v="875" actId="21"/>
          <ac:picMkLst>
            <pc:docMk/>
            <pc:sldMk cId="1387988044" sldId="259"/>
            <ac:picMk id="5" creationId="{A01FBC3B-6043-A448-9D8D-6EF6592C6253}"/>
          </ac:picMkLst>
        </pc:picChg>
        <pc:picChg chg="del">
          <ac:chgData name="Brutus, Jean Clifford" userId="9f30d4e2-da8f-4caa-93bc-b8a943ec7bd6" providerId="ADAL" clId="{58437DF3-47C9-7A48-BA08-C9E8C571DC5D}" dt="2021-08-16T14:38:37.371" v="875" actId="21"/>
          <ac:picMkLst>
            <pc:docMk/>
            <pc:sldMk cId="1387988044" sldId="259"/>
            <ac:picMk id="7" creationId="{DA040295-D68E-914A-A13B-4A3B18B03EF3}"/>
          </ac:picMkLst>
        </pc:picChg>
      </pc:sldChg>
      <pc:sldChg chg="addSp delSp modSp mod">
        <pc:chgData name="Brutus, Jean Clifford" userId="9f30d4e2-da8f-4caa-93bc-b8a943ec7bd6" providerId="ADAL" clId="{58437DF3-47C9-7A48-BA08-C9E8C571DC5D}" dt="2021-08-16T14:42:27.843" v="1024" actId="478"/>
        <pc:sldMkLst>
          <pc:docMk/>
          <pc:sldMk cId="1376614663" sldId="261"/>
        </pc:sldMkLst>
        <pc:spChg chg="add del mod">
          <ac:chgData name="Brutus, Jean Clifford" userId="9f30d4e2-da8f-4caa-93bc-b8a943ec7bd6" providerId="ADAL" clId="{58437DF3-47C9-7A48-BA08-C9E8C571DC5D}" dt="2021-08-16T14:35:59.524" v="860"/>
          <ac:spMkLst>
            <pc:docMk/>
            <pc:sldMk cId="1376614663" sldId="261"/>
            <ac:spMk id="16" creationId="{D56CE8DC-883F-454B-8192-CA7270CACFE9}"/>
          </ac:spMkLst>
        </pc:spChg>
        <pc:spChg chg="add del mod">
          <ac:chgData name="Brutus, Jean Clifford" userId="9f30d4e2-da8f-4caa-93bc-b8a943ec7bd6" providerId="ADAL" clId="{58437DF3-47C9-7A48-BA08-C9E8C571DC5D}" dt="2021-08-16T14:35:59.524" v="860"/>
          <ac:spMkLst>
            <pc:docMk/>
            <pc:sldMk cId="1376614663" sldId="261"/>
            <ac:spMk id="19" creationId="{4527BF56-8D6E-C94E-861C-A8651326F97E}"/>
          </ac:spMkLst>
        </pc:spChg>
        <pc:spChg chg="add del mod">
          <ac:chgData name="Brutus, Jean Clifford" userId="9f30d4e2-da8f-4caa-93bc-b8a943ec7bd6" providerId="ADAL" clId="{58437DF3-47C9-7A48-BA08-C9E8C571DC5D}" dt="2021-08-16T14:35:59.524" v="860"/>
          <ac:spMkLst>
            <pc:docMk/>
            <pc:sldMk cId="1376614663" sldId="261"/>
            <ac:spMk id="20" creationId="{4DBE875C-588E-5E4D-BE66-C6344CBC5E54}"/>
          </ac:spMkLst>
        </pc:spChg>
        <pc:spChg chg="add del mod">
          <ac:chgData name="Brutus, Jean Clifford" userId="9f30d4e2-da8f-4caa-93bc-b8a943ec7bd6" providerId="ADAL" clId="{58437DF3-47C9-7A48-BA08-C9E8C571DC5D}" dt="2021-08-16T14:35:59.524" v="860"/>
          <ac:spMkLst>
            <pc:docMk/>
            <pc:sldMk cId="1376614663" sldId="261"/>
            <ac:spMk id="21" creationId="{AB02B51C-1F75-3242-9B97-05837FE5A070}"/>
          </ac:spMkLst>
        </pc:spChg>
        <pc:spChg chg="add del mod">
          <ac:chgData name="Brutus, Jean Clifford" userId="9f30d4e2-da8f-4caa-93bc-b8a943ec7bd6" providerId="ADAL" clId="{58437DF3-47C9-7A48-BA08-C9E8C571DC5D}" dt="2021-08-16T14:42:27.843" v="1024" actId="478"/>
          <ac:spMkLst>
            <pc:docMk/>
            <pc:sldMk cId="1376614663" sldId="261"/>
            <ac:spMk id="22" creationId="{F406DE94-C782-BD44-9F95-CE1F29C9FA28}"/>
          </ac:spMkLst>
        </pc:spChg>
        <pc:spChg chg="add mod">
          <ac:chgData name="Brutus, Jean Clifford" userId="9f30d4e2-da8f-4caa-93bc-b8a943ec7bd6" providerId="ADAL" clId="{58437DF3-47C9-7A48-BA08-C9E8C571DC5D}" dt="2021-08-16T14:42:25.404" v="1023"/>
          <ac:spMkLst>
            <pc:docMk/>
            <pc:sldMk cId="1376614663" sldId="261"/>
            <ac:spMk id="23" creationId="{981D236D-C848-BC42-AF6E-AB77A446E91A}"/>
          </ac:spMkLst>
        </pc:spChg>
        <pc:picChg chg="add del mod">
          <ac:chgData name="Brutus, Jean Clifford" userId="9f30d4e2-da8f-4caa-93bc-b8a943ec7bd6" providerId="ADAL" clId="{58437DF3-47C9-7A48-BA08-C9E8C571DC5D}" dt="2021-08-16T14:35:59.524" v="860"/>
          <ac:picMkLst>
            <pc:docMk/>
            <pc:sldMk cId="1376614663" sldId="261"/>
            <ac:picMk id="15" creationId="{99862BFC-DEFB-D44E-8CB7-0C69D97504FA}"/>
          </ac:picMkLst>
        </pc:picChg>
        <pc:picChg chg="add del mod">
          <ac:chgData name="Brutus, Jean Clifford" userId="9f30d4e2-da8f-4caa-93bc-b8a943ec7bd6" providerId="ADAL" clId="{58437DF3-47C9-7A48-BA08-C9E8C571DC5D}" dt="2021-08-16T14:35:59.524" v="860"/>
          <ac:picMkLst>
            <pc:docMk/>
            <pc:sldMk cId="1376614663" sldId="261"/>
            <ac:picMk id="17" creationId="{051A7DBF-3AB1-8F44-ADF7-9EA3B7ABFEF0}"/>
          </ac:picMkLst>
        </pc:picChg>
        <pc:cxnChg chg="add del mod">
          <ac:chgData name="Brutus, Jean Clifford" userId="9f30d4e2-da8f-4caa-93bc-b8a943ec7bd6" providerId="ADAL" clId="{58437DF3-47C9-7A48-BA08-C9E8C571DC5D}" dt="2021-08-16T14:35:59.524" v="860"/>
          <ac:cxnSpMkLst>
            <pc:docMk/>
            <pc:sldMk cId="1376614663" sldId="261"/>
            <ac:cxnSpMk id="18" creationId="{A5CE0243-FAE9-444F-9DB8-07BCD45B2360}"/>
          </ac:cxnSpMkLst>
        </pc:cxnChg>
      </pc:sldChg>
      <pc:sldChg chg="addSp delSp modSp mod">
        <pc:chgData name="Brutus, Jean Clifford" userId="9f30d4e2-da8f-4caa-93bc-b8a943ec7bd6" providerId="ADAL" clId="{58437DF3-47C9-7A48-BA08-C9E8C571DC5D}" dt="2021-08-16T18:02:33.174" v="1067" actId="478"/>
        <pc:sldMkLst>
          <pc:docMk/>
          <pc:sldMk cId="3861712147" sldId="262"/>
        </pc:sldMkLst>
        <pc:spChg chg="add del mod">
          <ac:chgData name="Brutus, Jean Clifford" userId="9f30d4e2-da8f-4caa-93bc-b8a943ec7bd6" providerId="ADAL" clId="{58437DF3-47C9-7A48-BA08-C9E8C571DC5D}" dt="2021-08-16T14:42:17.315" v="1020" actId="478"/>
          <ac:spMkLst>
            <pc:docMk/>
            <pc:sldMk cId="3861712147" sldId="262"/>
            <ac:spMk id="8" creationId="{77AF9894-60E0-D441-84C8-3C7BAA6D89D2}"/>
          </ac:spMkLst>
        </pc:spChg>
        <pc:spChg chg="add mod">
          <ac:chgData name="Brutus, Jean Clifford" userId="9f30d4e2-da8f-4caa-93bc-b8a943ec7bd6" providerId="ADAL" clId="{58437DF3-47C9-7A48-BA08-C9E8C571DC5D}" dt="2021-08-16T14:42:13.739" v="1019"/>
          <ac:spMkLst>
            <pc:docMk/>
            <pc:sldMk cId="3861712147" sldId="262"/>
            <ac:spMk id="9" creationId="{8992AD06-4251-6043-8178-98C7E600B1F5}"/>
          </ac:spMkLst>
        </pc:spChg>
        <pc:picChg chg="add del mod">
          <ac:chgData name="Brutus, Jean Clifford" userId="9f30d4e2-da8f-4caa-93bc-b8a943ec7bd6" providerId="ADAL" clId="{58437DF3-47C9-7A48-BA08-C9E8C571DC5D}" dt="2021-08-16T18:02:33.174" v="1067" actId="478"/>
          <ac:picMkLst>
            <pc:docMk/>
            <pc:sldMk cId="3861712147" sldId="262"/>
            <ac:picMk id="4" creationId="{4B7F37F2-6412-664D-BD51-DEE00F76DBE4}"/>
          </ac:picMkLst>
        </pc:picChg>
      </pc:sldChg>
      <pc:sldChg chg="addSp delSp modSp mod">
        <pc:chgData name="Brutus, Jean Clifford" userId="9f30d4e2-da8f-4caa-93bc-b8a943ec7bd6" providerId="ADAL" clId="{58437DF3-47C9-7A48-BA08-C9E8C571DC5D}" dt="2021-08-16T14:42:12.114" v="1018" actId="478"/>
        <pc:sldMkLst>
          <pc:docMk/>
          <pc:sldMk cId="3019594681" sldId="263"/>
        </pc:sldMkLst>
        <pc:spChg chg="add del mod">
          <ac:chgData name="Brutus, Jean Clifford" userId="9f30d4e2-da8f-4caa-93bc-b8a943ec7bd6" providerId="ADAL" clId="{58437DF3-47C9-7A48-BA08-C9E8C571DC5D}" dt="2021-08-16T14:42:12.114" v="1018" actId="478"/>
          <ac:spMkLst>
            <pc:docMk/>
            <pc:sldMk cId="3019594681" sldId="263"/>
            <ac:spMk id="9" creationId="{F1868A6B-59E9-054E-8440-BCF787A7C8F2}"/>
          </ac:spMkLst>
        </pc:spChg>
        <pc:spChg chg="add mod">
          <ac:chgData name="Brutus, Jean Clifford" userId="9f30d4e2-da8f-4caa-93bc-b8a943ec7bd6" providerId="ADAL" clId="{58437DF3-47C9-7A48-BA08-C9E8C571DC5D}" dt="2021-08-16T14:42:09.292" v="1017"/>
          <ac:spMkLst>
            <pc:docMk/>
            <pc:sldMk cId="3019594681" sldId="263"/>
            <ac:spMk id="10" creationId="{B67D8CBE-F738-004B-8FDB-3AA2110BB86B}"/>
          </ac:spMkLst>
        </pc:spChg>
      </pc:sldChg>
      <pc:sldChg chg="addSp delSp modSp add del mod ord">
        <pc:chgData name="Brutus, Jean Clifford" userId="9f30d4e2-da8f-4caa-93bc-b8a943ec7bd6" providerId="ADAL" clId="{58437DF3-47C9-7A48-BA08-C9E8C571DC5D}" dt="2021-08-16T14:40:31.427" v="986" actId="2696"/>
        <pc:sldMkLst>
          <pc:docMk/>
          <pc:sldMk cId="1235459506" sldId="265"/>
        </pc:sldMkLst>
        <pc:spChg chg="add del mod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4" creationId="{50DCDFB4-FBBB-C84C-9BF7-02BA3EC798F2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13" creationId="{7A8ABFC2-B5A7-4EFB-99BC-42FEB10C6458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14" creationId="{045DC661-57DD-0947-8A82-9C7F053D2127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29" creationId="{619BC89B-176E-0A40-8F78-15A684D6016D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31" creationId="{DEA693A1-E57C-0345-8464-68FD3A0B9FA0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33" creationId="{388CC056-A5C0-4019-A96E-903BCD0D6EE6}"/>
          </ac:spMkLst>
        </pc:spChg>
        <pc:spChg chg="add mod">
          <ac:chgData name="Brutus, Jean Clifford" userId="9f30d4e2-da8f-4caa-93bc-b8a943ec7bd6" providerId="ADAL" clId="{58437DF3-47C9-7A48-BA08-C9E8C571DC5D}" dt="2021-08-16T14:32:58.775" v="810"/>
          <ac:spMkLst>
            <pc:docMk/>
            <pc:sldMk cId="1235459506" sldId="265"/>
            <ac:spMk id="34" creationId="{63299BF1-3A07-CB45-886A-B9D24A3214FB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37" creationId="{63708F40-9175-FD45-A835-318F6BEFC920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38" creationId="{C9E43CF0-905A-8348-B9B1-FB296F7D57B0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53" creationId="{CBF210F0-0C1C-0846-850F-AC2E7C9C7EDD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59" creationId="{2611F281-3B76-C648-AD09-3AFD06035835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71" creationId="{B46E9C53-6EA6-664B-B7FF-C0DBED0F473D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72" creationId="{B42BF6D5-F971-1048-9644-30A0C8692CF4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73" creationId="{A910DECD-E31A-9E4E-BC5F-AFBD3C0C2AA8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74" creationId="{7C9FAF6C-6E88-0041-8D6E-EDDB5C5ED443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75" creationId="{12B24926-A35D-DD4F-AADD-A5408F4AD7A3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76" creationId="{6780A7CB-4A5B-744F-9AB0-E11DE6B35731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77" creationId="{6E75B758-63E1-E049-951D-C8E8AA30A069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81" creationId="{CB357BBE-D778-7B46-BFC6-E786A7D55A52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82" creationId="{DB899253-00D2-A74D-BBDD-6B683AEA5CB1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83" creationId="{1B14E3C8-EB42-DA42-BC52-6302037E4952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84" creationId="{22C069D0-C59F-D24F-831C-C109CB33E2AB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85" creationId="{CEE1F358-C840-2347-B949-DE91C0553FC3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86" creationId="{DE4CB62A-DC62-8644-AE85-DFEED3410D03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87" creationId="{3201861C-876E-DD4B-BF20-F51EB41D4ACD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88" creationId="{084116DA-BA9E-B841-ACA3-78E0D270B247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90" creationId="{EE7F1719-25A6-644F-8A3E-542E781FF19E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91" creationId="{EFB897FC-76B0-804E-8C20-1BF2AC01CF62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93" creationId="{04DD4967-45FE-9044-9E72-55BAE0EFF6C7}"/>
          </ac:spMkLst>
        </pc:spChg>
        <pc:spChg chg="del">
          <ac:chgData name="Brutus, Jean Clifford" userId="9f30d4e2-da8f-4caa-93bc-b8a943ec7bd6" providerId="ADAL" clId="{58437DF3-47C9-7A48-BA08-C9E8C571DC5D}" dt="2021-08-16T14:40:26.348" v="984" actId="21"/>
          <ac:spMkLst>
            <pc:docMk/>
            <pc:sldMk cId="1235459506" sldId="265"/>
            <ac:spMk id="94" creationId="{A5F63666-A665-E849-9D7F-E7BABB0D9F1E}"/>
          </ac:spMkLst>
        </pc:spChg>
        <pc:graphicFrameChg chg="del">
          <ac:chgData name="Brutus, Jean Clifford" userId="9f30d4e2-da8f-4caa-93bc-b8a943ec7bd6" providerId="ADAL" clId="{58437DF3-47C9-7A48-BA08-C9E8C571DC5D}" dt="2021-08-16T14:40:26.348" v="984" actId="21"/>
          <ac:graphicFrameMkLst>
            <pc:docMk/>
            <pc:sldMk cId="1235459506" sldId="265"/>
            <ac:graphicFrameMk id="101" creationId="{A07D0B92-A3DA-894A-B64C-3109F305F62D}"/>
          </ac:graphicFrameMkLst>
        </pc:graphicFrameChg>
        <pc:picChg chg="del">
          <ac:chgData name="Brutus, Jean Clifford" userId="9f30d4e2-da8f-4caa-93bc-b8a943ec7bd6" providerId="ADAL" clId="{58437DF3-47C9-7A48-BA08-C9E8C571DC5D}" dt="2021-08-16T14:40:26.348" v="984" actId="21"/>
          <ac:picMkLst>
            <pc:docMk/>
            <pc:sldMk cId="1235459506" sldId="265"/>
            <ac:picMk id="2" creationId="{6A96FDE1-FDF1-4347-AC41-C7C8D66E1979}"/>
          </ac:picMkLst>
        </pc:picChg>
        <pc:picChg chg="del">
          <ac:chgData name="Brutus, Jean Clifford" userId="9f30d4e2-da8f-4caa-93bc-b8a943ec7bd6" providerId="ADAL" clId="{58437DF3-47C9-7A48-BA08-C9E8C571DC5D}" dt="2021-08-16T14:40:26.348" v="984" actId="21"/>
          <ac:picMkLst>
            <pc:docMk/>
            <pc:sldMk cId="1235459506" sldId="265"/>
            <ac:picMk id="3" creationId="{09A1EB12-5639-DA49-876C-5BA091178A47}"/>
          </ac:picMkLst>
        </pc:picChg>
      </pc:sldChg>
      <pc:sldChg chg="addSp delSp modSp mod">
        <pc:chgData name="Brutus, Jean Clifford" userId="9f30d4e2-da8f-4caa-93bc-b8a943ec7bd6" providerId="ADAL" clId="{58437DF3-47C9-7A48-BA08-C9E8C571DC5D}" dt="2021-08-16T14:41:56.929" v="1012" actId="478"/>
        <pc:sldMkLst>
          <pc:docMk/>
          <pc:sldMk cId="3824596520" sldId="268"/>
        </pc:sldMkLst>
        <pc:spChg chg="add del mod">
          <ac:chgData name="Brutus, Jean Clifford" userId="9f30d4e2-da8f-4caa-93bc-b8a943ec7bd6" providerId="ADAL" clId="{58437DF3-47C9-7A48-BA08-C9E8C571DC5D}" dt="2021-08-16T14:41:56.929" v="1012" actId="478"/>
          <ac:spMkLst>
            <pc:docMk/>
            <pc:sldMk cId="3824596520" sldId="268"/>
            <ac:spMk id="7" creationId="{48EC061E-EE09-4944-85E7-AAE35A5A8FE5}"/>
          </ac:spMkLst>
        </pc:spChg>
        <pc:spChg chg="add mod">
          <ac:chgData name="Brutus, Jean Clifford" userId="9f30d4e2-da8f-4caa-93bc-b8a943ec7bd6" providerId="ADAL" clId="{58437DF3-47C9-7A48-BA08-C9E8C571DC5D}" dt="2021-08-16T14:41:53.990" v="1011"/>
          <ac:spMkLst>
            <pc:docMk/>
            <pc:sldMk cId="3824596520" sldId="268"/>
            <ac:spMk id="8" creationId="{3F14864F-4562-334E-9B19-E7E446CA0A0E}"/>
          </ac:spMkLst>
        </pc:spChg>
      </pc:sldChg>
      <pc:sldChg chg="addSp delSp modSp mod">
        <pc:chgData name="Brutus, Jean Clifford" userId="9f30d4e2-da8f-4caa-93bc-b8a943ec7bd6" providerId="ADAL" clId="{58437DF3-47C9-7A48-BA08-C9E8C571DC5D}" dt="2021-08-16T17:42:34.072" v="1060" actId="1076"/>
        <pc:sldMkLst>
          <pc:docMk/>
          <pc:sldMk cId="1455251709" sldId="271"/>
        </pc:sldMkLst>
        <pc:spChg chg="add del mod">
          <ac:chgData name="Brutus, Jean Clifford" userId="9f30d4e2-da8f-4caa-93bc-b8a943ec7bd6" providerId="ADAL" clId="{58437DF3-47C9-7A48-BA08-C9E8C571DC5D}" dt="2021-08-16T14:42:07.515" v="1016" actId="478"/>
          <ac:spMkLst>
            <pc:docMk/>
            <pc:sldMk cId="1455251709" sldId="271"/>
            <ac:spMk id="7" creationId="{61C68990-0EA0-364B-B67C-A02FC4F2853F}"/>
          </ac:spMkLst>
        </pc:spChg>
        <pc:spChg chg="add mod">
          <ac:chgData name="Brutus, Jean Clifford" userId="9f30d4e2-da8f-4caa-93bc-b8a943ec7bd6" providerId="ADAL" clId="{58437DF3-47C9-7A48-BA08-C9E8C571DC5D}" dt="2021-08-16T14:42:05.306" v="1015"/>
          <ac:spMkLst>
            <pc:docMk/>
            <pc:sldMk cId="1455251709" sldId="271"/>
            <ac:spMk id="8" creationId="{5BC8EC47-FE0A-1245-B5E1-B518A7B3C3D8}"/>
          </ac:spMkLst>
        </pc:spChg>
        <pc:spChg chg="add mod">
          <ac:chgData name="Brutus, Jean Clifford" userId="9f30d4e2-da8f-4caa-93bc-b8a943ec7bd6" providerId="ADAL" clId="{58437DF3-47C9-7A48-BA08-C9E8C571DC5D}" dt="2021-08-16T17:42:34.072" v="1060" actId="1076"/>
          <ac:spMkLst>
            <pc:docMk/>
            <pc:sldMk cId="1455251709" sldId="271"/>
            <ac:spMk id="9" creationId="{087FB075-74A9-094B-B089-FF065C944A3C}"/>
          </ac:spMkLst>
        </pc:spChg>
        <pc:picChg chg="mod modCrop">
          <ac:chgData name="Brutus, Jean Clifford" userId="9f30d4e2-da8f-4caa-93bc-b8a943ec7bd6" providerId="ADAL" clId="{58437DF3-47C9-7A48-BA08-C9E8C571DC5D}" dt="2021-08-16T11:09:46.773" v="204" actId="1038"/>
          <ac:picMkLst>
            <pc:docMk/>
            <pc:sldMk cId="1455251709" sldId="271"/>
            <ac:picMk id="3" creationId="{2CE1DDE2-9DB0-4911-85C2-91D000009C3D}"/>
          </ac:picMkLst>
        </pc:picChg>
        <pc:picChg chg="mod">
          <ac:chgData name="Brutus, Jean Clifford" userId="9f30d4e2-da8f-4caa-93bc-b8a943ec7bd6" providerId="ADAL" clId="{58437DF3-47C9-7A48-BA08-C9E8C571DC5D}" dt="2021-08-16T11:09:52.981" v="218" actId="1037"/>
          <ac:picMkLst>
            <pc:docMk/>
            <pc:sldMk cId="1455251709" sldId="271"/>
            <ac:picMk id="4" creationId="{5B46B090-CB9C-8C47-9B79-C9628EEAB717}"/>
          </ac:picMkLst>
        </pc:picChg>
        <pc:picChg chg="add mod modCrop">
          <ac:chgData name="Brutus, Jean Clifford" userId="9f30d4e2-da8f-4caa-93bc-b8a943ec7bd6" providerId="ADAL" clId="{58437DF3-47C9-7A48-BA08-C9E8C571DC5D}" dt="2021-08-16T11:09:48.130" v="208" actId="1038"/>
          <ac:picMkLst>
            <pc:docMk/>
            <pc:sldMk cId="1455251709" sldId="271"/>
            <ac:picMk id="5" creationId="{94234512-9618-E443-B730-739FB79E0B28}"/>
          </ac:picMkLst>
        </pc:picChg>
      </pc:sldChg>
      <pc:sldChg chg="addSp delSp modSp mod">
        <pc:chgData name="Brutus, Jean Clifford" userId="9f30d4e2-da8f-4caa-93bc-b8a943ec7bd6" providerId="ADAL" clId="{58437DF3-47C9-7A48-BA08-C9E8C571DC5D}" dt="2021-08-16T14:42:22.129" v="1022" actId="478"/>
        <pc:sldMkLst>
          <pc:docMk/>
          <pc:sldMk cId="3218033678" sldId="272"/>
        </pc:sldMkLst>
        <pc:spChg chg="add del mod">
          <ac:chgData name="Brutus, Jean Clifford" userId="9f30d4e2-da8f-4caa-93bc-b8a943ec7bd6" providerId="ADAL" clId="{58437DF3-47C9-7A48-BA08-C9E8C571DC5D}" dt="2021-08-16T14:42:22.129" v="1022" actId="478"/>
          <ac:spMkLst>
            <pc:docMk/>
            <pc:sldMk cId="3218033678" sldId="272"/>
            <ac:spMk id="20" creationId="{5D48DE76-50E8-2B44-B2CD-8A95E64791DD}"/>
          </ac:spMkLst>
        </pc:spChg>
        <pc:spChg chg="add mod">
          <ac:chgData name="Brutus, Jean Clifford" userId="9f30d4e2-da8f-4caa-93bc-b8a943ec7bd6" providerId="ADAL" clId="{58437DF3-47C9-7A48-BA08-C9E8C571DC5D}" dt="2021-08-16T14:42:19.098" v="1021"/>
          <ac:spMkLst>
            <pc:docMk/>
            <pc:sldMk cId="3218033678" sldId="272"/>
            <ac:spMk id="21" creationId="{CA52E193-F3BB-A04F-9D83-314F7317FF42}"/>
          </ac:spMkLst>
        </pc:spChg>
      </pc:sldChg>
      <pc:sldChg chg="addSp delSp modSp mod">
        <pc:chgData name="Brutus, Jean Clifford" userId="9f30d4e2-da8f-4caa-93bc-b8a943ec7bd6" providerId="ADAL" clId="{58437DF3-47C9-7A48-BA08-C9E8C571DC5D}" dt="2021-08-16T14:41:25.040" v="997" actId="478"/>
        <pc:sldMkLst>
          <pc:docMk/>
          <pc:sldMk cId="233046860" sldId="896"/>
        </pc:sldMkLst>
        <pc:spChg chg="del mod">
          <ac:chgData name="Brutus, Jean Clifford" userId="9f30d4e2-da8f-4caa-93bc-b8a943ec7bd6" providerId="ADAL" clId="{58437DF3-47C9-7A48-BA08-C9E8C571DC5D}" dt="2021-08-16T14:40:48.359" v="990" actId="478"/>
          <ac:spMkLst>
            <pc:docMk/>
            <pc:sldMk cId="233046860" sldId="896"/>
            <ac:spMk id="3" creationId="{AB23676D-C15A-A146-84C0-9AC266B948E2}"/>
          </ac:spMkLst>
        </pc:spChg>
        <pc:spChg chg="add del mod">
          <ac:chgData name="Brutus, Jean Clifford" userId="9f30d4e2-da8f-4caa-93bc-b8a943ec7bd6" providerId="ADAL" clId="{58437DF3-47C9-7A48-BA08-C9E8C571DC5D}" dt="2021-08-16T14:41:25.040" v="997" actId="478"/>
          <ac:spMkLst>
            <pc:docMk/>
            <pc:sldMk cId="233046860" sldId="896"/>
            <ac:spMk id="5" creationId="{BD117622-9746-9B44-A2B1-A01F4C474C09}"/>
          </ac:spMkLst>
        </pc:spChg>
        <pc:spChg chg="mod">
          <ac:chgData name="Brutus, Jean Clifford" userId="9f30d4e2-da8f-4caa-93bc-b8a943ec7bd6" providerId="ADAL" clId="{58437DF3-47C9-7A48-BA08-C9E8C571DC5D}" dt="2021-08-16T14:24:56.622" v="665" actId="6549"/>
          <ac:spMkLst>
            <pc:docMk/>
            <pc:sldMk cId="233046860" sldId="896"/>
            <ac:spMk id="6" creationId="{069364FB-9D58-884F-92FB-ADF2B36CBFC4}"/>
          </ac:spMkLst>
        </pc:spChg>
        <pc:spChg chg="add mod">
          <ac:chgData name="Brutus, Jean Clifford" userId="9f30d4e2-da8f-4caa-93bc-b8a943ec7bd6" providerId="ADAL" clId="{58437DF3-47C9-7A48-BA08-C9E8C571DC5D}" dt="2021-08-16T14:41:21.847" v="996"/>
          <ac:spMkLst>
            <pc:docMk/>
            <pc:sldMk cId="233046860" sldId="896"/>
            <ac:spMk id="7" creationId="{92CC6066-EB24-174C-BB91-0B6D63B25D20}"/>
          </ac:spMkLst>
        </pc:spChg>
      </pc:sldChg>
      <pc:sldChg chg="addSp delSp modSp mod">
        <pc:chgData name="Brutus, Jean Clifford" userId="9f30d4e2-da8f-4caa-93bc-b8a943ec7bd6" providerId="ADAL" clId="{58437DF3-47C9-7A48-BA08-C9E8C571DC5D}" dt="2021-08-16T14:41:14.372" v="995" actId="207"/>
        <pc:sldMkLst>
          <pc:docMk/>
          <pc:sldMk cId="1917590673" sldId="936"/>
        </pc:sldMkLst>
        <pc:spChg chg="del mod">
          <ac:chgData name="Brutus, Jean Clifford" userId="9f30d4e2-da8f-4caa-93bc-b8a943ec7bd6" providerId="ADAL" clId="{58437DF3-47C9-7A48-BA08-C9E8C571DC5D}" dt="2021-08-16T14:40:59.506" v="993" actId="478"/>
          <ac:spMkLst>
            <pc:docMk/>
            <pc:sldMk cId="1917590673" sldId="936"/>
            <ac:spMk id="5" creationId="{B8B294F1-F2FC-724D-B955-32F51DF0ABCC}"/>
          </ac:spMkLst>
        </pc:spChg>
        <pc:spChg chg="add mod">
          <ac:chgData name="Brutus, Jean Clifford" userId="9f30d4e2-da8f-4caa-93bc-b8a943ec7bd6" providerId="ADAL" clId="{58437DF3-47C9-7A48-BA08-C9E8C571DC5D}" dt="2021-08-16T14:41:14.372" v="995" actId="207"/>
          <ac:spMkLst>
            <pc:docMk/>
            <pc:sldMk cId="1917590673" sldId="936"/>
            <ac:spMk id="6" creationId="{4A513635-555D-D84D-8DF2-1CC3BC982E38}"/>
          </ac:spMkLst>
        </pc:spChg>
      </pc:sldChg>
      <pc:sldChg chg="addSp delSp modSp mod">
        <pc:chgData name="Brutus, Jean Clifford" userId="9f30d4e2-da8f-4caa-93bc-b8a943ec7bd6" providerId="ADAL" clId="{58437DF3-47C9-7A48-BA08-C9E8C571DC5D}" dt="2021-08-16T14:42:44.316" v="1030" actId="478"/>
        <pc:sldMkLst>
          <pc:docMk/>
          <pc:sldMk cId="3201640725" sldId="940"/>
        </pc:sldMkLst>
        <pc:spChg chg="add del mod">
          <ac:chgData name="Brutus, Jean Clifford" userId="9f30d4e2-da8f-4caa-93bc-b8a943ec7bd6" providerId="ADAL" clId="{58437DF3-47C9-7A48-BA08-C9E8C571DC5D}" dt="2021-08-16T14:42:44.316" v="1030" actId="478"/>
          <ac:spMkLst>
            <pc:docMk/>
            <pc:sldMk cId="3201640725" sldId="940"/>
            <ac:spMk id="5" creationId="{1178474B-3BEE-134D-8A28-CD15EDDE6487}"/>
          </ac:spMkLst>
        </pc:spChg>
        <pc:spChg chg="add mod">
          <ac:chgData name="Brutus, Jean Clifford" userId="9f30d4e2-da8f-4caa-93bc-b8a943ec7bd6" providerId="ADAL" clId="{58437DF3-47C9-7A48-BA08-C9E8C571DC5D}" dt="2021-08-16T14:42:41.204" v="1029"/>
          <ac:spMkLst>
            <pc:docMk/>
            <pc:sldMk cId="3201640725" sldId="940"/>
            <ac:spMk id="6" creationId="{A0C69A05-90E5-434C-BFF4-29791832068F}"/>
          </ac:spMkLst>
        </pc:spChg>
      </pc:sldChg>
      <pc:sldChg chg="addSp delSp modSp mod">
        <pc:chgData name="Brutus, Jean Clifford" userId="9f30d4e2-da8f-4caa-93bc-b8a943ec7bd6" providerId="ADAL" clId="{58437DF3-47C9-7A48-BA08-C9E8C571DC5D}" dt="2021-08-16T14:41:52.088" v="1010" actId="478"/>
        <pc:sldMkLst>
          <pc:docMk/>
          <pc:sldMk cId="2220830349" sldId="947"/>
        </pc:sldMkLst>
        <pc:spChg chg="add del mod">
          <ac:chgData name="Brutus, Jean Clifford" userId="9f30d4e2-da8f-4caa-93bc-b8a943ec7bd6" providerId="ADAL" clId="{58437DF3-47C9-7A48-BA08-C9E8C571DC5D}" dt="2021-08-16T14:41:52.088" v="1010" actId="478"/>
          <ac:spMkLst>
            <pc:docMk/>
            <pc:sldMk cId="2220830349" sldId="947"/>
            <ac:spMk id="11" creationId="{D9F1749B-0B15-394B-BFEA-3DC04B05B477}"/>
          </ac:spMkLst>
        </pc:spChg>
        <pc:spChg chg="add mod">
          <ac:chgData name="Brutus, Jean Clifford" userId="9f30d4e2-da8f-4caa-93bc-b8a943ec7bd6" providerId="ADAL" clId="{58437DF3-47C9-7A48-BA08-C9E8C571DC5D}" dt="2021-08-16T14:41:49.992" v="1009"/>
          <ac:spMkLst>
            <pc:docMk/>
            <pc:sldMk cId="2220830349" sldId="947"/>
            <ac:spMk id="14" creationId="{89D894C5-26E9-CF49-A8CF-45819EEFB714}"/>
          </ac:spMkLst>
        </pc:spChg>
      </pc:sldChg>
      <pc:sldChg chg="addSp delSp modSp mod">
        <pc:chgData name="Brutus, Jean Clifford" userId="9f30d4e2-da8f-4caa-93bc-b8a943ec7bd6" providerId="ADAL" clId="{58437DF3-47C9-7A48-BA08-C9E8C571DC5D}" dt="2021-08-16T14:41:42.697" v="1006"/>
        <pc:sldMkLst>
          <pc:docMk/>
          <pc:sldMk cId="2210868120" sldId="957"/>
        </pc:sldMkLst>
        <pc:spChg chg="add del mod">
          <ac:chgData name="Brutus, Jean Clifford" userId="9f30d4e2-da8f-4caa-93bc-b8a943ec7bd6" providerId="ADAL" clId="{58437DF3-47C9-7A48-BA08-C9E8C571DC5D}" dt="2021-08-16T14:37:39.180" v="872" actId="478"/>
          <ac:spMkLst>
            <pc:docMk/>
            <pc:sldMk cId="2210868120" sldId="957"/>
            <ac:spMk id="7" creationId="{78716D2C-B598-FA41-A1C6-6C5BF4090E24}"/>
          </ac:spMkLst>
        </pc:spChg>
        <pc:spChg chg="mod">
          <ac:chgData name="Brutus, Jean Clifford" userId="9f30d4e2-da8f-4caa-93bc-b8a943ec7bd6" providerId="ADAL" clId="{58437DF3-47C9-7A48-BA08-C9E8C571DC5D}" dt="2021-08-16T11:28:23.697" v="388" actId="1036"/>
          <ac:spMkLst>
            <pc:docMk/>
            <pc:sldMk cId="2210868120" sldId="957"/>
            <ac:spMk id="8" creationId="{00000000-0000-0000-0000-000000000000}"/>
          </ac:spMkLst>
        </pc:spChg>
        <pc:spChg chg="add del mod">
          <ac:chgData name="Brutus, Jean Clifford" userId="9f30d4e2-da8f-4caa-93bc-b8a943ec7bd6" providerId="ADAL" clId="{58437DF3-47C9-7A48-BA08-C9E8C571DC5D}" dt="2021-08-16T14:41:42.360" v="1005" actId="478"/>
          <ac:spMkLst>
            <pc:docMk/>
            <pc:sldMk cId="2210868120" sldId="957"/>
            <ac:spMk id="10" creationId="{596A4AC0-D279-344B-95AC-1F934DFEC3D4}"/>
          </ac:spMkLst>
        </pc:spChg>
        <pc:spChg chg="add mod">
          <ac:chgData name="Brutus, Jean Clifford" userId="9f30d4e2-da8f-4caa-93bc-b8a943ec7bd6" providerId="ADAL" clId="{58437DF3-47C9-7A48-BA08-C9E8C571DC5D}" dt="2021-08-16T14:41:42.697" v="1006"/>
          <ac:spMkLst>
            <pc:docMk/>
            <pc:sldMk cId="2210868120" sldId="957"/>
            <ac:spMk id="11" creationId="{B32B868F-665F-9D4A-95F6-A55437CE14CA}"/>
          </ac:spMkLst>
        </pc:spChg>
      </pc:sldChg>
      <pc:sldChg chg="addSp modSp del">
        <pc:chgData name="Brutus, Jean Clifford" userId="9f30d4e2-da8f-4caa-93bc-b8a943ec7bd6" providerId="ADAL" clId="{58437DF3-47C9-7A48-BA08-C9E8C571DC5D}" dt="2021-08-16T14:34:49.469" v="858" actId="2696"/>
        <pc:sldMkLst>
          <pc:docMk/>
          <pc:sldMk cId="2282199620" sldId="958"/>
        </pc:sldMkLst>
        <pc:spChg chg="add mod">
          <ac:chgData name="Brutus, Jean Clifford" userId="9f30d4e2-da8f-4caa-93bc-b8a943ec7bd6" providerId="ADAL" clId="{58437DF3-47C9-7A48-BA08-C9E8C571DC5D}" dt="2021-08-16T14:33:59.405" v="852"/>
          <ac:spMkLst>
            <pc:docMk/>
            <pc:sldMk cId="2282199620" sldId="958"/>
            <ac:spMk id="8" creationId="{721E3B0E-D2F5-9740-836B-3E9844AEAFC5}"/>
          </ac:spMkLst>
        </pc:spChg>
      </pc:sldChg>
      <pc:sldChg chg="addSp delSp modSp mod">
        <pc:chgData name="Brutus, Jean Clifford" userId="9f30d4e2-da8f-4caa-93bc-b8a943ec7bd6" providerId="ADAL" clId="{58437DF3-47C9-7A48-BA08-C9E8C571DC5D}" dt="2021-08-16T14:42:02.219" v="1014" actId="478"/>
        <pc:sldMkLst>
          <pc:docMk/>
          <pc:sldMk cId="1347622581" sldId="959"/>
        </pc:sldMkLst>
        <pc:spChg chg="add del mod">
          <ac:chgData name="Brutus, Jean Clifford" userId="9f30d4e2-da8f-4caa-93bc-b8a943ec7bd6" providerId="ADAL" clId="{58437DF3-47C9-7A48-BA08-C9E8C571DC5D}" dt="2021-08-16T14:42:02.219" v="1014" actId="478"/>
          <ac:spMkLst>
            <pc:docMk/>
            <pc:sldMk cId="1347622581" sldId="959"/>
            <ac:spMk id="7" creationId="{1D0C1B30-D08E-004F-94DC-46C55D9B20D9}"/>
          </ac:spMkLst>
        </pc:spChg>
        <pc:spChg chg="add mod">
          <ac:chgData name="Brutus, Jean Clifford" userId="9f30d4e2-da8f-4caa-93bc-b8a943ec7bd6" providerId="ADAL" clId="{58437DF3-47C9-7A48-BA08-C9E8C571DC5D}" dt="2021-08-16T14:41:59.250" v="1013"/>
          <ac:spMkLst>
            <pc:docMk/>
            <pc:sldMk cId="1347622581" sldId="959"/>
            <ac:spMk id="8" creationId="{3AB6452A-2535-734A-8B5C-E2F142FC8584}"/>
          </ac:spMkLst>
        </pc:spChg>
        <pc:spChg chg="mod">
          <ac:chgData name="Brutus, Jean Clifford" userId="9f30d4e2-da8f-4caa-93bc-b8a943ec7bd6" providerId="ADAL" clId="{58437DF3-47C9-7A48-BA08-C9E8C571DC5D}" dt="2021-08-16T11:25:15.961" v="347" actId="14100"/>
          <ac:spMkLst>
            <pc:docMk/>
            <pc:sldMk cId="1347622581" sldId="959"/>
            <ac:spMk id="10" creationId="{6CB745DA-1847-F04D-9E9C-C127418988AE}"/>
          </ac:spMkLst>
        </pc:spChg>
        <pc:picChg chg="add mod modCrop">
          <ac:chgData name="Brutus, Jean Clifford" userId="9f30d4e2-da8f-4caa-93bc-b8a943ec7bd6" providerId="ADAL" clId="{58437DF3-47C9-7A48-BA08-C9E8C571DC5D}" dt="2021-08-16T11:27:08.769" v="380" actId="14100"/>
          <ac:picMkLst>
            <pc:docMk/>
            <pc:sldMk cId="1347622581" sldId="959"/>
            <ac:picMk id="2" creationId="{11B8E2D0-9B8A-4349-8450-8EBE7A81910B}"/>
          </ac:picMkLst>
        </pc:picChg>
        <pc:picChg chg="mod">
          <ac:chgData name="Brutus, Jean Clifford" userId="9f30d4e2-da8f-4caa-93bc-b8a943ec7bd6" providerId="ADAL" clId="{58437DF3-47C9-7A48-BA08-C9E8C571DC5D}" dt="2021-08-16T11:27:04.666" v="379" actId="1037"/>
          <ac:picMkLst>
            <pc:docMk/>
            <pc:sldMk cId="1347622581" sldId="959"/>
            <ac:picMk id="3" creationId="{4F281076-B8AD-EA4A-A796-928C0574C84C}"/>
          </ac:picMkLst>
        </pc:picChg>
        <pc:picChg chg="mod">
          <ac:chgData name="Brutus, Jean Clifford" userId="9f30d4e2-da8f-4caa-93bc-b8a943ec7bd6" providerId="ADAL" clId="{58437DF3-47C9-7A48-BA08-C9E8C571DC5D}" dt="2021-08-16T11:27:04.666" v="379" actId="1037"/>
          <ac:picMkLst>
            <pc:docMk/>
            <pc:sldMk cId="1347622581" sldId="959"/>
            <ac:picMk id="11" creationId="{D464F951-C3D1-124D-9041-E7C099CFFADD}"/>
          </ac:picMkLst>
        </pc:picChg>
      </pc:sldChg>
      <pc:sldChg chg="addSp delSp modSp mod">
        <pc:chgData name="Brutus, Jean Clifford" userId="9f30d4e2-da8f-4caa-93bc-b8a943ec7bd6" providerId="ADAL" clId="{58437DF3-47C9-7A48-BA08-C9E8C571DC5D}" dt="2021-08-16T17:36:38.889" v="1042" actId="255"/>
        <pc:sldMkLst>
          <pc:docMk/>
          <pc:sldMk cId="873766865" sldId="961"/>
        </pc:sldMkLst>
        <pc:spChg chg="add del mod">
          <ac:chgData name="Brutus, Jean Clifford" userId="9f30d4e2-da8f-4caa-93bc-b8a943ec7bd6" providerId="ADAL" clId="{58437DF3-47C9-7A48-BA08-C9E8C571DC5D}" dt="2021-08-16T14:42:38.147" v="1027" actId="478"/>
          <ac:spMkLst>
            <pc:docMk/>
            <pc:sldMk cId="873766865" sldId="961"/>
            <ac:spMk id="5" creationId="{EE48A529-C330-F84D-B1E6-9AA0096E5120}"/>
          </ac:spMkLst>
        </pc:spChg>
        <pc:spChg chg="add mod">
          <ac:chgData name="Brutus, Jean Clifford" userId="9f30d4e2-da8f-4caa-93bc-b8a943ec7bd6" providerId="ADAL" clId="{58437DF3-47C9-7A48-BA08-C9E8C571DC5D}" dt="2021-08-16T14:42:38.683" v="1028"/>
          <ac:spMkLst>
            <pc:docMk/>
            <pc:sldMk cId="873766865" sldId="961"/>
            <ac:spMk id="6" creationId="{436B3366-73BA-674A-89A2-C056E8DF0B32}"/>
          </ac:spMkLst>
        </pc:spChg>
        <pc:graphicFrameChg chg="mod modGraphic">
          <ac:chgData name="Brutus, Jean Clifford" userId="9f30d4e2-da8f-4caa-93bc-b8a943ec7bd6" providerId="ADAL" clId="{58437DF3-47C9-7A48-BA08-C9E8C571DC5D}" dt="2021-08-16T17:36:38.889" v="1042" actId="255"/>
          <ac:graphicFrameMkLst>
            <pc:docMk/>
            <pc:sldMk cId="873766865" sldId="961"/>
            <ac:graphicFrameMk id="4" creationId="{60F6B0CF-12DF-D046-B09F-89FB3E3BCF7A}"/>
          </ac:graphicFrameMkLst>
        </pc:graphicFrameChg>
      </pc:sldChg>
      <pc:sldChg chg="addSp delSp modSp del mod">
        <pc:chgData name="Brutus, Jean Clifford" userId="9f30d4e2-da8f-4caa-93bc-b8a943ec7bd6" providerId="ADAL" clId="{58437DF3-47C9-7A48-BA08-C9E8C571DC5D}" dt="2021-08-16T14:39:50.761" v="980" actId="2696"/>
        <pc:sldMkLst>
          <pc:docMk/>
          <pc:sldMk cId="3348809622" sldId="962"/>
        </pc:sldMkLst>
        <pc:spChg chg="add mod">
          <ac:chgData name="Brutus, Jean Clifford" userId="9f30d4e2-da8f-4caa-93bc-b8a943ec7bd6" providerId="ADAL" clId="{58437DF3-47C9-7A48-BA08-C9E8C571DC5D}" dt="2021-08-16T14:39:41.921" v="977" actId="21"/>
          <ac:spMkLst>
            <pc:docMk/>
            <pc:sldMk cId="3348809622" sldId="962"/>
            <ac:spMk id="2" creationId="{D5077C28-67C7-1343-80D8-06F98F43EA39}"/>
          </ac:spMkLst>
        </pc:spChg>
        <pc:spChg chg="add del mod">
          <ac:chgData name="Brutus, Jean Clifford" userId="9f30d4e2-da8f-4caa-93bc-b8a943ec7bd6" providerId="ADAL" clId="{58437DF3-47C9-7A48-BA08-C9E8C571DC5D}" dt="2021-08-16T14:39:41.921" v="977" actId="21"/>
          <ac:spMkLst>
            <pc:docMk/>
            <pc:sldMk cId="3348809622" sldId="962"/>
            <ac:spMk id="6" creationId="{8ACB3F33-7C92-4F41-BEBE-FBA65071E822}"/>
          </ac:spMkLst>
        </pc:spChg>
        <pc:spChg chg="add del mod">
          <ac:chgData name="Brutus, Jean Clifford" userId="9f30d4e2-da8f-4caa-93bc-b8a943ec7bd6" providerId="ADAL" clId="{58437DF3-47C9-7A48-BA08-C9E8C571DC5D}" dt="2021-08-16T14:39:41.921" v="977" actId="21"/>
          <ac:spMkLst>
            <pc:docMk/>
            <pc:sldMk cId="3348809622" sldId="962"/>
            <ac:spMk id="7" creationId="{E5F92B86-C013-8B4A-BCB0-681E549FBA75}"/>
          </ac:spMkLst>
        </pc:spChg>
        <pc:spChg chg="del">
          <ac:chgData name="Brutus, Jean Clifford" userId="9f30d4e2-da8f-4caa-93bc-b8a943ec7bd6" providerId="ADAL" clId="{58437DF3-47C9-7A48-BA08-C9E8C571DC5D}" dt="2021-08-16T14:39:41.921" v="977" actId="21"/>
          <ac:spMkLst>
            <pc:docMk/>
            <pc:sldMk cId="3348809622" sldId="962"/>
            <ac:spMk id="24" creationId="{4867DD19-7A19-9C4E-8A0C-29AC95042D72}"/>
          </ac:spMkLst>
        </pc:spChg>
        <pc:spChg chg="del mod">
          <ac:chgData name="Brutus, Jean Clifford" userId="9f30d4e2-da8f-4caa-93bc-b8a943ec7bd6" providerId="ADAL" clId="{58437DF3-47C9-7A48-BA08-C9E8C571DC5D}" dt="2021-08-16T14:39:41.921" v="977" actId="21"/>
          <ac:spMkLst>
            <pc:docMk/>
            <pc:sldMk cId="3348809622" sldId="962"/>
            <ac:spMk id="25" creationId="{34AEA050-5E19-8343-825F-F7AACD33896B}"/>
          </ac:spMkLst>
        </pc:spChg>
        <pc:picChg chg="del">
          <ac:chgData name="Brutus, Jean Clifford" userId="9f30d4e2-da8f-4caa-93bc-b8a943ec7bd6" providerId="ADAL" clId="{58437DF3-47C9-7A48-BA08-C9E8C571DC5D}" dt="2021-08-16T14:39:41.921" v="977" actId="21"/>
          <ac:picMkLst>
            <pc:docMk/>
            <pc:sldMk cId="3348809622" sldId="962"/>
            <ac:picMk id="11" creationId="{6712F344-CAFB-8D47-A4D5-D6D49E8023FD}"/>
          </ac:picMkLst>
        </pc:picChg>
        <pc:picChg chg="del">
          <ac:chgData name="Brutus, Jean Clifford" userId="9f30d4e2-da8f-4caa-93bc-b8a943ec7bd6" providerId="ADAL" clId="{58437DF3-47C9-7A48-BA08-C9E8C571DC5D}" dt="2021-08-16T14:39:41.921" v="977" actId="21"/>
          <ac:picMkLst>
            <pc:docMk/>
            <pc:sldMk cId="3348809622" sldId="962"/>
            <ac:picMk id="26" creationId="{E53F8322-F26C-D148-B970-4A065DC28FDD}"/>
          </ac:picMkLst>
        </pc:picChg>
      </pc:sldChg>
      <pc:sldChg chg="addSp delSp modSp mod">
        <pc:chgData name="Brutus, Jean Clifford" userId="9f30d4e2-da8f-4caa-93bc-b8a943ec7bd6" providerId="ADAL" clId="{58437DF3-47C9-7A48-BA08-C9E8C571DC5D}" dt="2021-08-16T14:41:47.568" v="1008" actId="478"/>
        <pc:sldMkLst>
          <pc:docMk/>
          <pc:sldMk cId="3534789458" sldId="963"/>
        </pc:sldMkLst>
        <pc:spChg chg="add mod">
          <ac:chgData name="Brutus, Jean Clifford" userId="9f30d4e2-da8f-4caa-93bc-b8a943ec7bd6" providerId="ADAL" clId="{58437DF3-47C9-7A48-BA08-C9E8C571DC5D}" dt="2021-08-16T14:25:28.750" v="670" actId="14100"/>
          <ac:spMkLst>
            <pc:docMk/>
            <pc:sldMk cId="3534789458" sldId="963"/>
            <ac:spMk id="7" creationId="{497CF328-4E2A-CC48-9255-FD3E958A2E62}"/>
          </ac:spMkLst>
        </pc:spChg>
        <pc:spChg chg="mod">
          <ac:chgData name="Brutus, Jean Clifford" userId="9f30d4e2-da8f-4caa-93bc-b8a943ec7bd6" providerId="ADAL" clId="{58437DF3-47C9-7A48-BA08-C9E8C571DC5D}" dt="2021-08-16T14:29:44.196" v="796" actId="14100"/>
          <ac:spMkLst>
            <pc:docMk/>
            <pc:sldMk cId="3534789458" sldId="963"/>
            <ac:spMk id="13" creationId="{83BF003C-FA91-7549-B4DA-16F0165A7AC3}"/>
          </ac:spMkLst>
        </pc:spChg>
        <pc:spChg chg="mod">
          <ac:chgData name="Brutus, Jean Clifford" userId="9f30d4e2-da8f-4caa-93bc-b8a943ec7bd6" providerId="ADAL" clId="{58437DF3-47C9-7A48-BA08-C9E8C571DC5D}" dt="2021-08-16T14:29:49.726" v="797" actId="14100"/>
          <ac:spMkLst>
            <pc:docMk/>
            <pc:sldMk cId="3534789458" sldId="963"/>
            <ac:spMk id="14" creationId="{77D6D870-3D80-6745-90A4-6B5747A5C44C}"/>
          </ac:spMkLst>
        </pc:spChg>
        <pc:spChg chg="mod">
          <ac:chgData name="Brutus, Jean Clifford" userId="9f30d4e2-da8f-4caa-93bc-b8a943ec7bd6" providerId="ADAL" clId="{58437DF3-47C9-7A48-BA08-C9E8C571DC5D}" dt="2021-08-16T14:29:41.554" v="795" actId="14100"/>
          <ac:spMkLst>
            <pc:docMk/>
            <pc:sldMk cId="3534789458" sldId="963"/>
            <ac:spMk id="15" creationId="{6DA7AE35-B5DF-EC40-96AB-6766BDBFF4CA}"/>
          </ac:spMkLst>
        </pc:spChg>
        <pc:spChg chg="mod">
          <ac:chgData name="Brutus, Jean Clifford" userId="9f30d4e2-da8f-4caa-93bc-b8a943ec7bd6" providerId="ADAL" clId="{58437DF3-47C9-7A48-BA08-C9E8C571DC5D}" dt="2021-08-16T14:29:36.406" v="794" actId="14100"/>
          <ac:spMkLst>
            <pc:docMk/>
            <pc:sldMk cId="3534789458" sldId="963"/>
            <ac:spMk id="18" creationId="{E05562C5-4513-A54A-A920-C16944EA6D28}"/>
          </ac:spMkLst>
        </pc:spChg>
        <pc:spChg chg="mod">
          <ac:chgData name="Brutus, Jean Clifford" userId="9f30d4e2-da8f-4caa-93bc-b8a943ec7bd6" providerId="ADAL" clId="{58437DF3-47C9-7A48-BA08-C9E8C571DC5D}" dt="2021-08-16T14:30:07.516" v="802" actId="1076"/>
          <ac:spMkLst>
            <pc:docMk/>
            <pc:sldMk cId="3534789458" sldId="963"/>
            <ac:spMk id="19" creationId="{62B3A41E-7F5B-074F-ACD8-86C999B32587}"/>
          </ac:spMkLst>
        </pc:spChg>
        <pc:spChg chg="mod">
          <ac:chgData name="Brutus, Jean Clifford" userId="9f30d4e2-da8f-4caa-93bc-b8a943ec7bd6" providerId="ADAL" clId="{58437DF3-47C9-7A48-BA08-C9E8C571DC5D}" dt="2021-08-16T14:29:23.320" v="792" actId="14100"/>
          <ac:spMkLst>
            <pc:docMk/>
            <pc:sldMk cId="3534789458" sldId="963"/>
            <ac:spMk id="22" creationId="{FB6ECDF4-F944-C64D-B9E8-045ED3442612}"/>
          </ac:spMkLst>
        </pc:spChg>
        <pc:spChg chg="add mod">
          <ac:chgData name="Brutus, Jean Clifford" userId="9f30d4e2-da8f-4caa-93bc-b8a943ec7bd6" providerId="ADAL" clId="{58437DF3-47C9-7A48-BA08-C9E8C571DC5D}" dt="2021-08-16T14:28:34.797" v="766" actId="14100"/>
          <ac:spMkLst>
            <pc:docMk/>
            <pc:sldMk cId="3534789458" sldId="963"/>
            <ac:spMk id="26" creationId="{CDB0BC4B-D791-924B-8DD9-9A3B988F16F6}"/>
          </ac:spMkLst>
        </pc:spChg>
        <pc:spChg chg="mod">
          <ac:chgData name="Brutus, Jean Clifford" userId="9f30d4e2-da8f-4caa-93bc-b8a943ec7bd6" providerId="ADAL" clId="{58437DF3-47C9-7A48-BA08-C9E8C571DC5D}" dt="2021-08-16T14:29:59.786" v="798" actId="14100"/>
          <ac:spMkLst>
            <pc:docMk/>
            <pc:sldMk cId="3534789458" sldId="963"/>
            <ac:spMk id="27" creationId="{9A96E252-1965-714C-9E92-B2527C1533DE}"/>
          </ac:spMkLst>
        </pc:spChg>
        <pc:spChg chg="add mod">
          <ac:chgData name="Brutus, Jean Clifford" userId="9f30d4e2-da8f-4caa-93bc-b8a943ec7bd6" providerId="ADAL" clId="{58437DF3-47C9-7A48-BA08-C9E8C571DC5D}" dt="2021-08-16T14:29:31.331" v="793" actId="14100"/>
          <ac:spMkLst>
            <pc:docMk/>
            <pc:sldMk cId="3534789458" sldId="963"/>
            <ac:spMk id="28" creationId="{DADC552E-B9FC-0947-8134-4922D21A4A88}"/>
          </ac:spMkLst>
        </pc:spChg>
        <pc:spChg chg="add mod">
          <ac:chgData name="Brutus, Jean Clifford" userId="9f30d4e2-da8f-4caa-93bc-b8a943ec7bd6" providerId="ADAL" clId="{58437DF3-47C9-7A48-BA08-C9E8C571DC5D}" dt="2021-08-16T14:26:29.471" v="697" actId="14100"/>
          <ac:spMkLst>
            <pc:docMk/>
            <pc:sldMk cId="3534789458" sldId="963"/>
            <ac:spMk id="29" creationId="{C26BB955-9D5F-3948-8F84-9AFF573A40E1}"/>
          </ac:spMkLst>
        </pc:spChg>
        <pc:spChg chg="add mod">
          <ac:chgData name="Brutus, Jean Clifford" userId="9f30d4e2-da8f-4caa-93bc-b8a943ec7bd6" providerId="ADAL" clId="{58437DF3-47C9-7A48-BA08-C9E8C571DC5D}" dt="2021-08-16T14:26:45.930" v="702" actId="14100"/>
          <ac:spMkLst>
            <pc:docMk/>
            <pc:sldMk cId="3534789458" sldId="963"/>
            <ac:spMk id="30" creationId="{FBE9A0BC-14DA-3746-B72D-52131F075BB1}"/>
          </ac:spMkLst>
        </pc:spChg>
        <pc:spChg chg="add mod">
          <ac:chgData name="Brutus, Jean Clifford" userId="9f30d4e2-da8f-4caa-93bc-b8a943ec7bd6" providerId="ADAL" clId="{58437DF3-47C9-7A48-BA08-C9E8C571DC5D}" dt="2021-08-16T14:27:32.273" v="723" actId="14100"/>
          <ac:spMkLst>
            <pc:docMk/>
            <pc:sldMk cId="3534789458" sldId="963"/>
            <ac:spMk id="31" creationId="{444267D4-F445-2F4B-9871-0C0CD43BD07B}"/>
          </ac:spMkLst>
        </pc:spChg>
        <pc:spChg chg="add mod">
          <ac:chgData name="Brutus, Jean Clifford" userId="9f30d4e2-da8f-4caa-93bc-b8a943ec7bd6" providerId="ADAL" clId="{58437DF3-47C9-7A48-BA08-C9E8C571DC5D}" dt="2021-08-16T14:27:13.749" v="719" actId="1037"/>
          <ac:spMkLst>
            <pc:docMk/>
            <pc:sldMk cId="3534789458" sldId="963"/>
            <ac:spMk id="32" creationId="{28DE9E09-7F13-7E40-B582-CCD5A6FAFA44}"/>
          </ac:spMkLst>
        </pc:spChg>
        <pc:spChg chg="add del mod">
          <ac:chgData name="Brutus, Jean Clifford" userId="9f30d4e2-da8f-4caa-93bc-b8a943ec7bd6" providerId="ADAL" clId="{58437DF3-47C9-7A48-BA08-C9E8C571DC5D}" dt="2021-08-16T14:27:51.803" v="725" actId="478"/>
          <ac:spMkLst>
            <pc:docMk/>
            <pc:sldMk cId="3534789458" sldId="963"/>
            <ac:spMk id="33" creationId="{7558D4EA-0411-F548-97E2-D8BEF505AAAC}"/>
          </ac:spMkLst>
        </pc:spChg>
        <pc:spChg chg="add del mod">
          <ac:chgData name="Brutus, Jean Clifford" userId="9f30d4e2-da8f-4caa-93bc-b8a943ec7bd6" providerId="ADAL" clId="{58437DF3-47C9-7A48-BA08-C9E8C571DC5D}" dt="2021-08-16T14:41:47.568" v="1008" actId="478"/>
          <ac:spMkLst>
            <pc:docMk/>
            <pc:sldMk cId="3534789458" sldId="963"/>
            <ac:spMk id="34" creationId="{06D25E63-0348-DD43-9969-DF54B1AF1981}"/>
          </ac:spMkLst>
        </pc:spChg>
        <pc:spChg chg="add mod">
          <ac:chgData name="Brutus, Jean Clifford" userId="9f30d4e2-da8f-4caa-93bc-b8a943ec7bd6" providerId="ADAL" clId="{58437DF3-47C9-7A48-BA08-C9E8C571DC5D}" dt="2021-08-16T14:41:45.081" v="1007"/>
          <ac:spMkLst>
            <pc:docMk/>
            <pc:sldMk cId="3534789458" sldId="963"/>
            <ac:spMk id="35" creationId="{01687D8E-AD99-1245-B307-6054650DC788}"/>
          </ac:spMkLst>
        </pc:spChg>
        <pc:picChg chg="add mod">
          <ac:chgData name="Brutus, Jean Clifford" userId="9f30d4e2-da8f-4caa-93bc-b8a943ec7bd6" providerId="ADAL" clId="{58437DF3-47C9-7A48-BA08-C9E8C571DC5D}" dt="2021-08-16T14:30:04.757" v="801" actId="1037"/>
          <ac:picMkLst>
            <pc:docMk/>
            <pc:sldMk cId="3534789458" sldId="963"/>
            <ac:picMk id="3" creationId="{4B4ADEE8-0903-5949-B5EB-AEC86D5040FF}"/>
          </ac:picMkLst>
        </pc:picChg>
        <pc:picChg chg="mod">
          <ac:chgData name="Brutus, Jean Clifford" userId="9f30d4e2-da8f-4caa-93bc-b8a943ec7bd6" providerId="ADAL" clId="{58437DF3-47C9-7A48-BA08-C9E8C571DC5D}" dt="2021-08-16T14:28:28.581" v="753" actId="1037"/>
          <ac:picMkLst>
            <pc:docMk/>
            <pc:sldMk cId="3534789458" sldId="963"/>
            <ac:picMk id="5" creationId="{60057541-7F4E-C34C-AFFD-F12F185DD0C0}"/>
          </ac:picMkLst>
        </pc:picChg>
        <pc:picChg chg="mod">
          <ac:chgData name="Brutus, Jean Clifford" userId="9f30d4e2-da8f-4caa-93bc-b8a943ec7bd6" providerId="ADAL" clId="{58437DF3-47C9-7A48-BA08-C9E8C571DC5D}" dt="2021-08-16T14:28:25.316" v="742" actId="1037"/>
          <ac:picMkLst>
            <pc:docMk/>
            <pc:sldMk cId="3534789458" sldId="963"/>
            <ac:picMk id="6" creationId="{B9E080E5-F10F-5E4B-8C71-A839E4F1A407}"/>
          </ac:picMkLst>
        </pc:picChg>
        <pc:picChg chg="mod">
          <ac:chgData name="Brutus, Jean Clifford" userId="9f30d4e2-da8f-4caa-93bc-b8a943ec7bd6" providerId="ADAL" clId="{58437DF3-47C9-7A48-BA08-C9E8C571DC5D}" dt="2021-08-16T14:28:50.924" v="771" actId="1037"/>
          <ac:picMkLst>
            <pc:docMk/>
            <pc:sldMk cId="3534789458" sldId="963"/>
            <ac:picMk id="8" creationId="{8B28D527-CC28-0443-874A-CBE851CE4F3F}"/>
          </ac:picMkLst>
        </pc:picChg>
        <pc:picChg chg="mod">
          <ac:chgData name="Brutus, Jean Clifford" userId="9f30d4e2-da8f-4caa-93bc-b8a943ec7bd6" providerId="ADAL" clId="{58437DF3-47C9-7A48-BA08-C9E8C571DC5D}" dt="2021-08-16T14:29:02.671" v="774" actId="1076"/>
          <ac:picMkLst>
            <pc:docMk/>
            <pc:sldMk cId="3534789458" sldId="963"/>
            <ac:picMk id="9" creationId="{799AADFD-2698-DE4D-AFDA-ADAB1EBE3F48}"/>
          </ac:picMkLst>
        </pc:picChg>
        <pc:picChg chg="add mod">
          <ac:chgData name="Brutus, Jean Clifford" userId="9f30d4e2-da8f-4caa-93bc-b8a943ec7bd6" providerId="ADAL" clId="{58437DF3-47C9-7A48-BA08-C9E8C571DC5D}" dt="2021-08-16T14:28:18.379" v="734" actId="1037"/>
          <ac:picMkLst>
            <pc:docMk/>
            <pc:sldMk cId="3534789458" sldId="963"/>
            <ac:picMk id="10" creationId="{33CD500C-563E-FE4B-A7AE-8D6A54A9064F}"/>
          </ac:picMkLst>
        </pc:picChg>
        <pc:picChg chg="mod">
          <ac:chgData name="Brutus, Jean Clifford" userId="9f30d4e2-da8f-4caa-93bc-b8a943ec7bd6" providerId="ADAL" clId="{58437DF3-47C9-7A48-BA08-C9E8C571DC5D}" dt="2021-08-16T14:30:02.750" v="799" actId="1037"/>
          <ac:picMkLst>
            <pc:docMk/>
            <pc:sldMk cId="3534789458" sldId="963"/>
            <ac:picMk id="20" creationId="{C9E7F90C-CA18-6249-8618-33CEAB2D482A}"/>
          </ac:picMkLst>
        </pc:picChg>
        <pc:picChg chg="mod">
          <ac:chgData name="Brutus, Jean Clifford" userId="9f30d4e2-da8f-4caa-93bc-b8a943ec7bd6" providerId="ADAL" clId="{58437DF3-47C9-7A48-BA08-C9E8C571DC5D}" dt="2021-08-16T14:28:57.480" v="773" actId="1076"/>
          <ac:picMkLst>
            <pc:docMk/>
            <pc:sldMk cId="3534789458" sldId="963"/>
            <ac:picMk id="21" creationId="{EA3B603B-6FB9-BB41-8B5D-D1611506CB05}"/>
          </ac:picMkLst>
        </pc:picChg>
        <pc:picChg chg="mod">
          <ac:chgData name="Brutus, Jean Clifford" userId="9f30d4e2-da8f-4caa-93bc-b8a943ec7bd6" providerId="ADAL" clId="{58437DF3-47C9-7A48-BA08-C9E8C571DC5D}" dt="2021-08-16T14:25:52.136" v="678" actId="1076"/>
          <ac:picMkLst>
            <pc:docMk/>
            <pc:sldMk cId="3534789458" sldId="963"/>
            <ac:picMk id="23" creationId="{4516B4E0-2B8C-4644-BCB0-F616B22FA363}"/>
          </ac:picMkLst>
        </pc:picChg>
        <pc:picChg chg="mod">
          <ac:chgData name="Brutus, Jean Clifford" userId="9f30d4e2-da8f-4caa-93bc-b8a943ec7bd6" providerId="ADAL" clId="{58437DF3-47C9-7A48-BA08-C9E8C571DC5D}" dt="2021-08-16T14:29:19.765" v="791" actId="1035"/>
          <ac:picMkLst>
            <pc:docMk/>
            <pc:sldMk cId="3534789458" sldId="963"/>
            <ac:picMk id="8193" creationId="{EDEA5D20-714C-EA46-B28F-D6159BAD1C3E}"/>
          </ac:picMkLst>
        </pc:picChg>
        <pc:picChg chg="del">
          <ac:chgData name="Brutus, Jean Clifford" userId="9f30d4e2-da8f-4caa-93bc-b8a943ec7bd6" providerId="ADAL" clId="{58437DF3-47C9-7A48-BA08-C9E8C571DC5D}" dt="2021-08-16T14:18:12.863" v="389" actId="478"/>
          <ac:picMkLst>
            <pc:docMk/>
            <pc:sldMk cId="3534789458" sldId="963"/>
            <ac:picMk id="8195" creationId="{55807EAC-D76F-A148-BB5A-1182FDF02471}"/>
          </ac:picMkLst>
        </pc:picChg>
      </pc:sldChg>
      <pc:sldChg chg="add del">
        <pc:chgData name="Brutus, Jean Clifford" userId="9f30d4e2-da8f-4caa-93bc-b8a943ec7bd6" providerId="ADAL" clId="{58437DF3-47C9-7A48-BA08-C9E8C571DC5D}" dt="2021-08-16T14:34:09.129" v="854"/>
        <pc:sldMkLst>
          <pc:docMk/>
          <pc:sldMk cId="902512239" sldId="964"/>
        </pc:sldMkLst>
      </pc:sldChg>
      <pc:sldChg chg="addSp delSp modSp add mod">
        <pc:chgData name="Brutus, Jean Clifford" userId="9f30d4e2-da8f-4caa-93bc-b8a943ec7bd6" providerId="ADAL" clId="{58437DF3-47C9-7A48-BA08-C9E8C571DC5D}" dt="2021-08-16T14:42:33.297" v="1026"/>
        <pc:sldMkLst>
          <pc:docMk/>
          <pc:sldMk cId="2799298271" sldId="964"/>
        </pc:sldMkLst>
        <pc:spChg chg="del">
          <ac:chgData name="Brutus, Jean Clifford" userId="9f30d4e2-da8f-4caa-93bc-b8a943ec7bd6" providerId="ADAL" clId="{58437DF3-47C9-7A48-BA08-C9E8C571DC5D}" dt="2021-08-16T14:34:32.646" v="856" actId="478"/>
          <ac:spMkLst>
            <pc:docMk/>
            <pc:sldMk cId="2799298271" sldId="964"/>
            <ac:spMk id="3" creationId="{ACF22B8D-C9FA-4C5D-B1B4-7D12B8FBAA93}"/>
          </ac:spMkLst>
        </pc:spChg>
        <pc:spChg chg="del">
          <ac:chgData name="Brutus, Jean Clifford" userId="9f30d4e2-da8f-4caa-93bc-b8a943ec7bd6" providerId="ADAL" clId="{58437DF3-47C9-7A48-BA08-C9E8C571DC5D}" dt="2021-08-16T14:34:32.646" v="856" actId="478"/>
          <ac:spMkLst>
            <pc:docMk/>
            <pc:sldMk cId="2799298271" sldId="964"/>
            <ac:spMk id="8" creationId="{E6031F55-7402-9649-BC27-B4B2B179006A}"/>
          </ac:spMkLst>
        </pc:spChg>
        <pc:spChg chg="add mod">
          <ac:chgData name="Brutus, Jean Clifford" userId="9f30d4e2-da8f-4caa-93bc-b8a943ec7bd6" providerId="ADAL" clId="{58437DF3-47C9-7A48-BA08-C9E8C571DC5D}" dt="2021-08-16T14:34:44.445" v="857"/>
          <ac:spMkLst>
            <pc:docMk/>
            <pc:sldMk cId="2799298271" sldId="964"/>
            <ac:spMk id="10" creationId="{9B962413-758C-FC45-A41B-1A4572FE67B2}"/>
          </ac:spMkLst>
        </pc:spChg>
        <pc:spChg chg="add mod">
          <ac:chgData name="Brutus, Jean Clifford" userId="9f30d4e2-da8f-4caa-93bc-b8a943ec7bd6" providerId="ADAL" clId="{58437DF3-47C9-7A48-BA08-C9E8C571DC5D}" dt="2021-08-16T14:34:44.445" v="857"/>
          <ac:spMkLst>
            <pc:docMk/>
            <pc:sldMk cId="2799298271" sldId="964"/>
            <ac:spMk id="13" creationId="{09F2947A-DCA7-3B42-B0EB-8B12A31605BD}"/>
          </ac:spMkLst>
        </pc:spChg>
        <pc:spChg chg="add mod">
          <ac:chgData name="Brutus, Jean Clifford" userId="9f30d4e2-da8f-4caa-93bc-b8a943ec7bd6" providerId="ADAL" clId="{58437DF3-47C9-7A48-BA08-C9E8C571DC5D}" dt="2021-08-16T14:34:44.445" v="857"/>
          <ac:spMkLst>
            <pc:docMk/>
            <pc:sldMk cId="2799298271" sldId="964"/>
            <ac:spMk id="14" creationId="{684A1367-357B-3C43-AE27-3AE292E099BC}"/>
          </ac:spMkLst>
        </pc:spChg>
        <pc:spChg chg="add del mod">
          <ac:chgData name="Brutus, Jean Clifford" userId="9f30d4e2-da8f-4caa-93bc-b8a943ec7bd6" providerId="ADAL" clId="{58437DF3-47C9-7A48-BA08-C9E8C571DC5D}" dt="2021-08-16T14:42:32.948" v="1025" actId="478"/>
          <ac:spMkLst>
            <pc:docMk/>
            <pc:sldMk cId="2799298271" sldId="964"/>
            <ac:spMk id="15" creationId="{7A014350-D7B9-1F4B-B94F-615C032C0BA7}"/>
          </ac:spMkLst>
        </pc:spChg>
        <pc:spChg chg="add mod">
          <ac:chgData name="Brutus, Jean Clifford" userId="9f30d4e2-da8f-4caa-93bc-b8a943ec7bd6" providerId="ADAL" clId="{58437DF3-47C9-7A48-BA08-C9E8C571DC5D}" dt="2021-08-16T14:42:33.297" v="1026"/>
          <ac:spMkLst>
            <pc:docMk/>
            <pc:sldMk cId="2799298271" sldId="964"/>
            <ac:spMk id="16" creationId="{1FDD2A6C-BEFD-EB4D-874E-E8A3CD428439}"/>
          </ac:spMkLst>
        </pc:spChg>
        <pc:picChg chg="del">
          <ac:chgData name="Brutus, Jean Clifford" userId="9f30d4e2-da8f-4caa-93bc-b8a943ec7bd6" providerId="ADAL" clId="{58437DF3-47C9-7A48-BA08-C9E8C571DC5D}" dt="2021-08-16T14:34:32.646" v="856" actId="478"/>
          <ac:picMkLst>
            <pc:docMk/>
            <pc:sldMk cId="2799298271" sldId="964"/>
            <ac:picMk id="6" creationId="{321785C0-8643-6048-86EF-97EF763E51B7}"/>
          </ac:picMkLst>
        </pc:picChg>
        <pc:picChg chg="del">
          <ac:chgData name="Brutus, Jean Clifford" userId="9f30d4e2-da8f-4caa-93bc-b8a943ec7bd6" providerId="ADAL" clId="{58437DF3-47C9-7A48-BA08-C9E8C571DC5D}" dt="2021-08-16T14:34:32.646" v="856" actId="478"/>
          <ac:picMkLst>
            <pc:docMk/>
            <pc:sldMk cId="2799298271" sldId="964"/>
            <ac:picMk id="7" creationId="{ED7B64C6-2423-7F4C-9CD5-4A658BF2EF13}"/>
          </ac:picMkLst>
        </pc:picChg>
        <pc:picChg chg="add mod">
          <ac:chgData name="Brutus, Jean Clifford" userId="9f30d4e2-da8f-4caa-93bc-b8a943ec7bd6" providerId="ADAL" clId="{58437DF3-47C9-7A48-BA08-C9E8C571DC5D}" dt="2021-08-16T14:34:44.445" v="857"/>
          <ac:picMkLst>
            <pc:docMk/>
            <pc:sldMk cId="2799298271" sldId="964"/>
            <ac:picMk id="9" creationId="{71B27FD2-4392-C34D-AFE3-7F2D93B02399}"/>
          </ac:picMkLst>
        </pc:picChg>
        <pc:picChg chg="add mod">
          <ac:chgData name="Brutus, Jean Clifford" userId="9f30d4e2-da8f-4caa-93bc-b8a943ec7bd6" providerId="ADAL" clId="{58437DF3-47C9-7A48-BA08-C9E8C571DC5D}" dt="2021-08-16T14:34:44.445" v="857"/>
          <ac:picMkLst>
            <pc:docMk/>
            <pc:sldMk cId="2799298271" sldId="964"/>
            <ac:picMk id="11" creationId="{CCE83A26-7B43-714D-8A8C-A95D94A32D91}"/>
          </ac:picMkLst>
        </pc:picChg>
        <pc:cxnChg chg="add mod">
          <ac:chgData name="Brutus, Jean Clifford" userId="9f30d4e2-da8f-4caa-93bc-b8a943ec7bd6" providerId="ADAL" clId="{58437DF3-47C9-7A48-BA08-C9E8C571DC5D}" dt="2021-08-16T14:34:44.445" v="857"/>
          <ac:cxnSpMkLst>
            <pc:docMk/>
            <pc:sldMk cId="2799298271" sldId="964"/>
            <ac:cxnSpMk id="12" creationId="{37642B53-0105-DC45-AE93-D025B7BCA2E8}"/>
          </ac:cxnSpMkLst>
        </pc:cxnChg>
      </pc:sldChg>
      <pc:sldChg chg="addSp delSp modSp add mod">
        <pc:chgData name="Brutus, Jean Clifford" userId="9f30d4e2-da8f-4caa-93bc-b8a943ec7bd6" providerId="ADAL" clId="{58437DF3-47C9-7A48-BA08-C9E8C571DC5D}" dt="2021-08-16T14:41:37.888" v="1003"/>
        <pc:sldMkLst>
          <pc:docMk/>
          <pc:sldMk cId="461556174" sldId="965"/>
        </pc:sldMkLst>
        <pc:spChg chg="add del mod">
          <ac:chgData name="Brutus, Jean Clifford" userId="9f30d4e2-da8f-4caa-93bc-b8a943ec7bd6" providerId="ADAL" clId="{58437DF3-47C9-7A48-BA08-C9E8C571DC5D}" dt="2021-08-16T14:38:46.036" v="878" actId="478"/>
          <ac:spMkLst>
            <pc:docMk/>
            <pc:sldMk cId="461556174" sldId="965"/>
            <ac:spMk id="2" creationId="{FD29666D-CBF3-244B-A720-309B44C34983}"/>
          </ac:spMkLst>
        </pc:spChg>
        <pc:spChg chg="del">
          <ac:chgData name="Brutus, Jean Clifford" userId="9f30d4e2-da8f-4caa-93bc-b8a943ec7bd6" providerId="ADAL" clId="{58437DF3-47C9-7A48-BA08-C9E8C571DC5D}" dt="2021-08-16T14:38:41.764" v="876" actId="478"/>
          <ac:spMkLst>
            <pc:docMk/>
            <pc:sldMk cId="461556174" sldId="965"/>
            <ac:spMk id="4" creationId="{0DC7E680-1593-43FD-ACF3-56BBEA5F8240}"/>
          </ac:spMkLst>
        </pc:spChg>
        <pc:spChg chg="del">
          <ac:chgData name="Brutus, Jean Clifford" userId="9f30d4e2-da8f-4caa-93bc-b8a943ec7bd6" providerId="ADAL" clId="{58437DF3-47C9-7A48-BA08-C9E8C571DC5D}" dt="2021-08-16T14:38:41.764" v="876" actId="478"/>
          <ac:spMkLst>
            <pc:docMk/>
            <pc:sldMk cId="461556174" sldId="965"/>
            <ac:spMk id="8" creationId="{00000000-0000-0000-0000-000000000000}"/>
          </ac:spMkLst>
        </pc:spChg>
        <pc:spChg chg="del">
          <ac:chgData name="Brutus, Jean Clifford" userId="9f30d4e2-da8f-4caa-93bc-b8a943ec7bd6" providerId="ADAL" clId="{58437DF3-47C9-7A48-BA08-C9E8C571DC5D}" dt="2021-08-16T14:38:41.764" v="876" actId="478"/>
          <ac:spMkLst>
            <pc:docMk/>
            <pc:sldMk cId="461556174" sldId="965"/>
            <ac:spMk id="10" creationId="{596A4AC0-D279-344B-95AC-1F934DFEC3D4}"/>
          </ac:spMkLst>
        </pc:spChg>
        <pc:spChg chg="add mod">
          <ac:chgData name="Brutus, Jean Clifford" userId="9f30d4e2-da8f-4caa-93bc-b8a943ec7bd6" providerId="ADAL" clId="{58437DF3-47C9-7A48-BA08-C9E8C571DC5D}" dt="2021-08-16T14:38:42.152" v="877"/>
          <ac:spMkLst>
            <pc:docMk/>
            <pc:sldMk cId="461556174" sldId="965"/>
            <ac:spMk id="11" creationId="{AA7F13D5-4193-4049-969C-EF19B45ED39B}"/>
          </ac:spMkLst>
        </pc:spChg>
        <pc:spChg chg="add mod">
          <ac:chgData name="Brutus, Jean Clifford" userId="9f30d4e2-da8f-4caa-93bc-b8a943ec7bd6" providerId="ADAL" clId="{58437DF3-47C9-7A48-BA08-C9E8C571DC5D}" dt="2021-08-16T14:39:13.190" v="972" actId="1038"/>
          <ac:spMkLst>
            <pc:docMk/>
            <pc:sldMk cId="461556174" sldId="965"/>
            <ac:spMk id="15" creationId="{AAEE970C-3CE6-A64C-9FAF-496AC58CA4BF}"/>
          </ac:spMkLst>
        </pc:spChg>
        <pc:spChg chg="add mod">
          <ac:chgData name="Brutus, Jean Clifford" userId="9f30d4e2-da8f-4caa-93bc-b8a943ec7bd6" providerId="ADAL" clId="{58437DF3-47C9-7A48-BA08-C9E8C571DC5D}" dt="2021-08-16T14:39:13.190" v="972" actId="1038"/>
          <ac:spMkLst>
            <pc:docMk/>
            <pc:sldMk cId="461556174" sldId="965"/>
            <ac:spMk id="16" creationId="{5AA45D51-3019-D84B-AE6B-40088885F19C}"/>
          </ac:spMkLst>
        </pc:spChg>
        <pc:spChg chg="add del mod">
          <ac:chgData name="Brutus, Jean Clifford" userId="9f30d4e2-da8f-4caa-93bc-b8a943ec7bd6" providerId="ADAL" clId="{58437DF3-47C9-7A48-BA08-C9E8C571DC5D}" dt="2021-08-16T14:39:17.707" v="973" actId="478"/>
          <ac:spMkLst>
            <pc:docMk/>
            <pc:sldMk cId="461556174" sldId="965"/>
            <ac:spMk id="17" creationId="{8A56EFEC-A208-4F41-A674-E0EA0D2B0B21}"/>
          </ac:spMkLst>
        </pc:spChg>
        <pc:spChg chg="add del mod">
          <ac:chgData name="Brutus, Jean Clifford" userId="9f30d4e2-da8f-4caa-93bc-b8a943ec7bd6" providerId="ADAL" clId="{58437DF3-47C9-7A48-BA08-C9E8C571DC5D}" dt="2021-08-16T14:41:37.546" v="1002" actId="478"/>
          <ac:spMkLst>
            <pc:docMk/>
            <pc:sldMk cId="461556174" sldId="965"/>
            <ac:spMk id="18" creationId="{F570BD06-F7D2-084B-9F00-2E8E5E75D36D}"/>
          </ac:spMkLst>
        </pc:spChg>
        <pc:spChg chg="add mod">
          <ac:chgData name="Brutus, Jean Clifford" userId="9f30d4e2-da8f-4caa-93bc-b8a943ec7bd6" providerId="ADAL" clId="{58437DF3-47C9-7A48-BA08-C9E8C571DC5D}" dt="2021-08-16T14:41:37.888" v="1003"/>
          <ac:spMkLst>
            <pc:docMk/>
            <pc:sldMk cId="461556174" sldId="965"/>
            <ac:spMk id="19" creationId="{D14D8353-712E-C042-A882-1B228DF106E3}"/>
          </ac:spMkLst>
        </pc:spChg>
        <pc:picChg chg="del">
          <ac:chgData name="Brutus, Jean Clifford" userId="9f30d4e2-da8f-4caa-93bc-b8a943ec7bd6" providerId="ADAL" clId="{58437DF3-47C9-7A48-BA08-C9E8C571DC5D}" dt="2021-08-16T14:38:41.764" v="876" actId="478"/>
          <ac:picMkLst>
            <pc:docMk/>
            <pc:sldMk cId="461556174" sldId="965"/>
            <ac:picMk id="9" creationId="{263A8DCA-5DFA-40EB-A77F-EB0D65995DEC}"/>
          </ac:picMkLst>
        </pc:picChg>
        <pc:picChg chg="add mod">
          <ac:chgData name="Brutus, Jean Clifford" userId="9f30d4e2-da8f-4caa-93bc-b8a943ec7bd6" providerId="ADAL" clId="{58437DF3-47C9-7A48-BA08-C9E8C571DC5D}" dt="2021-08-16T14:39:13.190" v="972" actId="1038"/>
          <ac:picMkLst>
            <pc:docMk/>
            <pc:sldMk cId="461556174" sldId="965"/>
            <ac:picMk id="12" creationId="{11BFA274-4E6A-9A41-B8EC-138F2AF5203E}"/>
          </ac:picMkLst>
        </pc:picChg>
        <pc:picChg chg="add mod">
          <ac:chgData name="Brutus, Jean Clifford" userId="9f30d4e2-da8f-4caa-93bc-b8a943ec7bd6" providerId="ADAL" clId="{58437DF3-47C9-7A48-BA08-C9E8C571DC5D}" dt="2021-08-16T14:38:42.152" v="877"/>
          <ac:picMkLst>
            <pc:docMk/>
            <pc:sldMk cId="461556174" sldId="965"/>
            <ac:picMk id="13" creationId="{A1678EF2-6898-9C48-BF29-D5D192C331AB}"/>
          </ac:picMkLst>
        </pc:picChg>
        <pc:picChg chg="add mod">
          <ac:chgData name="Brutus, Jean Clifford" userId="9f30d4e2-da8f-4caa-93bc-b8a943ec7bd6" providerId="ADAL" clId="{58437DF3-47C9-7A48-BA08-C9E8C571DC5D}" dt="2021-08-16T14:38:42.152" v="877"/>
          <ac:picMkLst>
            <pc:docMk/>
            <pc:sldMk cId="461556174" sldId="965"/>
            <ac:picMk id="14" creationId="{32B6E6BA-68E5-7F48-86EA-4251A0968A4A}"/>
          </ac:picMkLst>
        </pc:picChg>
        <pc:picChg chg="del">
          <ac:chgData name="Brutus, Jean Clifford" userId="9f30d4e2-da8f-4caa-93bc-b8a943ec7bd6" providerId="ADAL" clId="{58437DF3-47C9-7A48-BA08-C9E8C571DC5D}" dt="2021-08-16T14:38:41.764" v="876" actId="478"/>
          <ac:picMkLst>
            <pc:docMk/>
            <pc:sldMk cId="461556174" sldId="965"/>
            <ac:picMk id="1026" creationId="{50BBD0B5-57ED-464B-BE39-77DEFB86B559}"/>
          </ac:picMkLst>
        </pc:picChg>
        <pc:picChg chg="del">
          <ac:chgData name="Brutus, Jean Clifford" userId="9f30d4e2-da8f-4caa-93bc-b8a943ec7bd6" providerId="ADAL" clId="{58437DF3-47C9-7A48-BA08-C9E8C571DC5D}" dt="2021-08-16T14:38:41.764" v="876" actId="478"/>
          <ac:picMkLst>
            <pc:docMk/>
            <pc:sldMk cId="461556174" sldId="965"/>
            <ac:picMk id="1027" creationId="{E83F8BC0-2011-4B94-91B5-ACC74C0FBC55}"/>
          </ac:picMkLst>
        </pc:picChg>
      </pc:sldChg>
      <pc:sldChg chg="addSp delSp modSp add mod">
        <pc:chgData name="Brutus, Jean Clifford" userId="9f30d4e2-da8f-4caa-93bc-b8a943ec7bd6" providerId="ADAL" clId="{58437DF3-47C9-7A48-BA08-C9E8C571DC5D}" dt="2021-08-16T14:41:33.922" v="1001" actId="478"/>
        <pc:sldMkLst>
          <pc:docMk/>
          <pc:sldMk cId="3585596336" sldId="966"/>
        </pc:sldMkLst>
        <pc:spChg chg="add mod">
          <ac:chgData name="Brutus, Jean Clifford" userId="9f30d4e2-da8f-4caa-93bc-b8a943ec7bd6" providerId="ADAL" clId="{58437DF3-47C9-7A48-BA08-C9E8C571DC5D}" dt="2021-08-16T14:39:44.481" v="978"/>
          <ac:spMkLst>
            <pc:docMk/>
            <pc:sldMk cId="3585596336" sldId="966"/>
            <ac:spMk id="10" creationId="{0A3D6529-489B-6D48-A87E-4E0B45C90EB0}"/>
          </ac:spMkLst>
        </pc:spChg>
        <pc:spChg chg="del">
          <ac:chgData name="Brutus, Jean Clifford" userId="9f30d4e2-da8f-4caa-93bc-b8a943ec7bd6" providerId="ADAL" clId="{58437DF3-47C9-7A48-BA08-C9E8C571DC5D}" dt="2021-08-16T14:39:33.094" v="976" actId="478"/>
          <ac:spMkLst>
            <pc:docMk/>
            <pc:sldMk cId="3585596336" sldId="966"/>
            <ac:spMk id="11" creationId="{AA7F13D5-4193-4049-969C-EF19B45ED39B}"/>
          </ac:spMkLst>
        </pc:spChg>
        <pc:spChg chg="del">
          <ac:chgData name="Brutus, Jean Clifford" userId="9f30d4e2-da8f-4caa-93bc-b8a943ec7bd6" providerId="ADAL" clId="{58437DF3-47C9-7A48-BA08-C9E8C571DC5D}" dt="2021-08-16T14:39:33.094" v="976" actId="478"/>
          <ac:spMkLst>
            <pc:docMk/>
            <pc:sldMk cId="3585596336" sldId="966"/>
            <ac:spMk id="15" creationId="{AAEE970C-3CE6-A64C-9FAF-496AC58CA4BF}"/>
          </ac:spMkLst>
        </pc:spChg>
        <pc:spChg chg="del">
          <ac:chgData name="Brutus, Jean Clifford" userId="9f30d4e2-da8f-4caa-93bc-b8a943ec7bd6" providerId="ADAL" clId="{58437DF3-47C9-7A48-BA08-C9E8C571DC5D}" dt="2021-08-16T14:39:33.094" v="976" actId="478"/>
          <ac:spMkLst>
            <pc:docMk/>
            <pc:sldMk cId="3585596336" sldId="966"/>
            <ac:spMk id="16" creationId="{5AA45D51-3019-D84B-AE6B-40088885F19C}"/>
          </ac:spMkLst>
        </pc:spChg>
        <pc:spChg chg="add mod">
          <ac:chgData name="Brutus, Jean Clifford" userId="9f30d4e2-da8f-4caa-93bc-b8a943ec7bd6" providerId="ADAL" clId="{58437DF3-47C9-7A48-BA08-C9E8C571DC5D}" dt="2021-08-16T14:39:44.481" v="978"/>
          <ac:spMkLst>
            <pc:docMk/>
            <pc:sldMk cId="3585596336" sldId="966"/>
            <ac:spMk id="17" creationId="{9837F553-A20B-A64B-8C22-31EFFAB71902}"/>
          </ac:spMkLst>
        </pc:spChg>
        <pc:spChg chg="del">
          <ac:chgData name="Brutus, Jean Clifford" userId="9f30d4e2-da8f-4caa-93bc-b8a943ec7bd6" providerId="ADAL" clId="{58437DF3-47C9-7A48-BA08-C9E8C571DC5D}" dt="2021-08-16T14:39:33.094" v="976" actId="478"/>
          <ac:spMkLst>
            <pc:docMk/>
            <pc:sldMk cId="3585596336" sldId="966"/>
            <ac:spMk id="18" creationId="{F570BD06-F7D2-084B-9F00-2E8E5E75D36D}"/>
          </ac:spMkLst>
        </pc:spChg>
        <pc:spChg chg="add del mod">
          <ac:chgData name="Brutus, Jean Clifford" userId="9f30d4e2-da8f-4caa-93bc-b8a943ec7bd6" providerId="ADAL" clId="{58437DF3-47C9-7A48-BA08-C9E8C571DC5D}" dt="2021-08-16T14:39:48.767" v="979" actId="478"/>
          <ac:spMkLst>
            <pc:docMk/>
            <pc:sldMk cId="3585596336" sldId="966"/>
            <ac:spMk id="20" creationId="{D991ABAF-9E6D-D645-867A-68B808A6D8F1}"/>
          </ac:spMkLst>
        </pc:spChg>
        <pc:spChg chg="add del mod">
          <ac:chgData name="Brutus, Jean Clifford" userId="9f30d4e2-da8f-4caa-93bc-b8a943ec7bd6" providerId="ADAL" clId="{58437DF3-47C9-7A48-BA08-C9E8C571DC5D}" dt="2021-08-16T14:41:33.922" v="1001" actId="478"/>
          <ac:spMkLst>
            <pc:docMk/>
            <pc:sldMk cId="3585596336" sldId="966"/>
            <ac:spMk id="21" creationId="{E46CBE9E-6993-D948-B07C-7087B81DCD90}"/>
          </ac:spMkLst>
        </pc:spChg>
        <pc:spChg chg="add mod">
          <ac:chgData name="Brutus, Jean Clifford" userId="9f30d4e2-da8f-4caa-93bc-b8a943ec7bd6" providerId="ADAL" clId="{58437DF3-47C9-7A48-BA08-C9E8C571DC5D}" dt="2021-08-16T14:41:31.283" v="1000"/>
          <ac:spMkLst>
            <pc:docMk/>
            <pc:sldMk cId="3585596336" sldId="966"/>
            <ac:spMk id="22" creationId="{BE852776-20BC-F849-BB6F-A1EFEC766BB4}"/>
          </ac:spMkLst>
        </pc:spChg>
        <pc:picChg chg="add mod">
          <ac:chgData name="Brutus, Jean Clifford" userId="9f30d4e2-da8f-4caa-93bc-b8a943ec7bd6" providerId="ADAL" clId="{58437DF3-47C9-7A48-BA08-C9E8C571DC5D}" dt="2021-08-16T14:39:44.481" v="978"/>
          <ac:picMkLst>
            <pc:docMk/>
            <pc:sldMk cId="3585596336" sldId="966"/>
            <ac:picMk id="9" creationId="{29907F54-1EDE-C04C-8F5F-7FF351829F9B}"/>
          </ac:picMkLst>
        </pc:picChg>
        <pc:picChg chg="del">
          <ac:chgData name="Brutus, Jean Clifford" userId="9f30d4e2-da8f-4caa-93bc-b8a943ec7bd6" providerId="ADAL" clId="{58437DF3-47C9-7A48-BA08-C9E8C571DC5D}" dt="2021-08-16T14:39:33.094" v="976" actId="478"/>
          <ac:picMkLst>
            <pc:docMk/>
            <pc:sldMk cId="3585596336" sldId="966"/>
            <ac:picMk id="12" creationId="{11BFA274-4E6A-9A41-B8EC-138F2AF5203E}"/>
          </ac:picMkLst>
        </pc:picChg>
        <pc:picChg chg="del">
          <ac:chgData name="Brutus, Jean Clifford" userId="9f30d4e2-da8f-4caa-93bc-b8a943ec7bd6" providerId="ADAL" clId="{58437DF3-47C9-7A48-BA08-C9E8C571DC5D}" dt="2021-08-16T14:39:33.094" v="976" actId="478"/>
          <ac:picMkLst>
            <pc:docMk/>
            <pc:sldMk cId="3585596336" sldId="966"/>
            <ac:picMk id="13" creationId="{A1678EF2-6898-9C48-BF29-D5D192C331AB}"/>
          </ac:picMkLst>
        </pc:picChg>
        <pc:picChg chg="del">
          <ac:chgData name="Brutus, Jean Clifford" userId="9f30d4e2-da8f-4caa-93bc-b8a943ec7bd6" providerId="ADAL" clId="{58437DF3-47C9-7A48-BA08-C9E8C571DC5D}" dt="2021-08-16T14:39:33.094" v="976" actId="478"/>
          <ac:picMkLst>
            <pc:docMk/>
            <pc:sldMk cId="3585596336" sldId="966"/>
            <ac:picMk id="14" creationId="{32B6E6BA-68E5-7F48-86EA-4251A0968A4A}"/>
          </ac:picMkLst>
        </pc:picChg>
        <pc:picChg chg="add mod">
          <ac:chgData name="Brutus, Jean Clifford" userId="9f30d4e2-da8f-4caa-93bc-b8a943ec7bd6" providerId="ADAL" clId="{58437DF3-47C9-7A48-BA08-C9E8C571DC5D}" dt="2021-08-16T14:39:44.481" v="978"/>
          <ac:picMkLst>
            <pc:docMk/>
            <pc:sldMk cId="3585596336" sldId="966"/>
            <ac:picMk id="19" creationId="{996497FC-C586-B242-A108-6D897E629ED0}"/>
          </ac:picMkLst>
        </pc:picChg>
      </pc:sldChg>
      <pc:sldChg chg="addSp delSp modSp add mod">
        <pc:chgData name="Brutus, Jean Clifford" userId="9f30d4e2-da8f-4caa-93bc-b8a943ec7bd6" providerId="ADAL" clId="{58437DF3-47C9-7A48-BA08-C9E8C571DC5D}" dt="2021-08-16T14:41:29.027" v="999" actId="478"/>
        <pc:sldMkLst>
          <pc:docMk/>
          <pc:sldMk cId="257405825" sldId="967"/>
        </pc:sldMkLst>
        <pc:spChg chg="add del mod">
          <ac:chgData name="Brutus, Jean Clifford" userId="9f30d4e2-da8f-4caa-93bc-b8a943ec7bd6" providerId="ADAL" clId="{58437DF3-47C9-7A48-BA08-C9E8C571DC5D}" dt="2021-08-16T14:40:17.605" v="983" actId="478"/>
          <ac:spMkLst>
            <pc:docMk/>
            <pc:sldMk cId="257405825" sldId="967"/>
            <ac:spMk id="2" creationId="{CA6D4BC0-5E72-6F45-AA35-39722B66744C}"/>
          </ac:spMkLst>
        </pc:spChg>
        <pc:spChg chg="del">
          <ac:chgData name="Brutus, Jean Clifford" userId="9f30d4e2-da8f-4caa-93bc-b8a943ec7bd6" providerId="ADAL" clId="{58437DF3-47C9-7A48-BA08-C9E8C571DC5D}" dt="2021-08-16T14:40:15.084" v="982" actId="478"/>
          <ac:spMkLst>
            <pc:docMk/>
            <pc:sldMk cId="257405825" sldId="967"/>
            <ac:spMk id="10" creationId="{0A3D6529-489B-6D48-A87E-4E0B45C90EB0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11" creationId="{A0BA4DFA-91BA-D942-AC01-16372E77D9BF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12" creationId="{39242A17-A2FD-FA42-9119-26E8D19718B6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13" creationId="{6BDB7DCA-CA90-8946-9202-31C5530CDC20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14" creationId="{F8FB3CE3-7F53-F044-9DAC-E9DEE8F774C3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15" creationId="{2ECD740F-0CE0-7B47-A934-5D91AB4C33AA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16" creationId="{4563A6A5-8D55-274D-850E-20509A8A2B37}"/>
          </ac:spMkLst>
        </pc:spChg>
        <pc:spChg chg="del">
          <ac:chgData name="Brutus, Jean Clifford" userId="9f30d4e2-da8f-4caa-93bc-b8a943ec7bd6" providerId="ADAL" clId="{58437DF3-47C9-7A48-BA08-C9E8C571DC5D}" dt="2021-08-16T14:40:15.084" v="982" actId="478"/>
          <ac:spMkLst>
            <pc:docMk/>
            <pc:sldMk cId="257405825" sldId="967"/>
            <ac:spMk id="17" creationId="{9837F553-A20B-A64B-8C22-31EFFAB71902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18" creationId="{59D83F49-2ADE-814E-B097-738828CEB9F5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20" creationId="{3441F240-523B-A44A-9456-BF8C16DBF135}"/>
          </ac:spMkLst>
        </pc:spChg>
        <pc:spChg chg="del">
          <ac:chgData name="Brutus, Jean Clifford" userId="9f30d4e2-da8f-4caa-93bc-b8a943ec7bd6" providerId="ADAL" clId="{58437DF3-47C9-7A48-BA08-C9E8C571DC5D}" dt="2021-08-16T14:41:29.027" v="999" actId="478"/>
          <ac:spMkLst>
            <pc:docMk/>
            <pc:sldMk cId="257405825" sldId="967"/>
            <ac:spMk id="21" creationId="{E46CBE9E-6993-D948-B07C-7087B81DCD90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22" creationId="{D02832E5-1B9B-3A40-8C28-71707DF4FF78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23" creationId="{F7606EE0-6A94-3C4A-BDE1-B0357D8B7829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24" creationId="{426EE271-D1CF-9D41-813D-6100478E33D2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25" creationId="{700A9817-A791-454F-BFDC-7BB6748C0A82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26" creationId="{C9D06D24-52C8-8F4E-9CDB-E5FCE5AB7D1D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27" creationId="{3FFFDEB7-5A6B-244D-B985-62C312A7C00D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28" creationId="{1F2BC9E5-3E0F-A442-8BF4-C66FEB56ADE0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29" creationId="{472045CD-330B-C44A-BAE9-3535BA5FF96E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30" creationId="{21A4BCDA-07EC-D940-8AB1-EC70D529F85D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31" creationId="{6F44E33F-A209-5243-A5F2-FCC32C8E8844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32" creationId="{5F98F2CA-333E-5248-9CC7-35DC4DA47119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33" creationId="{9BD081B0-AE9F-7440-8861-DDBA30867D4E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34" creationId="{DF698A9C-A36E-134A-9E0C-0F71BBA1802D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35" creationId="{74718C0B-5D04-8A4D-81BA-B6490D463BAB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36" creationId="{C5A87B89-0C08-DF44-ABAC-4E4FBF6EE296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37" creationId="{93F5E025-23BA-E24F-A6C9-5E7C86D6423F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38" creationId="{82669662-2BE9-3C41-988B-6555322C16B6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39" creationId="{DE850EA7-D95E-0C4C-B81E-42C080C1EA06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40" creationId="{4A4A6366-AA0B-CD4A-9ECD-D4351A75FDF7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41" creationId="{536E2E56-8EB2-004C-BEDE-4F227FF16A80}"/>
          </ac:spMkLst>
        </pc:spChg>
        <pc:spChg chg="add mod">
          <ac:chgData name="Brutus, Jean Clifford" userId="9f30d4e2-da8f-4caa-93bc-b8a943ec7bd6" providerId="ADAL" clId="{58437DF3-47C9-7A48-BA08-C9E8C571DC5D}" dt="2021-08-16T14:40:28.408" v="985"/>
          <ac:spMkLst>
            <pc:docMk/>
            <pc:sldMk cId="257405825" sldId="967"/>
            <ac:spMk id="44" creationId="{9F5A3715-5961-0748-9BB4-8444C6DE77BB}"/>
          </ac:spMkLst>
        </pc:spChg>
        <pc:spChg chg="add mod">
          <ac:chgData name="Brutus, Jean Clifford" userId="9f30d4e2-da8f-4caa-93bc-b8a943ec7bd6" providerId="ADAL" clId="{58437DF3-47C9-7A48-BA08-C9E8C571DC5D}" dt="2021-08-16T14:41:26.807" v="998"/>
          <ac:spMkLst>
            <pc:docMk/>
            <pc:sldMk cId="257405825" sldId="967"/>
            <ac:spMk id="45" creationId="{CD6B98B7-8375-2146-A8C0-4852A92B0D23}"/>
          </ac:spMkLst>
        </pc:spChg>
        <pc:graphicFrameChg chg="add mod">
          <ac:chgData name="Brutus, Jean Clifford" userId="9f30d4e2-da8f-4caa-93bc-b8a943ec7bd6" providerId="ADAL" clId="{58437DF3-47C9-7A48-BA08-C9E8C571DC5D}" dt="2021-08-16T14:40:28.408" v="985"/>
          <ac:graphicFrameMkLst>
            <pc:docMk/>
            <pc:sldMk cId="257405825" sldId="967"/>
            <ac:graphicFrameMk id="43" creationId="{9A614417-51D3-8442-9172-DBB58BADDDB6}"/>
          </ac:graphicFrameMkLst>
        </pc:graphicFrameChg>
        <pc:picChg chg="add mod">
          <ac:chgData name="Brutus, Jean Clifford" userId="9f30d4e2-da8f-4caa-93bc-b8a943ec7bd6" providerId="ADAL" clId="{58437DF3-47C9-7A48-BA08-C9E8C571DC5D}" dt="2021-08-16T14:40:28.408" v="985"/>
          <ac:picMkLst>
            <pc:docMk/>
            <pc:sldMk cId="257405825" sldId="967"/>
            <ac:picMk id="8" creationId="{EC96DC14-0B79-1D49-951F-54CA33982F72}"/>
          </ac:picMkLst>
        </pc:picChg>
        <pc:picChg chg="del">
          <ac:chgData name="Brutus, Jean Clifford" userId="9f30d4e2-da8f-4caa-93bc-b8a943ec7bd6" providerId="ADAL" clId="{58437DF3-47C9-7A48-BA08-C9E8C571DC5D}" dt="2021-08-16T14:40:15.084" v="982" actId="478"/>
          <ac:picMkLst>
            <pc:docMk/>
            <pc:sldMk cId="257405825" sldId="967"/>
            <ac:picMk id="9" creationId="{29907F54-1EDE-C04C-8F5F-7FF351829F9B}"/>
          </ac:picMkLst>
        </pc:picChg>
        <pc:picChg chg="del">
          <ac:chgData name="Brutus, Jean Clifford" userId="9f30d4e2-da8f-4caa-93bc-b8a943ec7bd6" providerId="ADAL" clId="{58437DF3-47C9-7A48-BA08-C9E8C571DC5D}" dt="2021-08-16T14:40:15.084" v="982" actId="478"/>
          <ac:picMkLst>
            <pc:docMk/>
            <pc:sldMk cId="257405825" sldId="967"/>
            <ac:picMk id="19" creationId="{996497FC-C586-B242-A108-6D897E629ED0}"/>
          </ac:picMkLst>
        </pc:picChg>
        <pc:picChg chg="add mod">
          <ac:chgData name="Brutus, Jean Clifford" userId="9f30d4e2-da8f-4caa-93bc-b8a943ec7bd6" providerId="ADAL" clId="{58437DF3-47C9-7A48-BA08-C9E8C571DC5D}" dt="2021-08-16T14:40:43.533" v="989" actId="1076"/>
          <ac:picMkLst>
            <pc:docMk/>
            <pc:sldMk cId="257405825" sldId="967"/>
            <ac:picMk id="42" creationId="{218E9998-D777-E548-9AFF-ECD006E49A5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36.jpeg"/><Relationship Id="rId5" Type="http://schemas.openxmlformats.org/officeDocument/2006/relationships/image" Target="../media/image31.png"/><Relationship Id="rId10" Type="http://schemas.openxmlformats.org/officeDocument/2006/relationships/image" Target="../media/image35.tiff"/><Relationship Id="rId4" Type="http://schemas.openxmlformats.org/officeDocument/2006/relationships/image" Target="../media/image30.tiff"/><Relationship Id="rId9" Type="http://schemas.openxmlformats.org/officeDocument/2006/relationships/image" Target="../media/image3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Improvements to the </a:t>
            </a:r>
            <a:r>
              <a:rPr lang="en-US" dirty="0" err="1">
                <a:cs typeface="Arial"/>
              </a:rPr>
              <a:t>CeC</a:t>
            </a:r>
            <a:r>
              <a:rPr lang="en-US" dirty="0">
                <a:cs typeface="Arial"/>
              </a:rPr>
              <a:t> Systems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CeC</a:t>
            </a:r>
            <a:r>
              <a:rPr lang="en-US" dirty="0"/>
              <a:t> Experiment at RHIC</a:t>
            </a:r>
          </a:p>
          <a:p>
            <a:r>
              <a:rPr lang="en-US" dirty="0" err="1"/>
              <a:t>CeC</a:t>
            </a:r>
            <a:r>
              <a:rPr lang="en-US" dirty="0"/>
              <a:t> X Retreat</a:t>
            </a:r>
          </a:p>
          <a:p>
            <a:endParaRPr lang="en-US" dirty="0"/>
          </a:p>
          <a:p>
            <a:r>
              <a:rPr lang="en-US" sz="1800" b="1" dirty="0"/>
              <a:t>Jean Clifford Brutus</a:t>
            </a:r>
          </a:p>
          <a:p>
            <a:r>
              <a:rPr lang="en-US" sz="1800" b="1" dirty="0"/>
              <a:t>August 16</a:t>
            </a:r>
            <a:r>
              <a:rPr lang="en-US" sz="1800" b="1" baseline="30000" dirty="0"/>
              <a:t>th</a:t>
            </a:r>
            <a:r>
              <a:rPr lang="en-US" sz="1800" b="1" dirty="0"/>
              <a:t>,2021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281076-B8AD-EA4A-A796-928C0574C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4" t="1041" r="3934"/>
          <a:stretch/>
        </p:blipFill>
        <p:spPr>
          <a:xfrm>
            <a:off x="378720" y="1795888"/>
            <a:ext cx="4405983" cy="441779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B13D21-EC8A-4637-A572-CE95BAE252D1}"/>
              </a:ext>
            </a:extLst>
          </p:cNvPr>
          <p:cNvSpPr txBox="1">
            <a:spLocks/>
          </p:cNvSpPr>
          <p:nvPr/>
        </p:nvSpPr>
        <p:spPr>
          <a:xfrm>
            <a:off x="1174045" y="0"/>
            <a:ext cx="9843910" cy="655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latin typeface="+mn-lt"/>
              </a:rPr>
              <a:t>500 MHz Removal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745DA-1847-F04D-9E9C-C127418988AE}"/>
              </a:ext>
            </a:extLst>
          </p:cNvPr>
          <p:cNvSpPr/>
          <p:nvPr/>
        </p:nvSpPr>
        <p:spPr>
          <a:xfrm>
            <a:off x="324876" y="576585"/>
            <a:ext cx="73713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of coax reconfiguration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Parts ordered and in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500MHz surveyed: -1.5 mm axis; 0.02 degrees about Y axis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64F951-C3D1-124D-9041-E7C099CFF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9" b="4613"/>
          <a:stretch/>
        </p:blipFill>
        <p:spPr>
          <a:xfrm>
            <a:off x="4918999" y="1795887"/>
            <a:ext cx="3479772" cy="44177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B8E2D0-9B8A-4349-8450-8EBE7A819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18" t="2095" r="3151" b="23201"/>
          <a:stretch/>
        </p:blipFill>
        <p:spPr>
          <a:xfrm>
            <a:off x="8527422" y="2396067"/>
            <a:ext cx="3539813" cy="2819400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AB6452A-2535-734A-8B5C-E2F142FC8584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10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22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3B6B21-96E9-4A08-ABDD-715FCDA0FB1D}"/>
              </a:ext>
            </a:extLst>
          </p:cNvPr>
          <p:cNvSpPr txBox="1">
            <a:spLocks/>
          </p:cNvSpPr>
          <p:nvPr/>
        </p:nvSpPr>
        <p:spPr>
          <a:xfrm>
            <a:off x="1174045" y="0"/>
            <a:ext cx="9843910" cy="655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latin typeface="+mn-lt"/>
              </a:rPr>
              <a:t>500 MHz &amp; DCCT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40284-3987-4A30-AF9F-2F98110F4A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" t="28709" r="-142" b="-2149"/>
          <a:stretch/>
        </p:blipFill>
        <p:spPr>
          <a:xfrm>
            <a:off x="5649719" y="1699404"/>
            <a:ext cx="5034574" cy="49333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AA821B6-0744-8B48-A068-19E920DBA0A8}"/>
              </a:ext>
            </a:extLst>
          </p:cNvPr>
          <p:cNvSpPr/>
          <p:nvPr/>
        </p:nvSpPr>
        <p:spPr>
          <a:xfrm>
            <a:off x="324877" y="66284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Removal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parts in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Installation in progress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C8C080-D00B-A847-A8B4-9E95A2A78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469" y="1699404"/>
            <a:ext cx="3427937" cy="4763900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F14864F-4562-334E-9B19-E7E446CA0A0E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11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9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8C77D-DC92-8543-9A34-5839E28E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53" y="69878"/>
            <a:ext cx="10424159" cy="50376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100" dirty="0"/>
              <a:t>500MHz Coax Inspection/Cleaning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B6C16-E43C-2147-973E-8F7970C22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60" r="9741" b="4108"/>
          <a:stretch/>
        </p:blipFill>
        <p:spPr>
          <a:xfrm>
            <a:off x="422484" y="3573336"/>
            <a:ext cx="6093945" cy="2410691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3757AEE4-6DF4-7D43-B21A-10672A8E0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8F92F80-656B-1D43-A24E-C7C4FF1D2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33C174-865D-8544-B9F2-0076BE901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430" y="2085953"/>
            <a:ext cx="4838700" cy="4521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13B36C-54E6-4B44-BF63-2A37E7331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46" y="1049009"/>
            <a:ext cx="5968020" cy="2073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9843CB-2C99-E346-AA1E-78AF582F7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136" y="5679362"/>
            <a:ext cx="1936864" cy="936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23F5C6-CAEE-D44B-B10E-37CA00E3F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506" y="3325091"/>
            <a:ext cx="3000894" cy="144314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E6ABF3-426D-5F4A-9EB9-2947F3FD93E0}"/>
              </a:ext>
            </a:extLst>
          </p:cNvPr>
          <p:cNvSpPr/>
          <p:nvPr/>
        </p:nvSpPr>
        <p:spPr>
          <a:xfrm>
            <a:off x="6630786" y="104900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Received cleaning process from manufacturer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Spare parts/Replacement parts ordered 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89D894C5-26E9-CF49-A8CF-45819EEFB714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12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621D9D-C5F8-461C-8672-4CFF262A9B7C}"/>
              </a:ext>
            </a:extLst>
          </p:cNvPr>
          <p:cNvSpPr txBox="1"/>
          <p:nvPr/>
        </p:nvSpPr>
        <p:spPr>
          <a:xfrm>
            <a:off x="3019389" y="6366344"/>
            <a:ext cx="230726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Courtesy: J. Butler, RF Group</a:t>
            </a:r>
          </a:p>
        </p:txBody>
      </p:sp>
    </p:spTree>
    <p:extLst>
      <p:ext uri="{BB962C8B-B14F-4D97-AF65-F5344CB8AC3E}">
        <p14:creationId xmlns:p14="http://schemas.microsoft.com/office/powerpoint/2010/main" val="2220830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C7E680-1593-43FD-ACF3-56BBEA5F8240}"/>
              </a:ext>
            </a:extLst>
          </p:cNvPr>
          <p:cNvSpPr txBox="1"/>
          <p:nvPr/>
        </p:nvSpPr>
        <p:spPr>
          <a:xfrm>
            <a:off x="269384" y="915503"/>
            <a:ext cx="96682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Take out Gun Trim 2 (large coils): Need to accurately fix Gun Trim 1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Restore trims after 500Mhz and after DCCT (E-measurement trims)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sz="1600" dirty="0"/>
              <a:t>Replace trims after 704MHz </a:t>
            </a:r>
            <a:r>
              <a:rPr lang="en-US" altLang="en-US" sz="1600" dirty="0" err="1"/>
              <a:t>linac</a:t>
            </a:r>
            <a:r>
              <a:rPr lang="en-US" altLang="en-US" sz="1600" dirty="0"/>
              <a:t> with new H/V correctors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Replace TRDBL new large aperture with old trims with 2” aperture </a:t>
            </a:r>
            <a:br>
              <a:rPr lang="en-US" sz="1600" dirty="0"/>
            </a:br>
            <a:r>
              <a:rPr lang="en-US" sz="1600" dirty="0"/>
              <a:t>Keep H and V trims fed in series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/>
              <a:t>CeC</a:t>
            </a:r>
            <a:r>
              <a:rPr lang="en-US" sz="1600" dirty="0"/>
              <a:t> section: Add vertical trim coils at the entrance and at the exit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2B3A41E-7F5B-074F-ACD8-86C999B32587}"/>
              </a:ext>
            </a:extLst>
          </p:cNvPr>
          <p:cNvSpPr txBox="1">
            <a:spLocks/>
          </p:cNvSpPr>
          <p:nvPr/>
        </p:nvSpPr>
        <p:spPr>
          <a:xfrm>
            <a:off x="1044490" y="-51620"/>
            <a:ext cx="10424159" cy="88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/>
              <a:t>Trim modifications in </a:t>
            </a:r>
            <a:r>
              <a:rPr lang="en-US" sz="4100" dirty="0" err="1"/>
              <a:t>CeC</a:t>
            </a:r>
            <a:r>
              <a:rPr lang="en-US" sz="4100" dirty="0"/>
              <a:t> Accelerator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9AADFD-2698-DE4D-AFDA-ADAB1EBE3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08"/>
          <a:stretch/>
        </p:blipFill>
        <p:spPr>
          <a:xfrm>
            <a:off x="10469979" y="4573007"/>
            <a:ext cx="1545698" cy="22020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E7F90C-CA18-6249-8618-33CEAB2D4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68" r="13450"/>
          <a:stretch/>
        </p:blipFill>
        <p:spPr>
          <a:xfrm>
            <a:off x="9445189" y="1414732"/>
            <a:ext cx="2687543" cy="14601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3B603B-6FB9-BB41-8B5D-D1611506C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8" b="788"/>
          <a:stretch/>
        </p:blipFill>
        <p:spPr>
          <a:xfrm>
            <a:off x="8017996" y="5033606"/>
            <a:ext cx="2258181" cy="1652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16B4E0-2B8C-4644-BCB0-F616B22FA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945" y="4558870"/>
            <a:ext cx="1682289" cy="220206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217BB01-D84E-754D-9E30-B2285A0A0FE3}"/>
              </a:ext>
            </a:extLst>
          </p:cNvPr>
          <p:cNvSpPr/>
          <p:nvPr/>
        </p:nvSpPr>
        <p:spPr>
          <a:xfrm>
            <a:off x="8999335" y="4169941"/>
            <a:ext cx="627744" cy="523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A6FA3F-55BF-004B-93DE-0157804CEA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21140" y="2966713"/>
            <a:ext cx="11870860" cy="1293987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83BF003C-FA91-7549-B4DA-16F0165A7AC3}"/>
              </a:ext>
            </a:extLst>
          </p:cNvPr>
          <p:cNvSpPr/>
          <p:nvPr/>
        </p:nvSpPr>
        <p:spPr>
          <a:xfrm rot="16200000">
            <a:off x="10050404" y="4065998"/>
            <a:ext cx="722105" cy="263635"/>
          </a:xfrm>
          <a:prstGeom prst="rightArrow">
            <a:avLst/>
          </a:prstGeom>
          <a:solidFill>
            <a:srgbClr val="0095B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DA7AE35-B5DF-EC40-96AB-6766BDBFF4CA}"/>
              </a:ext>
            </a:extLst>
          </p:cNvPr>
          <p:cNvSpPr/>
          <p:nvPr/>
        </p:nvSpPr>
        <p:spPr>
          <a:xfrm rot="16200000">
            <a:off x="9118766" y="4219868"/>
            <a:ext cx="1117962" cy="263635"/>
          </a:xfrm>
          <a:prstGeom prst="rightArrow">
            <a:avLst/>
          </a:prstGeom>
          <a:solidFill>
            <a:srgbClr val="0095B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A6720-7805-B74B-890B-32B43F6200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8983" y="3052388"/>
            <a:ext cx="201966" cy="745052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31B76C65-12B8-4442-A5FB-68AC76A36222}"/>
              </a:ext>
            </a:extLst>
          </p:cNvPr>
          <p:cNvSpPr/>
          <p:nvPr/>
        </p:nvSpPr>
        <p:spPr>
          <a:xfrm rot="16200000">
            <a:off x="3871349" y="3977697"/>
            <a:ext cx="739935" cy="263635"/>
          </a:xfrm>
          <a:prstGeom prst="rightArrow">
            <a:avLst/>
          </a:prstGeom>
          <a:solidFill>
            <a:srgbClr val="0095B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7D6D870-3D80-6745-90A4-6B5747A5C44C}"/>
              </a:ext>
            </a:extLst>
          </p:cNvPr>
          <p:cNvSpPr/>
          <p:nvPr/>
        </p:nvSpPr>
        <p:spPr>
          <a:xfrm rot="5400000">
            <a:off x="9568852" y="3162687"/>
            <a:ext cx="745053" cy="263635"/>
          </a:xfrm>
          <a:prstGeom prst="rightArrow">
            <a:avLst/>
          </a:prstGeom>
          <a:solidFill>
            <a:srgbClr val="0095B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E05562C5-4513-A54A-A920-C16944EA6D28}"/>
              </a:ext>
            </a:extLst>
          </p:cNvPr>
          <p:cNvSpPr/>
          <p:nvPr/>
        </p:nvSpPr>
        <p:spPr>
          <a:xfrm rot="16200000">
            <a:off x="6346480" y="4007909"/>
            <a:ext cx="679509" cy="263635"/>
          </a:xfrm>
          <a:prstGeom prst="rightArrow">
            <a:avLst/>
          </a:prstGeom>
          <a:solidFill>
            <a:srgbClr val="0095B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B6ECDF4-F944-C64D-B9E8-045ED3442612}"/>
              </a:ext>
            </a:extLst>
          </p:cNvPr>
          <p:cNvSpPr/>
          <p:nvPr/>
        </p:nvSpPr>
        <p:spPr>
          <a:xfrm rot="16200000">
            <a:off x="800869" y="3726423"/>
            <a:ext cx="1027778" cy="263635"/>
          </a:xfrm>
          <a:prstGeom prst="rightArrow">
            <a:avLst/>
          </a:prstGeom>
          <a:solidFill>
            <a:srgbClr val="0095B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57541-7F4E-C34C-AFFD-F12F185DD0C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31" t="16839" r="14105" b="18192"/>
          <a:stretch/>
        </p:blipFill>
        <p:spPr>
          <a:xfrm>
            <a:off x="3457595" y="5947227"/>
            <a:ext cx="1083669" cy="813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080E5-F10F-5E4B-8C71-A839E4F1A4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0630" y="4662547"/>
            <a:ext cx="1628850" cy="1213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8D527-CC28-0443-874A-CBE851CE4F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2169" y="4711138"/>
            <a:ext cx="1136747" cy="1973031"/>
          </a:xfrm>
          <a:prstGeom prst="rect">
            <a:avLst/>
          </a:prstGeom>
        </p:spPr>
      </p:pic>
      <p:sp>
        <p:nvSpPr>
          <p:cNvPr id="27" name="Right Arrow 26">
            <a:extLst>
              <a:ext uri="{FF2B5EF4-FFF2-40B4-BE49-F238E27FC236}">
                <a16:creationId xmlns:a16="http://schemas.microsoft.com/office/drawing/2014/main" id="{9A96E252-1965-714C-9E92-B2527C1533DE}"/>
              </a:ext>
            </a:extLst>
          </p:cNvPr>
          <p:cNvSpPr/>
          <p:nvPr/>
        </p:nvSpPr>
        <p:spPr>
          <a:xfrm rot="9255069">
            <a:off x="5633318" y="2653059"/>
            <a:ext cx="1641495" cy="237947"/>
          </a:xfrm>
          <a:prstGeom prst="rightArrow">
            <a:avLst/>
          </a:prstGeom>
          <a:solidFill>
            <a:srgbClr val="0095B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3" name="Picture 1" descr="page9image2738000">
            <a:extLst>
              <a:ext uri="{FF2B5EF4-FFF2-40B4-BE49-F238E27FC236}">
                <a16:creationId xmlns:a16="http://schemas.microsoft.com/office/drawing/2014/main" id="{EDEA5D20-714C-EA46-B28F-D6159BAD1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23" y="4480681"/>
            <a:ext cx="2474327" cy="167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4ADEE8-0903-5949-B5EB-AEC86D5040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1102" y="785446"/>
            <a:ext cx="1759358" cy="24412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7CF328-4E2A-CC48-9255-FD3E958A2E62}"/>
              </a:ext>
            </a:extLst>
          </p:cNvPr>
          <p:cNvSpPr/>
          <p:nvPr/>
        </p:nvSpPr>
        <p:spPr>
          <a:xfrm>
            <a:off x="321140" y="4416720"/>
            <a:ext cx="2633727" cy="1840147"/>
          </a:xfrm>
          <a:prstGeom prst="rect">
            <a:avLst/>
          </a:prstGeom>
          <a:noFill/>
          <a:ln>
            <a:solidFill>
              <a:srgbClr val="0261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DB0BC4B-D791-924B-8DD9-9A3B988F16F6}"/>
              </a:ext>
            </a:extLst>
          </p:cNvPr>
          <p:cNvSpPr/>
          <p:nvPr/>
        </p:nvSpPr>
        <p:spPr>
          <a:xfrm>
            <a:off x="3173799" y="4558870"/>
            <a:ext cx="1753673" cy="2281968"/>
          </a:xfrm>
          <a:prstGeom prst="rect">
            <a:avLst/>
          </a:prstGeom>
          <a:noFill/>
          <a:ln>
            <a:solidFill>
              <a:srgbClr val="0261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6BB955-9D5F-3948-8F84-9AFF573A40E1}"/>
              </a:ext>
            </a:extLst>
          </p:cNvPr>
          <p:cNvSpPr/>
          <p:nvPr/>
        </p:nvSpPr>
        <p:spPr>
          <a:xfrm>
            <a:off x="7949112" y="4975912"/>
            <a:ext cx="2397155" cy="1799161"/>
          </a:xfrm>
          <a:prstGeom prst="rect">
            <a:avLst/>
          </a:prstGeom>
          <a:noFill/>
          <a:ln>
            <a:solidFill>
              <a:srgbClr val="0261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BE9A0BC-14DA-3746-B72D-52131F075BB1}"/>
              </a:ext>
            </a:extLst>
          </p:cNvPr>
          <p:cNvSpPr/>
          <p:nvPr/>
        </p:nvSpPr>
        <p:spPr>
          <a:xfrm flipH="1">
            <a:off x="10418860" y="4598822"/>
            <a:ext cx="1649425" cy="2176251"/>
          </a:xfrm>
          <a:prstGeom prst="rect">
            <a:avLst/>
          </a:prstGeom>
          <a:noFill/>
          <a:ln>
            <a:solidFill>
              <a:srgbClr val="0261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4267D4-F445-2F4B-9871-0C0CD43BD07B}"/>
              </a:ext>
            </a:extLst>
          </p:cNvPr>
          <p:cNvSpPr/>
          <p:nvPr/>
        </p:nvSpPr>
        <p:spPr>
          <a:xfrm>
            <a:off x="7274411" y="754556"/>
            <a:ext cx="1832983" cy="2481193"/>
          </a:xfrm>
          <a:prstGeom prst="rect">
            <a:avLst/>
          </a:prstGeom>
          <a:noFill/>
          <a:ln>
            <a:solidFill>
              <a:srgbClr val="0261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CD500C-563E-FE4B-A7AE-8D6A54A906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0066" y="5942497"/>
            <a:ext cx="120857" cy="25018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8DE9E09-7F13-7E40-B582-CCD5A6FAFA44}"/>
              </a:ext>
            </a:extLst>
          </p:cNvPr>
          <p:cNvSpPr/>
          <p:nvPr/>
        </p:nvSpPr>
        <p:spPr>
          <a:xfrm>
            <a:off x="9495127" y="1322867"/>
            <a:ext cx="2646072" cy="1551980"/>
          </a:xfrm>
          <a:prstGeom prst="rect">
            <a:avLst/>
          </a:prstGeom>
          <a:noFill/>
          <a:ln>
            <a:solidFill>
              <a:srgbClr val="0261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ADC552E-B9FC-0947-8134-4922D21A4A88}"/>
              </a:ext>
            </a:extLst>
          </p:cNvPr>
          <p:cNvSpPr/>
          <p:nvPr/>
        </p:nvSpPr>
        <p:spPr>
          <a:xfrm>
            <a:off x="5045803" y="4558869"/>
            <a:ext cx="2830715" cy="2242017"/>
          </a:xfrm>
          <a:prstGeom prst="rect">
            <a:avLst/>
          </a:prstGeom>
          <a:noFill/>
          <a:ln>
            <a:solidFill>
              <a:srgbClr val="0261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lide Number Placeholder 2">
            <a:extLst>
              <a:ext uri="{FF2B5EF4-FFF2-40B4-BE49-F238E27FC236}">
                <a16:creationId xmlns:a16="http://schemas.microsoft.com/office/drawing/2014/main" id="{01687D8E-AD99-1245-B307-6054650DC788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13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89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1541" y="296937"/>
            <a:ext cx="119504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Short Diagnostics Undulator: </a:t>
            </a:r>
            <a:br>
              <a:rPr lang="en-US" dirty="0"/>
            </a:br>
            <a:r>
              <a:rPr lang="en-US" dirty="0"/>
              <a:t>8 cm period, 0.6 </a:t>
            </a:r>
            <a:r>
              <a:rPr lang="en-US" dirty="0" err="1"/>
              <a:t>kGs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C7E680-1593-43FD-ACF3-56BBEA5F8240}"/>
              </a:ext>
            </a:extLst>
          </p:cNvPr>
          <p:cNvSpPr txBox="1"/>
          <p:nvPr/>
        </p:nvSpPr>
        <p:spPr>
          <a:xfrm>
            <a:off x="465512" y="1483536"/>
            <a:ext cx="11726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serve as source of THz radiation at  at frequency ~ 5 THz to tune PCA.  Will be removed for </a:t>
            </a:r>
            <a:r>
              <a:rPr lang="en-US" dirty="0" err="1"/>
              <a:t>CeC</a:t>
            </a:r>
            <a:r>
              <a:rPr lang="en-US" dirty="0"/>
              <a:t> demonstration.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and prototype in progress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1026" name="id-62FC3755-DF03-4F2B-BC74-F743BF42147F" descr="Image.jpeg">
            <a:extLst>
              <a:ext uri="{FF2B5EF4-FFF2-40B4-BE49-F238E27FC236}">
                <a16:creationId xmlns:a16="http://schemas.microsoft.com/office/drawing/2014/main" id="{50BBD0B5-57ED-464B-BE39-77DEFB86B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46" y="2725537"/>
            <a:ext cx="3863659" cy="289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d-3FE9D10E-F246-49ED-BC99-D63F5AB2A51B" descr="Image.jpeg">
            <a:extLst>
              <a:ext uri="{FF2B5EF4-FFF2-40B4-BE49-F238E27FC236}">
                <a16:creationId xmlns:a16="http://schemas.microsoft.com/office/drawing/2014/main" id="{E83F8BC0-2011-4B94-91B5-ACC74C0FB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380" y="2546226"/>
            <a:ext cx="2442274" cy="325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3A8DCA-5DFA-40EB-A77F-EB0D65995D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513" y="2725537"/>
            <a:ext cx="4100429" cy="2897744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32B868F-665F-9D4A-95F6-A55437CE14CA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14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868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A7F13D5-4193-4049-969C-EF19B45ED39B}"/>
              </a:ext>
            </a:extLst>
          </p:cNvPr>
          <p:cNvSpPr txBox="1">
            <a:spLocks/>
          </p:cNvSpPr>
          <p:nvPr/>
        </p:nvSpPr>
        <p:spPr>
          <a:xfrm>
            <a:off x="458637" y="-305487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Stray fields studies in CeC section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BFA274-4E6A-9A41-B8EC-138F2AF52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" t="2845" r="276" b="7159"/>
          <a:stretch/>
        </p:blipFill>
        <p:spPr>
          <a:xfrm>
            <a:off x="2308195" y="3567847"/>
            <a:ext cx="8419380" cy="30364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678EF2-6898-9C48-BF29-D5D192C33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846" y="1020076"/>
            <a:ext cx="6717096" cy="32291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B6E6BA-68E5-7F48-86EA-4251A0968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79" y="966878"/>
            <a:ext cx="4661902" cy="259583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EE970C-3CE6-A64C-9FAF-496AC58CA4BF}"/>
              </a:ext>
            </a:extLst>
          </p:cNvPr>
          <p:cNvSpPr/>
          <p:nvPr/>
        </p:nvSpPr>
        <p:spPr>
          <a:xfrm>
            <a:off x="1955563" y="3562710"/>
            <a:ext cx="3462866" cy="6865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A45D51-3019-D84B-AE6B-40088885F19C}"/>
              </a:ext>
            </a:extLst>
          </p:cNvPr>
          <p:cNvSpPr/>
          <p:nvPr/>
        </p:nvSpPr>
        <p:spPr>
          <a:xfrm>
            <a:off x="2205023" y="4221703"/>
            <a:ext cx="1111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Results</a:t>
            </a:r>
          </a:p>
        </p:txBody>
      </p:sp>
      <p:sp>
        <p:nvSpPr>
          <p:cNvPr id="19" name="Slide Number Placeholder 2">
            <a:extLst>
              <a:ext uri="{FF2B5EF4-FFF2-40B4-BE49-F238E27FC236}">
                <a16:creationId xmlns:a16="http://schemas.microsoft.com/office/drawing/2014/main" id="{D14D8353-712E-C042-A882-1B228DF106E3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15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56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907F54-1EDE-C04C-8F5F-7FF351829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537" y="3546373"/>
            <a:ext cx="3363058" cy="251880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A3D6529-489B-6D48-A87E-4E0B45C90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816" y="1142"/>
            <a:ext cx="9128368" cy="723136"/>
          </a:xfrm>
        </p:spPr>
        <p:txBody>
          <a:bodyPr/>
          <a:lstStyle/>
          <a:p>
            <a:pPr algn="ctr"/>
            <a:r>
              <a:rPr lang="en-US" dirty="0"/>
              <a:t>Heating Jackets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9837F553-A20B-A64B-8C22-31EFFAB71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49" y="697961"/>
            <a:ext cx="11598740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Search for explanation for unusual kinks in e-beam trajectory discovered, that in contrast with specifications, heating blankets and their cables have significant amount of magnetic materials,</a:t>
            </a:r>
            <a:r>
              <a:rPr lang="en-US" altLang="en-US" sz="800" dirty="0"/>
              <a:t>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which distort magnetic fields in the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section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Heating Jackets and their cables are highly magnetic and have to be removed from the insides of the solenoids, trims, quads… and the rest of the </a:t>
            </a:r>
            <a:r>
              <a:rPr lang="en-US" dirty="0" err="1"/>
              <a:t>CeC</a:t>
            </a:r>
            <a:r>
              <a:rPr lang="en-US" dirty="0"/>
              <a:t> section.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7 correctors need to be taken apart to remove jackets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When blankets are removed, we need to remeasure stray fields from the solenoids, dipoles and most importantly – cables! Table shows that stray fields 1 m from solenoids are rather large for some of them and small for the others - we need to understand the reason and check if there are cable loops?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96497FC-C586-B242-A108-6D897E629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68" y="3753737"/>
            <a:ext cx="7886750" cy="2311441"/>
          </a:xfrm>
          <a:prstGeom prst="rect">
            <a:avLst/>
          </a:prstGeom>
        </p:spPr>
      </p:pic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BE852776-20BC-F849-BB6F-A1EFEC766BB4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16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96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96DC14-0B79-1D49-951F-54CA33982F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911" y="1316132"/>
            <a:ext cx="9144000" cy="22167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BA4DFA-91BA-D942-AC01-16372E77D9BF}"/>
              </a:ext>
            </a:extLst>
          </p:cNvPr>
          <p:cNvSpPr/>
          <p:nvPr/>
        </p:nvSpPr>
        <p:spPr>
          <a:xfrm>
            <a:off x="2483893" y="1631246"/>
            <a:ext cx="59367" cy="200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242A17-A2FD-FA42-9119-26E8D19718B6}"/>
              </a:ext>
            </a:extLst>
          </p:cNvPr>
          <p:cNvSpPr/>
          <p:nvPr/>
        </p:nvSpPr>
        <p:spPr>
          <a:xfrm>
            <a:off x="7460381" y="1629062"/>
            <a:ext cx="59367" cy="200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DB7DCA-CA90-8946-9202-31C5530CDC20}"/>
              </a:ext>
            </a:extLst>
          </p:cNvPr>
          <p:cNvSpPr/>
          <p:nvPr/>
        </p:nvSpPr>
        <p:spPr>
          <a:xfrm>
            <a:off x="1863441" y="1519360"/>
            <a:ext cx="68083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FB3CE3-7F53-F044-9DAC-E9DEE8F774C3}"/>
              </a:ext>
            </a:extLst>
          </p:cNvPr>
          <p:cNvSpPr/>
          <p:nvPr/>
        </p:nvSpPr>
        <p:spPr>
          <a:xfrm flipV="1">
            <a:off x="1863441" y="1897667"/>
            <a:ext cx="680830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2ECD740F-0CE0-7B47-A934-5D91AB4C33AA}"/>
              </a:ext>
            </a:extLst>
          </p:cNvPr>
          <p:cNvSpPr/>
          <p:nvPr/>
        </p:nvSpPr>
        <p:spPr>
          <a:xfrm rot="5552445">
            <a:off x="8437325" y="1626868"/>
            <a:ext cx="423723" cy="202232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lock Arc 15">
            <a:extLst>
              <a:ext uri="{FF2B5EF4-FFF2-40B4-BE49-F238E27FC236}">
                <a16:creationId xmlns:a16="http://schemas.microsoft.com/office/drawing/2014/main" id="{4563A6A5-8D55-274D-850E-20509A8A2B37}"/>
              </a:ext>
            </a:extLst>
          </p:cNvPr>
          <p:cNvSpPr/>
          <p:nvPr/>
        </p:nvSpPr>
        <p:spPr>
          <a:xfrm rot="5552445" flipV="1">
            <a:off x="1649114" y="1623003"/>
            <a:ext cx="423723" cy="208227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9D83F49-2ADE-814E-B097-738828CEB9F5}"/>
              </a:ext>
            </a:extLst>
          </p:cNvPr>
          <p:cNvSpPr/>
          <p:nvPr/>
        </p:nvSpPr>
        <p:spPr>
          <a:xfrm>
            <a:off x="5956764" y="3578930"/>
            <a:ext cx="617838" cy="623167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41F240-523B-A44A-9456-BF8C16DBF135}"/>
              </a:ext>
            </a:extLst>
          </p:cNvPr>
          <p:cNvSpPr/>
          <p:nvPr/>
        </p:nvSpPr>
        <p:spPr>
          <a:xfrm>
            <a:off x="5956764" y="5077616"/>
            <a:ext cx="617838" cy="61670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02832E5-1B9B-3A40-8C28-71707DF4FF78}"/>
              </a:ext>
            </a:extLst>
          </p:cNvPr>
          <p:cNvSpPr/>
          <p:nvPr/>
        </p:nvSpPr>
        <p:spPr>
          <a:xfrm>
            <a:off x="8229899" y="5077616"/>
            <a:ext cx="617838" cy="61670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7606EE0-6A94-3C4A-BDE1-B0357D8B7829}"/>
              </a:ext>
            </a:extLst>
          </p:cNvPr>
          <p:cNvSpPr/>
          <p:nvPr/>
        </p:nvSpPr>
        <p:spPr>
          <a:xfrm>
            <a:off x="8168369" y="3571682"/>
            <a:ext cx="617838" cy="61670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26EE271-D1CF-9D41-813D-6100478E33D2}"/>
              </a:ext>
            </a:extLst>
          </p:cNvPr>
          <p:cNvSpPr/>
          <p:nvPr/>
        </p:nvSpPr>
        <p:spPr>
          <a:xfrm>
            <a:off x="6141137" y="3975405"/>
            <a:ext cx="231461" cy="21298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00A9817-A791-454F-BFDC-7BB6748C0A82}"/>
              </a:ext>
            </a:extLst>
          </p:cNvPr>
          <p:cNvSpPr/>
          <p:nvPr/>
        </p:nvSpPr>
        <p:spPr>
          <a:xfrm>
            <a:off x="8382260" y="3934936"/>
            <a:ext cx="231461" cy="21298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9D06D24-52C8-8F4E-9CDB-E5FCE5AB7D1D}"/>
              </a:ext>
            </a:extLst>
          </p:cNvPr>
          <p:cNvSpPr/>
          <p:nvPr/>
        </p:nvSpPr>
        <p:spPr>
          <a:xfrm>
            <a:off x="6141137" y="5113727"/>
            <a:ext cx="231461" cy="21298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FFFDEB7-5A6B-244D-B985-62C312A7C00D}"/>
              </a:ext>
            </a:extLst>
          </p:cNvPr>
          <p:cNvSpPr/>
          <p:nvPr/>
        </p:nvSpPr>
        <p:spPr>
          <a:xfrm>
            <a:off x="8423087" y="5136868"/>
            <a:ext cx="231461" cy="21298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2BC9E5-3E0F-A442-8BF4-C66FEB56ADE0}"/>
              </a:ext>
            </a:extLst>
          </p:cNvPr>
          <p:cNvSpPr txBox="1"/>
          <p:nvPr/>
        </p:nvSpPr>
        <p:spPr>
          <a:xfrm>
            <a:off x="6111635" y="3890513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2045CD-330B-C44A-BAE9-3535BA5FF96E}"/>
              </a:ext>
            </a:extLst>
          </p:cNvPr>
          <p:cNvSpPr txBox="1"/>
          <p:nvPr/>
        </p:nvSpPr>
        <p:spPr>
          <a:xfrm>
            <a:off x="8352758" y="3849379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A4BCDA-07EC-D940-8AB1-EC70D529F85D}"/>
              </a:ext>
            </a:extLst>
          </p:cNvPr>
          <p:cNvSpPr txBox="1"/>
          <p:nvPr/>
        </p:nvSpPr>
        <p:spPr>
          <a:xfrm>
            <a:off x="8402385" y="4919614"/>
            <a:ext cx="286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F44E33F-A209-5243-A5F2-FCC32C8E8844}"/>
              </a:ext>
            </a:extLst>
          </p:cNvPr>
          <p:cNvSpPr/>
          <p:nvPr/>
        </p:nvSpPr>
        <p:spPr>
          <a:xfrm>
            <a:off x="6135789" y="3704469"/>
            <a:ext cx="231461" cy="21298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98F2CA-333E-5248-9CC7-35DC4DA47119}"/>
              </a:ext>
            </a:extLst>
          </p:cNvPr>
          <p:cNvSpPr txBox="1"/>
          <p:nvPr/>
        </p:nvSpPr>
        <p:spPr>
          <a:xfrm>
            <a:off x="6136911" y="4852117"/>
            <a:ext cx="286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BD081B0-AE9F-7440-8861-DDBA30867D4E}"/>
              </a:ext>
            </a:extLst>
          </p:cNvPr>
          <p:cNvSpPr/>
          <p:nvPr/>
        </p:nvSpPr>
        <p:spPr>
          <a:xfrm>
            <a:off x="8369182" y="3667051"/>
            <a:ext cx="231461" cy="21298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F698A9C-A36E-134A-9E0C-0F71BBA1802D}"/>
              </a:ext>
            </a:extLst>
          </p:cNvPr>
          <p:cNvSpPr/>
          <p:nvPr/>
        </p:nvSpPr>
        <p:spPr>
          <a:xfrm>
            <a:off x="6135789" y="5415981"/>
            <a:ext cx="231461" cy="21298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4718C0B-5D04-8A4D-81BA-B6490D463BAB}"/>
              </a:ext>
            </a:extLst>
          </p:cNvPr>
          <p:cNvSpPr/>
          <p:nvPr/>
        </p:nvSpPr>
        <p:spPr>
          <a:xfrm>
            <a:off x="8445230" y="5409105"/>
            <a:ext cx="231461" cy="212985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A87B89-0C08-DF44-ABAC-4E4FBF6EE296}"/>
              </a:ext>
            </a:extLst>
          </p:cNvPr>
          <p:cNvSpPr txBox="1"/>
          <p:nvPr/>
        </p:nvSpPr>
        <p:spPr>
          <a:xfrm>
            <a:off x="6117079" y="3612327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3F5E025-23BA-E24F-A6C9-5E7C86D6423F}"/>
              </a:ext>
            </a:extLst>
          </p:cNvPr>
          <p:cNvSpPr txBox="1"/>
          <p:nvPr/>
        </p:nvSpPr>
        <p:spPr>
          <a:xfrm>
            <a:off x="8356814" y="3405441"/>
            <a:ext cx="286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669662-2BE9-3C41-988B-6555322C16B6}"/>
              </a:ext>
            </a:extLst>
          </p:cNvPr>
          <p:cNvSpPr txBox="1"/>
          <p:nvPr/>
        </p:nvSpPr>
        <p:spPr>
          <a:xfrm>
            <a:off x="6107728" y="5321182"/>
            <a:ext cx="290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850EA7-D95E-0C4C-B81E-42C080C1EA06}"/>
              </a:ext>
            </a:extLst>
          </p:cNvPr>
          <p:cNvSpPr txBox="1"/>
          <p:nvPr/>
        </p:nvSpPr>
        <p:spPr>
          <a:xfrm>
            <a:off x="8418858" y="5158513"/>
            <a:ext cx="286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4A6366-AA0B-CD4A-9ECD-D4351A75FDF7}"/>
              </a:ext>
            </a:extLst>
          </p:cNvPr>
          <p:cNvSpPr/>
          <p:nvPr/>
        </p:nvSpPr>
        <p:spPr>
          <a:xfrm>
            <a:off x="6586636" y="2948772"/>
            <a:ext cx="148281" cy="3279563"/>
          </a:xfrm>
          <a:prstGeom prst="rect">
            <a:avLst/>
          </a:prstGeom>
          <a:pattFill prst="dkVert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6E2E56-8EB2-004C-BEDE-4F227FF16A80}"/>
              </a:ext>
            </a:extLst>
          </p:cNvPr>
          <p:cNvSpPr/>
          <p:nvPr/>
        </p:nvSpPr>
        <p:spPr>
          <a:xfrm>
            <a:off x="7999494" y="2948771"/>
            <a:ext cx="148281" cy="3279563"/>
          </a:xfrm>
          <a:prstGeom prst="rect">
            <a:avLst/>
          </a:prstGeom>
          <a:pattFill prst="dkVert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18E9998-D777-E548-9AFF-ECD006E49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52" y="2258432"/>
            <a:ext cx="4326562" cy="3859916"/>
          </a:xfrm>
          <a:prstGeom prst="rect">
            <a:avLst/>
          </a:prstGeom>
        </p:spPr>
      </p:pic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9A614417-51D3-8442-9172-DBB58BADDDB6}"/>
              </a:ext>
            </a:extLst>
          </p:cNvPr>
          <p:cNvGraphicFramePr>
            <a:graphicFrameLocks noGrp="1"/>
          </p:cNvGraphicFramePr>
          <p:nvPr/>
        </p:nvGraphicFramePr>
        <p:xfrm>
          <a:off x="9292676" y="3497214"/>
          <a:ext cx="2476500" cy="284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53036379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81893775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75867908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767653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188.495559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424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Angle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degrees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09455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0.52359878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rad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33798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Cos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0.8660254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647249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Sin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01008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Ratio Vert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0.0057735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Gs/A/turn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15117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Ratio Hor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0.00333333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Gs/A/turn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37069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Field 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Gs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873050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Field 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0.25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Gs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06220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Hor coil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86.60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 turns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54928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Ver coil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75.00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 turns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0822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Per cable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43.30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 turns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66030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Per cable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37.50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 turns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6801302"/>
                  </a:ext>
                </a:extLst>
              </a:tr>
            </a:tbl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9F5A3715-5961-0748-9BB4-8444C6DE77BB}"/>
              </a:ext>
            </a:extLst>
          </p:cNvPr>
          <p:cNvSpPr/>
          <p:nvPr/>
        </p:nvSpPr>
        <p:spPr>
          <a:xfrm>
            <a:off x="2066692" y="-66633"/>
            <a:ext cx="80586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ea typeface="+mj-ea"/>
                <a:cs typeface="+mj-cs"/>
              </a:rPr>
              <a:t>Earth field compensation coil</a:t>
            </a:r>
          </a:p>
        </p:txBody>
      </p:sp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CD6B98B7-8375-2146-A8C0-4852A92B0D23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17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5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08150" y="149755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9364FB-9D58-884F-92FB-ADF2B36CBFC4}"/>
              </a:ext>
            </a:extLst>
          </p:cNvPr>
          <p:cNvSpPr txBox="1"/>
          <p:nvPr/>
        </p:nvSpPr>
        <p:spPr>
          <a:xfrm>
            <a:off x="426158" y="1292755"/>
            <a:ext cx="925596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Priority list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Anthony is checking if we need to run new cable and order more PS for new compensating coils and H/V trims 8-12 weeks lead time</a:t>
            </a:r>
            <a:endParaRPr lang="en-US" sz="2000" dirty="0">
              <a:solidFill>
                <a:srgbClr val="00B050"/>
              </a:solidFill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B050"/>
                </a:solidFill>
                <a:cs typeface="Calibri"/>
              </a:rPr>
              <a:t>Design modifications of beamline completed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B050"/>
                </a:solidFill>
                <a:cs typeface="Calibri"/>
              </a:rPr>
              <a:t>500MHz removal completed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B050"/>
                </a:solidFill>
                <a:cs typeface="Calibri"/>
              </a:rPr>
              <a:t>Damaged quad replacement completed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cs typeface="Calibri"/>
              </a:rPr>
              <a:t>500MHz coax inspection in progress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cs typeface="Calibri"/>
              </a:rPr>
              <a:t>Heating jackets removal in progress (7 correctors have to be split)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cs typeface="Calibri"/>
              </a:rPr>
              <a:t>DCCT installation in progress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FF0000"/>
                </a:solidFill>
                <a:cs typeface="Calibri"/>
              </a:rPr>
              <a:t>Delay of parts from KJL for H/V slit and profile monitor – looking for backup solution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cs typeface="Calibri"/>
              </a:rPr>
              <a:t>TRDBL modifications in progress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cs typeface="Calibri"/>
              </a:rPr>
              <a:t>Undulator design and fabrication in progress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/>
              <a:t>H/V trims relocation design in progress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92CC6066-EB24-174C-BB91-0B6D63B25D20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18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6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726E1-A617-416A-A2A0-3023490AC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 !</a:t>
            </a:r>
          </a:p>
        </p:txBody>
      </p:sp>
      <p:pic>
        <p:nvPicPr>
          <p:cNvPr id="4" name="Picture 3" descr="http://schlissellaw.files.wordpress.com/2009/08/frequently-asked-questions-head-question-mark.jpg">
            <a:extLst>
              <a:ext uri="{FF2B5EF4-FFF2-40B4-BE49-F238E27FC236}">
                <a16:creationId xmlns:a16="http://schemas.microsoft.com/office/drawing/2014/main" id="{3AC00319-380C-4F85-80A7-A3F58B991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610" y="1579418"/>
            <a:ext cx="2938780" cy="36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A513635-555D-D84D-8DF2-1CC3BC982E38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19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90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2EBA0-8308-784E-A67D-296694B9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816" y="1142"/>
            <a:ext cx="9128368" cy="723136"/>
          </a:xfrm>
        </p:spPr>
        <p:txBody>
          <a:bodyPr/>
          <a:lstStyle/>
          <a:p>
            <a:pPr algn="ctr"/>
            <a:r>
              <a:rPr lang="en-US" dirty="0"/>
              <a:t>Key Presentations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B7318-76C7-5643-B416-6BD63C421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9" b="2728"/>
          <a:stretch/>
        </p:blipFill>
        <p:spPr>
          <a:xfrm>
            <a:off x="905346" y="724278"/>
            <a:ext cx="9949759" cy="5883436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0C69A05-90E5-434C-BFF4-29791832068F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2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640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0F6B0CF-12DF-D046-B09F-89FB3E3B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922083"/>
              </p:ext>
            </p:extLst>
          </p:nvPr>
        </p:nvGraphicFramePr>
        <p:xfrm>
          <a:off x="2015676" y="1206878"/>
          <a:ext cx="8160647" cy="4117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75">
                  <a:extLst>
                    <a:ext uri="{9D8B030D-6E8A-4147-A177-3AD203B41FA5}">
                      <a16:colId xmlns:a16="http://schemas.microsoft.com/office/drawing/2014/main" val="2638864882"/>
                    </a:ext>
                  </a:extLst>
                </a:gridCol>
                <a:gridCol w="7760572">
                  <a:extLst>
                    <a:ext uri="{9D8B030D-6E8A-4147-A177-3AD203B41FA5}">
                      <a16:colId xmlns:a16="http://schemas.microsoft.com/office/drawing/2014/main" val="3259868058"/>
                    </a:ext>
                  </a:extLst>
                </a:gridCol>
              </a:tblGrid>
              <a:tr h="255429">
                <a:tc>
                  <a:txBody>
                    <a:bodyPr/>
                    <a:lstStyle/>
                    <a:p>
                      <a:r>
                        <a:rPr lang="en-US" sz="120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553821"/>
                  </a:ext>
                </a:extLst>
              </a:tr>
              <a:tr h="354213"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500 MHz Removal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502530"/>
                  </a:ext>
                </a:extLst>
              </a:tr>
              <a:tr h="302944">
                <a:tc>
                  <a:txBody>
                    <a:bodyPr/>
                    <a:lstStyle/>
                    <a:p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Horizontal/Vertical Slit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00033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Profile Monitor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72947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Cathode System Upgrade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951333"/>
                  </a:ext>
                </a:extLst>
              </a:tr>
              <a:tr h="296334"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Replace Q1 in the TRDBL by one with working trim coils - in current quad two out of 4 trim coils are broken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312105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500MHz Coax Inspection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7742905"/>
                  </a:ext>
                </a:extLst>
              </a:tr>
              <a:tr h="296333">
                <a:tc>
                  <a:txBody>
                    <a:bodyPr/>
                    <a:lstStyle/>
                    <a:p>
                      <a:r>
                        <a:rPr lang="en-US" sz="12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DCCT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73277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Solenoid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37483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H/V Trims relocation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811325"/>
                  </a:ext>
                </a:extLst>
              </a:tr>
              <a:tr h="296334">
                <a:tc>
                  <a:txBody>
                    <a:bodyPr/>
                    <a:lstStyle/>
                    <a:p>
                      <a:r>
                        <a:rPr lang="en-US" sz="12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Wiggler/Undulator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066928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r>
                        <a:rPr lang="en-US" sz="12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Heating Jackets Removal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090652"/>
                  </a:ext>
                </a:extLst>
              </a:tr>
              <a:tr h="425714">
                <a:tc>
                  <a:txBody>
                    <a:bodyPr/>
                    <a:lstStyle/>
                    <a:p>
                      <a:r>
                        <a:rPr lang="en-US" sz="12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Compensating Coil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770577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5144A5AD-9663-6E4C-A594-3D525B59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816" y="1142"/>
            <a:ext cx="9128368" cy="723136"/>
          </a:xfrm>
        </p:spPr>
        <p:txBody>
          <a:bodyPr/>
          <a:lstStyle/>
          <a:p>
            <a:pPr algn="ctr"/>
            <a:r>
              <a:rPr lang="en-US" dirty="0" err="1"/>
              <a:t>CeC</a:t>
            </a:r>
            <a:r>
              <a:rPr lang="en-US" dirty="0"/>
              <a:t> Shutdown 2021 Upgrades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36B3366-73BA-674A-89A2-C056E8DF0B32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66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B27FD2-4392-C34D-AFE3-7F2D93B023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8158" y="1201639"/>
            <a:ext cx="11827238" cy="12892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B962413-758C-FC45-A41B-1A4572FE67B2}"/>
              </a:ext>
            </a:extLst>
          </p:cNvPr>
          <p:cNvSpPr/>
          <p:nvPr/>
        </p:nvSpPr>
        <p:spPr>
          <a:xfrm>
            <a:off x="3132526" y="1652485"/>
            <a:ext cx="2762080" cy="7701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E83A26-7B43-714D-8A8C-A95D94A32D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83" r="-303"/>
          <a:stretch/>
        </p:blipFill>
        <p:spPr>
          <a:xfrm>
            <a:off x="3462631" y="3324357"/>
            <a:ext cx="6878028" cy="3250669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642B53-0105-DC45-AE93-D025B7BCA2E8}"/>
              </a:ext>
            </a:extLst>
          </p:cNvPr>
          <p:cNvCxnSpPr>
            <a:cxnSpLocks/>
          </p:cNvCxnSpPr>
          <p:nvPr/>
        </p:nvCxnSpPr>
        <p:spPr>
          <a:xfrm>
            <a:off x="4513566" y="2438549"/>
            <a:ext cx="656950" cy="86992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9F2947A-DCA7-3B42-B0EB-8B12A31605BD}"/>
              </a:ext>
            </a:extLst>
          </p:cNvPr>
          <p:cNvSpPr/>
          <p:nvPr/>
        </p:nvSpPr>
        <p:spPr>
          <a:xfrm>
            <a:off x="6787638" y="3756603"/>
            <a:ext cx="42738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Time Resolved Diagnostics Beamline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84A1367-357B-3C43-AE27-3AE292E099BC}"/>
              </a:ext>
            </a:extLst>
          </p:cNvPr>
          <p:cNvSpPr txBox="1">
            <a:spLocks/>
          </p:cNvSpPr>
          <p:nvPr/>
        </p:nvSpPr>
        <p:spPr>
          <a:xfrm>
            <a:off x="1531816" y="1142"/>
            <a:ext cx="9128368" cy="723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/>
              <a:t>CeC</a:t>
            </a:r>
            <a:r>
              <a:rPr lang="en-US" dirty="0"/>
              <a:t> Beamline Modifications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1FDD2A6C-BEFD-EB4D-874E-E8A3CD428439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4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98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9E5F61-747E-274F-833D-DDDEC0B23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76" y="752046"/>
            <a:ext cx="11823872" cy="51221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ACE6E3-007C-B848-81B2-C351A8D70419}"/>
              </a:ext>
            </a:extLst>
          </p:cNvPr>
          <p:cNvCxnSpPr/>
          <p:nvPr/>
        </p:nvCxnSpPr>
        <p:spPr>
          <a:xfrm>
            <a:off x="3679460" y="3524605"/>
            <a:ext cx="0" cy="26690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B4E196C-2F36-9B43-AF49-37942B281BD1}"/>
              </a:ext>
            </a:extLst>
          </p:cNvPr>
          <p:cNvSpPr txBox="1"/>
          <p:nvPr/>
        </p:nvSpPr>
        <p:spPr>
          <a:xfrm>
            <a:off x="3239628" y="6306532"/>
            <a:ext cx="87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V/H Slit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135E04-067E-2B40-A0C5-AAE3AB81C322}"/>
              </a:ext>
            </a:extLst>
          </p:cNvPr>
          <p:cNvCxnSpPr>
            <a:cxnSpLocks/>
          </p:cNvCxnSpPr>
          <p:nvPr/>
        </p:nvCxnSpPr>
        <p:spPr>
          <a:xfrm>
            <a:off x="6316280" y="4701545"/>
            <a:ext cx="0" cy="16025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5FDD460-702A-1449-88B9-D4157A4003B4}"/>
              </a:ext>
            </a:extLst>
          </p:cNvPr>
          <p:cNvSpPr txBox="1"/>
          <p:nvPr/>
        </p:nvSpPr>
        <p:spPr>
          <a:xfrm>
            <a:off x="4744148" y="6304102"/>
            <a:ext cx="3175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New Profile Monitor &amp; Solenoid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9047E33E-363A-E24B-A152-335712420636}"/>
              </a:ext>
            </a:extLst>
          </p:cNvPr>
          <p:cNvSpPr/>
          <p:nvPr/>
        </p:nvSpPr>
        <p:spPr>
          <a:xfrm rot="16200000">
            <a:off x="5794707" y="2474045"/>
            <a:ext cx="1037968" cy="3139086"/>
          </a:xfrm>
          <a:prstGeom prst="lef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B79107-A7F3-6843-B0E8-523653F7B916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0259437" y="3640318"/>
            <a:ext cx="17672" cy="25683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CC1B84-353E-F74B-AF1A-793A6E91EA34}"/>
              </a:ext>
            </a:extLst>
          </p:cNvPr>
          <p:cNvSpPr txBox="1"/>
          <p:nvPr/>
        </p:nvSpPr>
        <p:spPr>
          <a:xfrm>
            <a:off x="9518304" y="6208649"/>
            <a:ext cx="148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Replace Quad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722FFAD-74C4-CD45-849D-52F09E0088EF}"/>
              </a:ext>
            </a:extLst>
          </p:cNvPr>
          <p:cNvSpPr txBox="1">
            <a:spLocks/>
          </p:cNvSpPr>
          <p:nvPr/>
        </p:nvSpPr>
        <p:spPr>
          <a:xfrm>
            <a:off x="1531816" y="1142"/>
            <a:ext cx="9128368" cy="723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Changes to Diagnostics Beamline</a:t>
            </a:r>
          </a:p>
        </p:txBody>
      </p: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981D236D-C848-BC42-AF6E-AB77A446E91A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5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14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EF3F6D-5D5D-1741-8933-0F7A66B96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94183" y="956921"/>
            <a:ext cx="11778839" cy="511823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1ACE6E3-007C-B848-81B2-C351A8D70419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225564" y="3749040"/>
            <a:ext cx="530786" cy="24174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B4E196C-2F36-9B43-AF49-37942B281BD1}"/>
              </a:ext>
            </a:extLst>
          </p:cNvPr>
          <p:cNvSpPr txBox="1"/>
          <p:nvPr/>
        </p:nvSpPr>
        <p:spPr>
          <a:xfrm>
            <a:off x="2485618" y="616644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New V/H Slit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135E04-067E-2B40-A0C5-AAE3AB81C322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5777873" y="3516037"/>
            <a:ext cx="51377" cy="26803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5FDD460-702A-1449-88B9-D4157A4003B4}"/>
              </a:ext>
            </a:extLst>
          </p:cNvPr>
          <p:cNvSpPr txBox="1"/>
          <p:nvPr/>
        </p:nvSpPr>
        <p:spPr>
          <a:xfrm>
            <a:off x="4730231" y="619637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New Profile Monitor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B79107-A7F3-6843-B0E8-523653F7B916}"/>
              </a:ext>
            </a:extLst>
          </p:cNvPr>
          <p:cNvCxnSpPr>
            <a:cxnSpLocks/>
            <a:endCxn id="14" idx="0"/>
          </p:cNvCxnSpPr>
          <p:nvPr/>
        </p:nvCxnSpPr>
        <p:spPr>
          <a:xfrm flipH="1">
            <a:off x="10546079" y="3604437"/>
            <a:ext cx="1156782" cy="25174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BCC1B84-353E-F74B-AF1A-793A6E91EA34}"/>
              </a:ext>
            </a:extLst>
          </p:cNvPr>
          <p:cNvSpPr txBox="1"/>
          <p:nvPr/>
        </p:nvSpPr>
        <p:spPr>
          <a:xfrm>
            <a:off x="9804946" y="6121866"/>
            <a:ext cx="148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Replace Quad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68428D-41EC-1A4E-BFE1-5C47E324DBD8}"/>
              </a:ext>
            </a:extLst>
          </p:cNvPr>
          <p:cNvCxnSpPr>
            <a:cxnSpLocks/>
          </p:cNvCxnSpPr>
          <p:nvPr/>
        </p:nvCxnSpPr>
        <p:spPr>
          <a:xfrm flipH="1">
            <a:off x="7634177" y="3604437"/>
            <a:ext cx="312570" cy="25393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6BF3353-0408-CA43-AE57-E14DBE694AE3}"/>
              </a:ext>
            </a:extLst>
          </p:cNvPr>
          <p:cNvSpPr txBox="1"/>
          <p:nvPr/>
        </p:nvSpPr>
        <p:spPr>
          <a:xfrm>
            <a:off x="7005716" y="6143756"/>
            <a:ext cx="149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H/V Corrector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7AEC03-3BB6-4D61-ACB3-ED672DDBAEC7}"/>
              </a:ext>
            </a:extLst>
          </p:cNvPr>
          <p:cNvSpPr txBox="1"/>
          <p:nvPr/>
        </p:nvSpPr>
        <p:spPr>
          <a:xfrm>
            <a:off x="6413478" y="2008734"/>
            <a:ext cx="138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spool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AF07EF-ED0C-4624-A935-D0AFAA4B3593}"/>
              </a:ext>
            </a:extLst>
          </p:cNvPr>
          <p:cNvCxnSpPr>
            <a:cxnSpLocks/>
          </p:cNvCxnSpPr>
          <p:nvPr/>
        </p:nvCxnSpPr>
        <p:spPr>
          <a:xfrm>
            <a:off x="7066136" y="2301902"/>
            <a:ext cx="143742" cy="1127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41D1901-AFF3-4AF2-90CA-661A1B4A655C}"/>
              </a:ext>
            </a:extLst>
          </p:cNvPr>
          <p:cNvCxnSpPr>
            <a:cxnSpLocks/>
          </p:cNvCxnSpPr>
          <p:nvPr/>
        </p:nvCxnSpPr>
        <p:spPr>
          <a:xfrm flipH="1">
            <a:off x="8360861" y="1476009"/>
            <a:ext cx="1384710" cy="16517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C0E2C18A-0A5C-484D-ACC8-25DC37A1F2E6}"/>
              </a:ext>
            </a:extLst>
          </p:cNvPr>
          <p:cNvSpPr txBox="1"/>
          <p:nvPr/>
        </p:nvSpPr>
        <p:spPr>
          <a:xfrm>
            <a:off x="9275473" y="1059963"/>
            <a:ext cx="138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TROG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EF4FFD-8773-48DB-A1D1-1853ECCAC26E}"/>
              </a:ext>
            </a:extLst>
          </p:cNvPr>
          <p:cNvSpPr txBox="1"/>
          <p:nvPr/>
        </p:nvSpPr>
        <p:spPr>
          <a:xfrm>
            <a:off x="5071572" y="1152843"/>
            <a:ext cx="1384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New Solenoid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1B3B498-57B1-4443-B701-183E59687FB1}"/>
              </a:ext>
            </a:extLst>
          </p:cNvPr>
          <p:cNvCxnSpPr>
            <a:cxnSpLocks/>
          </p:cNvCxnSpPr>
          <p:nvPr/>
        </p:nvCxnSpPr>
        <p:spPr>
          <a:xfrm>
            <a:off x="5829250" y="1799174"/>
            <a:ext cx="627033" cy="15015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24889159-716E-6643-BCF9-C9E66E66C7C5}"/>
              </a:ext>
            </a:extLst>
          </p:cNvPr>
          <p:cNvSpPr txBox="1">
            <a:spLocks/>
          </p:cNvSpPr>
          <p:nvPr/>
        </p:nvSpPr>
        <p:spPr>
          <a:xfrm>
            <a:off x="1531816" y="1142"/>
            <a:ext cx="9128368" cy="723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4100" dirty="0"/>
              <a:t>Diagnostics Beamline Upgrade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07EEF0A-F09F-DC4D-A3A7-65E41EE4104A}"/>
              </a:ext>
            </a:extLst>
          </p:cNvPr>
          <p:cNvCxnSpPr>
            <a:cxnSpLocks/>
          </p:cNvCxnSpPr>
          <p:nvPr/>
        </p:nvCxnSpPr>
        <p:spPr>
          <a:xfrm>
            <a:off x="4101438" y="2378066"/>
            <a:ext cx="143742" cy="11270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6642E3D-49FA-E04E-9B06-2CC60E647023}"/>
              </a:ext>
            </a:extLst>
          </p:cNvPr>
          <p:cNvSpPr txBox="1"/>
          <p:nvPr/>
        </p:nvSpPr>
        <p:spPr>
          <a:xfrm>
            <a:off x="3353974" y="1962020"/>
            <a:ext cx="138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spool</a:t>
            </a: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CA52E193-F3BB-A04F-9D83-314F7317FF42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6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33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FFB5FC-EC6E-467F-B284-5D03D07294D9}"/>
              </a:ext>
            </a:extLst>
          </p:cNvPr>
          <p:cNvSpPr txBox="1">
            <a:spLocks/>
          </p:cNvSpPr>
          <p:nvPr/>
        </p:nvSpPr>
        <p:spPr>
          <a:xfrm>
            <a:off x="1205152" y="0"/>
            <a:ext cx="9843910" cy="655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latin typeface="+mn-lt"/>
              </a:rPr>
              <a:t>H/V Slit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39884E-107D-490A-B235-BF4F1C6A3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2" r="12913"/>
          <a:stretch/>
        </p:blipFill>
        <p:spPr>
          <a:xfrm>
            <a:off x="262109" y="2061368"/>
            <a:ext cx="6133819" cy="3720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5D417B-23EF-9F42-9E23-2A88B1AF1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440" y="2061368"/>
            <a:ext cx="5969560" cy="372081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410E7B-E97C-BB49-80C7-5F223A333BA6}"/>
              </a:ext>
            </a:extLst>
          </p:cNvPr>
          <p:cNvCxnSpPr>
            <a:cxnSpLocks/>
          </p:cNvCxnSpPr>
          <p:nvPr/>
        </p:nvCxnSpPr>
        <p:spPr>
          <a:xfrm>
            <a:off x="3532909" y="3111938"/>
            <a:ext cx="5188397" cy="8098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46AEBA7-F42D-FC4D-B567-C70742BB6CC4}"/>
              </a:ext>
            </a:extLst>
          </p:cNvPr>
          <p:cNvSpPr/>
          <p:nvPr/>
        </p:nvSpPr>
        <p:spPr>
          <a:xfrm>
            <a:off x="349134" y="611570"/>
            <a:ext cx="596188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 modification design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Beamline vented and vacuum components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BPM and ion pump relocated; survey to follow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Delay from vendor for H/V Slit Custom cross 10/05/21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992AD06-4251-6043-8178-98C7E600B1F5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7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12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F22B8D-C9FA-4C5D-B1B4-7D12B8FBAA93}"/>
              </a:ext>
            </a:extLst>
          </p:cNvPr>
          <p:cNvSpPr txBox="1">
            <a:spLocks/>
          </p:cNvSpPr>
          <p:nvPr/>
        </p:nvSpPr>
        <p:spPr>
          <a:xfrm>
            <a:off x="1174045" y="0"/>
            <a:ext cx="9843910" cy="655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latin typeface="+mn-lt"/>
              </a:rPr>
              <a:t>Profile Monitor and Solenoid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7B64C6-2423-7F4C-9CD5-4A658BF2E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" b="2072"/>
          <a:stretch/>
        </p:blipFill>
        <p:spPr>
          <a:xfrm>
            <a:off x="349134" y="1604875"/>
            <a:ext cx="6971652" cy="3341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1785C0-8643-6048-86EF-97EF763E51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" b="385"/>
          <a:stretch/>
        </p:blipFill>
        <p:spPr>
          <a:xfrm>
            <a:off x="5515375" y="3680048"/>
            <a:ext cx="6557040" cy="30210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031F55-7402-9649-BC27-B4B2B179006A}"/>
              </a:ext>
            </a:extLst>
          </p:cNvPr>
          <p:cNvSpPr/>
          <p:nvPr/>
        </p:nvSpPr>
        <p:spPr>
          <a:xfrm>
            <a:off x="349134" y="611570"/>
            <a:ext cx="105272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 modification design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in progress for relocation of H/V corrector and removal of Diamond detector stand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Delay from vendor for profile monitor cross 10/05/21 </a:t>
            </a:r>
            <a:r>
              <a:rPr lang="en-US" dirty="0"/>
              <a:t>– fabrication of new cross in house as backup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67D8CBE-F738-004B-8FDB-3AA2110BB86B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8</a:t>
            </a:fld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59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DBE3F1-9433-4AF9-A797-1EECF11326D7}"/>
              </a:ext>
            </a:extLst>
          </p:cNvPr>
          <p:cNvSpPr txBox="1">
            <a:spLocks/>
          </p:cNvSpPr>
          <p:nvPr/>
        </p:nvSpPr>
        <p:spPr>
          <a:xfrm>
            <a:off x="284672" y="0"/>
            <a:ext cx="11907328" cy="6551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100" b="1" dirty="0">
                <a:latin typeface="+mn-lt"/>
              </a:rPr>
              <a:t>Temporally Resolved Optical Gating - TROG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E1DDE2-9DB0-4911-85C2-91D000009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7" r="6618"/>
          <a:stretch/>
        </p:blipFill>
        <p:spPr>
          <a:xfrm>
            <a:off x="6378924" y="1786466"/>
            <a:ext cx="5719943" cy="41801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C96837-EA54-854F-BE09-1BD4C05E7330}"/>
              </a:ext>
            </a:extLst>
          </p:cNvPr>
          <p:cNvSpPr/>
          <p:nvPr/>
        </p:nvSpPr>
        <p:spPr>
          <a:xfrm>
            <a:off x="284672" y="784875"/>
            <a:ext cx="3435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stand design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Fabrication in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6B090-CB9C-8C47-9B79-C9628EEAB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92" y="2614754"/>
            <a:ext cx="3431265" cy="2523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234512-9618-E443-B730-739FB79E0B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6" t="10512" r="10095" b="10457"/>
          <a:stretch/>
        </p:blipFill>
        <p:spPr>
          <a:xfrm>
            <a:off x="3853422" y="1786465"/>
            <a:ext cx="2426175" cy="4180163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BC8EC47-FE0A-1245-B5E1-B518A7B3C3D8}"/>
              </a:ext>
            </a:extLst>
          </p:cNvPr>
          <p:cNvSpPr txBox="1">
            <a:spLocks/>
          </p:cNvSpPr>
          <p:nvPr/>
        </p:nvSpPr>
        <p:spPr>
          <a:xfrm>
            <a:off x="-423828" y="6600842"/>
            <a:ext cx="1068263" cy="2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6D9922-87B3-6043-9531-5184EA303DC1}" type="slidenum">
              <a:rPr lang="en-US" smtClean="0">
                <a:solidFill>
                  <a:schemeClr val="bg2"/>
                </a:solidFill>
              </a:rPr>
              <a:pPr/>
              <a:t>9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7FB075-74A9-094B-B089-FF065C944A3C}"/>
              </a:ext>
            </a:extLst>
          </p:cNvPr>
          <p:cNvSpPr/>
          <p:nvPr/>
        </p:nvSpPr>
        <p:spPr>
          <a:xfrm>
            <a:off x="3114393" y="6073125"/>
            <a:ext cx="10081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1A63A0"/>
                </a:solidFill>
                <a:latin typeface="Roboto" panose="02000000000000000000" pitchFamily="2" charset="0"/>
              </a:rPr>
              <a:t>Diagnostics (including IR) - noise and its suppression </a:t>
            </a:r>
            <a:r>
              <a:rPr lang="en-US" dirty="0">
                <a:latin typeface="Roboto" panose="02000000000000000000" pitchFamily="2" charset="0"/>
              </a:rPr>
              <a:t>(</a:t>
            </a:r>
            <a:r>
              <a:rPr lang="en-US" b="1" dirty="0"/>
              <a:t>Speaker</a:t>
            </a:r>
            <a:r>
              <a:rPr lang="en-US" dirty="0"/>
              <a:t>: Rob </a:t>
            </a:r>
            <a:r>
              <a:rPr lang="en-US" dirty="0" err="1"/>
              <a:t>Michnoff</a:t>
            </a:r>
            <a:r>
              <a:rPr lang="en-US" dirty="0"/>
              <a:t> (BNL)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5170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1E50E555-00B6-2147-91A8-A2CEA3515EB8}" vid="{2E9CFCAC-53E9-4D4D-AE1F-381DB7BC78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1571</TotalTime>
  <Words>772</Words>
  <Application>Microsoft Office PowerPoint</Application>
  <PresentationFormat>Widescreen</PresentationFormat>
  <Paragraphs>173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Roboto</vt:lpstr>
      <vt:lpstr>Times New Roman</vt:lpstr>
      <vt:lpstr>Wingdings</vt:lpstr>
      <vt:lpstr>BNL</vt:lpstr>
      <vt:lpstr>Improvements to the CeC Systems</vt:lpstr>
      <vt:lpstr>Key Presentations</vt:lpstr>
      <vt:lpstr>CeC Shutdown 2021 Upgrades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500MHz Coax Inspection/Cleaning</vt:lpstr>
      <vt:lpstr>PowerPoint Presentation</vt:lpstr>
      <vt:lpstr>Short Diagnostics Undulator:  8 cm period, 0.6 kGs  </vt:lpstr>
      <vt:lpstr>PowerPoint Presentation</vt:lpstr>
      <vt:lpstr>Heating Jackets</vt:lpstr>
      <vt:lpstr>PowerPoint Presentation</vt:lpstr>
      <vt:lpstr>Summary</vt:lpstr>
      <vt:lpstr>Thank You 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Improvements to the CeC Systems</dc:title>
  <dc:subject/>
  <dc:creator>Brutus, Jean Clifford</dc:creator>
  <cp:keywords/>
  <dc:description/>
  <cp:lastModifiedBy>Brutus, Jean Clifford</cp:lastModifiedBy>
  <cp:revision>1</cp:revision>
  <dcterms:created xsi:type="dcterms:W3CDTF">2021-08-12T23:32:21Z</dcterms:created>
  <dcterms:modified xsi:type="dcterms:W3CDTF">2021-08-17T11:54:57Z</dcterms:modified>
  <cp:category/>
</cp:coreProperties>
</file>