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3" r:id="rId1"/>
  </p:sldMasterIdLst>
  <p:notesMasterIdLst>
    <p:notesMasterId r:id="rId7"/>
  </p:notesMasterIdLst>
  <p:sldIdLst>
    <p:sldId id="258" r:id="rId2"/>
    <p:sldId id="257" r:id="rId3"/>
    <p:sldId id="261" r:id="rId4"/>
    <p:sldId id="262" r:id="rId5"/>
    <p:sldId id="263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1">
          <p15:clr>
            <a:srgbClr val="A4A3A4"/>
          </p15:clr>
        </p15:guide>
        <p15:guide id="2" orient="horz" pos="3092">
          <p15:clr>
            <a:srgbClr val="A4A3A4"/>
          </p15:clr>
        </p15:guide>
        <p15:guide id="3" orient="horz" pos="517">
          <p15:clr>
            <a:srgbClr val="A4A3A4"/>
          </p15:clr>
        </p15:guide>
        <p15:guide id="4" orient="horz" pos="895">
          <p15:clr>
            <a:srgbClr val="A4A3A4"/>
          </p15:clr>
        </p15:guide>
        <p15:guide id="5" orient="horz" pos="2387">
          <p15:clr>
            <a:srgbClr val="A4A3A4"/>
          </p15:clr>
        </p15:guide>
        <p15:guide id="6" pos="5565">
          <p15:clr>
            <a:srgbClr val="A4A3A4"/>
          </p15:clr>
        </p15:guide>
        <p15:guide id="7" pos="317">
          <p15:clr>
            <a:srgbClr val="A4A3A4"/>
          </p15:clr>
        </p15:guide>
        <p15:guide id="8" pos="15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J" initials="M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B1F8F"/>
    <a:srgbClr val="A12B2F"/>
    <a:srgbClr val="007836"/>
    <a:srgbClr val="ECAA00"/>
    <a:srgbClr val="76777B"/>
    <a:srgbClr val="00609C"/>
    <a:srgbClr val="ECAC00"/>
    <a:srgbClr val="00A19C"/>
    <a:srgbClr val="0082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0" autoAdjust="0"/>
    <p:restoredTop sz="93605" autoAdjust="0"/>
  </p:normalViewPr>
  <p:slideViewPr>
    <p:cSldViewPr snapToGrid="0" showGuides="1">
      <p:cViewPr>
        <p:scale>
          <a:sx n="100" d="100"/>
          <a:sy n="100" d="100"/>
        </p:scale>
        <p:origin x="2528" y="1224"/>
      </p:cViewPr>
      <p:guideLst>
        <p:guide orient="horz" pos="271"/>
        <p:guide orient="horz" pos="3092"/>
        <p:guide orient="horz" pos="517"/>
        <p:guide orient="horz" pos="895"/>
        <p:guide orient="horz" pos="2387"/>
        <p:guide pos="5565"/>
        <p:guide pos="317"/>
        <p:guide pos="15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0A489-9093-C54A-B1C3-374F661A0010}" type="datetimeFigureOut">
              <a:rPr lang="en-US" smtClean="0"/>
              <a:t>8/11/21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A7A1A-8011-3A42-91B8-EE1BD44E4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91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754" y="4562475"/>
            <a:ext cx="1540844" cy="5550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 descr="aerial view of Argonne with APS in front 5730-00068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82" b="7135"/>
          <a:stretch/>
        </p:blipFill>
        <p:spPr>
          <a:xfrm>
            <a:off x="0" y="0"/>
            <a:ext cx="9144000" cy="4488688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-10684"/>
            <a:ext cx="9143999" cy="4499372"/>
          </a:xfrm>
          <a:solidFill>
            <a:schemeClr val="accent2">
              <a:alpha val="90000"/>
            </a:schemeClr>
          </a:solidFill>
        </p:spPr>
        <p:txBody>
          <a:bodyPr lIns="457200" tIns="0" bIns="457200" anchor="ctr"/>
          <a:lstStyle>
            <a:lvl1pPr marL="0" indent="0">
              <a:buNone/>
              <a:defRPr sz="28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in SECTION BREAK 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1" y="4702076"/>
            <a:ext cx="2046368" cy="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81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WO LRG IMAGES - top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88732" y="4106864"/>
            <a:ext cx="4114800" cy="686876"/>
          </a:xfrm>
        </p:spPr>
        <p:txBody>
          <a:bodyPr tIns="9144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16216" y="4106864"/>
            <a:ext cx="4097585" cy="686876"/>
          </a:xfrm>
        </p:spPr>
        <p:txBody>
          <a:bodyPr tIns="9144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95679" y="1420813"/>
            <a:ext cx="4023360" cy="2686050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709050" y="1420813"/>
            <a:ext cx="4023360" cy="2686050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TWO Large IMAGES w/bullets 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09912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</p:spTree>
    <p:extLst>
      <p:ext uri="{BB962C8B-B14F-4D97-AF65-F5344CB8AC3E}">
        <p14:creationId xmlns:p14="http://schemas.microsoft.com/office/powerpoint/2010/main" val="346047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CS/caption -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676630" y="1417046"/>
            <a:ext cx="3790374" cy="280811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676630" y="4256434"/>
            <a:ext cx="3840480" cy="438773"/>
          </a:xfrm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/>
              <a:t>Image Caption</a:t>
            </a:r>
          </a:p>
          <a:p>
            <a:r>
              <a:rPr lang="en-US" dirty="0"/>
              <a:t>Image Caption </a:t>
            </a:r>
          </a:p>
          <a:p>
            <a:r>
              <a:rPr lang="en-US" dirty="0"/>
              <a:t>Image Caption </a:t>
            </a:r>
          </a:p>
          <a:p>
            <a:r>
              <a:rPr lang="en-US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TWO IMAGES with captions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09912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16" name="Picture Placeholder 4"/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4765130" y="1416462"/>
            <a:ext cx="3790374" cy="280811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765130" y="4255850"/>
            <a:ext cx="3840480" cy="438773"/>
          </a:xfrm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/>
              <a:t>Image Caption</a:t>
            </a:r>
          </a:p>
          <a:p>
            <a:r>
              <a:rPr lang="en-US" dirty="0"/>
              <a:t>Image Caption </a:t>
            </a:r>
          </a:p>
          <a:p>
            <a:r>
              <a:rPr lang="en-US" dirty="0"/>
              <a:t>Image Caption </a:t>
            </a:r>
          </a:p>
          <a:p>
            <a:r>
              <a:rPr lang="en-US" dirty="0"/>
              <a:t> 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1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64070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95879" y="2854960"/>
            <a:ext cx="2465584" cy="1609958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3381086" y="2854960"/>
            <a:ext cx="2465584" cy="1609958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503079" y="1415695"/>
            <a:ext cx="2361244" cy="1365433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2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3388286" y="1415695"/>
            <a:ext cx="2361244" cy="1365433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6261696" y="2856834"/>
            <a:ext cx="2465584" cy="1609958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8" name="Picture Placeholder 4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6268896" y="1417569"/>
            <a:ext cx="2361244" cy="1365433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THREE IMAGES – HORIZONTAL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88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CS/captions/bullets -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1418980"/>
            <a:ext cx="2240280" cy="167871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2453235" y="1418980"/>
            <a:ext cx="2240280" cy="167871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4688341" y="1418980"/>
            <a:ext cx="2240280" cy="167871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6906022" y="1418980"/>
            <a:ext cx="2240280" cy="167871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672521"/>
            <a:ext cx="8434552" cy="1086330"/>
          </a:xfrm>
          <a:noFill/>
        </p:spPr>
        <p:txBody>
          <a:bodyPr lIns="0" tIns="91440"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2000">
                <a:solidFill>
                  <a:srgbClr val="000000"/>
                </a:solidFill>
              </a:defRPr>
            </a:lvl4pPr>
            <a:lvl5pPr>
              <a:defRPr sz="20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 defTabSz="4572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2800" b="1" i="0" kern="1200" cap="all" baseline="0" dirty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four images, captions and bullets</a:t>
            </a:r>
            <a:br>
              <a:rPr lang="en-US" dirty="0"/>
            </a:br>
            <a:r>
              <a:rPr lang="en-US" dirty="0"/>
              <a:t>Headline is </a:t>
            </a:r>
            <a:r>
              <a:rPr lang="en-US" dirty="0" err="1"/>
              <a:t>arial</a:t>
            </a:r>
            <a:r>
              <a:rPr lang="en-US" dirty="0"/>
              <a:t> in all caps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218128" y="3127171"/>
            <a:ext cx="2238469" cy="358378"/>
          </a:xfrm>
          <a:noFill/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442595" y="3127171"/>
            <a:ext cx="2238469" cy="358378"/>
          </a:xfrm>
          <a:noFill/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4681064" y="3127171"/>
            <a:ext cx="2238469" cy="358378"/>
          </a:xfrm>
          <a:noFill/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905532" y="3127171"/>
            <a:ext cx="2238469" cy="358378"/>
          </a:xfrm>
          <a:noFill/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  <a:ln>
            <a:noFill/>
          </a:ln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</p:spTree>
    <p:extLst>
      <p:ext uri="{BB962C8B-B14F-4D97-AF65-F5344CB8AC3E}">
        <p14:creationId xmlns:p14="http://schemas.microsoft.com/office/powerpoint/2010/main" val="201421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CS/caption -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four IMAGES with captions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207749"/>
          </a:xfrm>
          <a:ln>
            <a:noFill/>
          </a:ln>
        </p:spPr>
        <p:txBody>
          <a:bodyPr bIns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87437" y="1420813"/>
            <a:ext cx="3790374" cy="138342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487437" y="2822383"/>
            <a:ext cx="3840480" cy="276137"/>
          </a:xfrm>
          <a:ln>
            <a:noFill/>
          </a:ln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/>
              <a:t>Image Caption</a:t>
            </a:r>
          </a:p>
        </p:txBody>
      </p:sp>
      <p:sp>
        <p:nvSpPr>
          <p:cNvPr id="18" name="Picture Placeholder 4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4912432" y="1420813"/>
            <a:ext cx="3790374" cy="138342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4912432" y="2822383"/>
            <a:ext cx="3840480" cy="276137"/>
          </a:xfrm>
          <a:ln>
            <a:noFill/>
          </a:ln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/>
              <a:t>Image Caption</a:t>
            </a:r>
          </a:p>
        </p:txBody>
      </p:sp>
      <p:sp>
        <p:nvSpPr>
          <p:cNvPr id="20" name="Picture Placeholder 4"/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487437" y="3097650"/>
            <a:ext cx="3790374" cy="138342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28" hasCustomPrompt="1"/>
          </p:nvPr>
        </p:nvSpPr>
        <p:spPr>
          <a:xfrm>
            <a:off x="487437" y="4502674"/>
            <a:ext cx="3840480" cy="276137"/>
          </a:xfrm>
          <a:ln>
            <a:noFill/>
          </a:ln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/>
              <a:t>Image Caption</a:t>
            </a:r>
          </a:p>
        </p:txBody>
      </p:sp>
      <p:sp>
        <p:nvSpPr>
          <p:cNvPr id="24" name="Picture Placeholder 4"/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4912432" y="3097650"/>
            <a:ext cx="3790374" cy="138342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30" hasCustomPrompt="1"/>
          </p:nvPr>
        </p:nvSpPr>
        <p:spPr>
          <a:xfrm>
            <a:off x="4912432" y="4505517"/>
            <a:ext cx="3840480" cy="276137"/>
          </a:xfrm>
          <a:ln>
            <a:noFill/>
          </a:ln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/>
              <a:t>Image Caption</a:t>
            </a:r>
          </a:p>
        </p:txBody>
      </p:sp>
    </p:spTree>
    <p:extLst>
      <p:ext uri="{BB962C8B-B14F-4D97-AF65-F5344CB8AC3E}">
        <p14:creationId xmlns:p14="http://schemas.microsoft.com/office/powerpoint/2010/main" val="423592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Charts, Graphs,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graph, chart or table slide. </a:t>
            </a:r>
            <a:br>
              <a:rPr lang="en-US" dirty="0"/>
            </a:br>
            <a:r>
              <a:rPr lang="en-US" dirty="0"/>
              <a:t>Headline in all caps, Arial Font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1" y="1417579"/>
            <a:ext cx="8372901" cy="3022394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Click an icon below to add a chart, graph, or table.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43573" y="4457863"/>
            <a:ext cx="3711039" cy="240746"/>
          </a:xfrm>
        </p:spPr>
        <p:txBody>
          <a:bodyPr bIns="0" anchor="t" anchorCtr="0"/>
          <a:lstStyle>
            <a:lvl1pPr marL="0" indent="0">
              <a:buNone/>
              <a:defRPr sz="1050" baseline="0"/>
            </a:lvl1pPr>
          </a:lstStyle>
          <a:p>
            <a:pPr lvl="0"/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350041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754" y="4562475"/>
            <a:ext cx="1540844" cy="5550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erial view of Argonne with APS in front 5730-00068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82" b="7135"/>
          <a:stretch/>
        </p:blipFill>
        <p:spPr>
          <a:xfrm>
            <a:off x="0" y="0"/>
            <a:ext cx="9144000" cy="4488688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-10684"/>
            <a:ext cx="9143999" cy="4499372"/>
          </a:xfrm>
          <a:solidFill>
            <a:schemeClr val="accent2">
              <a:alpha val="90000"/>
            </a:schemeClr>
          </a:solidFill>
        </p:spPr>
        <p:txBody>
          <a:bodyPr lIns="457200" tIns="0" bIns="457200" anchor="ctr"/>
          <a:lstStyle>
            <a:lvl1pPr marL="0" indent="0">
              <a:buNone/>
              <a:defRPr sz="28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in closing statement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-991004" y="-1815882"/>
            <a:ext cx="3782000" cy="160043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Suggested</a:t>
            </a:r>
            <a:r>
              <a:rPr lang="en-US" sz="1400" b="1" baseline="0" dirty="0">
                <a:solidFill>
                  <a:schemeClr val="bg1"/>
                </a:solidFill>
              </a:rPr>
              <a:t> closing statement (optional): </a:t>
            </a:r>
          </a:p>
          <a:p>
            <a:endParaRPr lang="en-US" sz="1400" b="1" baseline="0" dirty="0">
              <a:solidFill>
                <a:schemeClr val="bg1"/>
              </a:solidFill>
            </a:endParaRPr>
          </a:p>
          <a:p>
            <a:pPr lvl="0"/>
            <a:r>
              <a:rPr lang="en-US" sz="1400" b="1" dirty="0">
                <a:solidFill>
                  <a:schemeClr val="bg1"/>
                </a:solidFill>
              </a:rPr>
              <a:t>WE START WITH YES.</a:t>
            </a:r>
          </a:p>
          <a:p>
            <a:pPr lvl="0">
              <a:spcAft>
                <a:spcPts val="1200"/>
              </a:spcAft>
            </a:pPr>
            <a:r>
              <a:rPr lang="en-US" sz="1400" b="1" dirty="0">
                <a:solidFill>
                  <a:schemeClr val="bg1"/>
                </a:solidFill>
              </a:rPr>
              <a:t>AND END WITH THANK YOU.</a:t>
            </a:r>
          </a:p>
          <a:p>
            <a:pPr lvl="0"/>
            <a:r>
              <a:rPr lang="en-US" sz="1400" b="1" dirty="0">
                <a:solidFill>
                  <a:schemeClr val="bg1"/>
                </a:solidFill>
              </a:rPr>
              <a:t>DO YOU HAVE ANY BIG QUESTIONS?</a:t>
            </a:r>
            <a:endParaRPr lang="en-US" sz="1400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1" y="4702076"/>
            <a:ext cx="2046368" cy="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*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5043"/>
            <a:ext cx="9144000" cy="5148543"/>
          </a:xfrm>
          <a:prstGeom prst="rect">
            <a:avLst/>
          </a:prstGeom>
          <a:solidFill>
            <a:srgbClr val="1C1C1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386954"/>
            <a:ext cx="8372901" cy="604513"/>
          </a:xfrm>
        </p:spPr>
        <p:txBody>
          <a:bodyPr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AND CONTENT SLIDE. </a:t>
            </a:r>
            <a:br>
              <a:rPr lang="en-US" dirty="0"/>
            </a:br>
            <a:r>
              <a:rPr lang="en-US" dirty="0"/>
              <a:t>Headline in all caps, Arial Font.</a:t>
            </a:r>
          </a:p>
        </p:txBody>
      </p:sp>
    </p:spTree>
    <p:extLst>
      <p:ext uri="{BB962C8B-B14F-4D97-AF65-F5344CB8AC3E}">
        <p14:creationId xmlns:p14="http://schemas.microsoft.com/office/powerpoint/2010/main" val="35953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2866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over Option 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9"/>
          <p:cNvSpPr>
            <a:spLocks noGrp="1"/>
          </p:cNvSpPr>
          <p:nvPr>
            <p:ph type="body" sz="quarter" idx="27" hasCustomPrompt="1"/>
          </p:nvPr>
        </p:nvSpPr>
        <p:spPr>
          <a:xfrm>
            <a:off x="468796" y="574696"/>
            <a:ext cx="5685350" cy="304654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8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Optional one line subhead, </a:t>
            </a:r>
            <a:r>
              <a:rPr lang="en-US" dirty="0" err="1"/>
              <a:t>url</a:t>
            </a:r>
            <a:r>
              <a:rPr lang="en-US" dirty="0"/>
              <a:t> or date</a:t>
            </a:r>
          </a:p>
        </p:txBody>
      </p:sp>
      <p:pic>
        <p:nvPicPr>
          <p:cNvPr id="15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314" y="408441"/>
            <a:ext cx="1786846" cy="6437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4863726" y="1266825"/>
            <a:ext cx="4280275" cy="202996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" y="1266825"/>
            <a:ext cx="4863724" cy="2029968"/>
          </a:xfrm>
          <a:solidFill>
            <a:schemeClr val="accent2"/>
          </a:solidFill>
        </p:spPr>
        <p:txBody>
          <a:bodyPr lIns="457200" rIns="91440" anchor="ctr"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 -Cover option A</a:t>
            </a:r>
            <a:br>
              <a:rPr lang="en-US" dirty="0"/>
            </a:br>
            <a:r>
              <a:rPr lang="en-US" dirty="0"/>
              <a:t>can be up to four </a:t>
            </a:r>
            <a:br>
              <a:rPr lang="en-US" dirty="0"/>
            </a:br>
            <a:r>
              <a:rPr lang="en-US" dirty="0"/>
              <a:t>or five lines of text</a:t>
            </a:r>
          </a:p>
        </p:txBody>
      </p:sp>
      <p:sp>
        <p:nvSpPr>
          <p:cNvPr id="4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1266825"/>
            <a:ext cx="239714" cy="2029968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48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69901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49" name="Text Placeholder 45"/>
          <p:cNvSpPr>
            <a:spLocks noGrp="1"/>
          </p:cNvSpPr>
          <p:nvPr>
            <p:ph type="body" sz="quarter" idx="18" hasCustomPrompt="1"/>
          </p:nvPr>
        </p:nvSpPr>
        <p:spPr>
          <a:xfrm>
            <a:off x="469901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r>
              <a:rPr lang="en-US" dirty="0"/>
              <a:t>Add Presenter Title</a:t>
            </a:r>
            <a:br>
              <a:rPr lang="en-US" dirty="0"/>
            </a:br>
            <a:r>
              <a:rPr lang="en-US" dirty="0"/>
              <a:t>Optional Line 2</a:t>
            </a:r>
            <a:br>
              <a:rPr lang="en-US" dirty="0"/>
            </a:br>
            <a:r>
              <a:rPr lang="en-US" dirty="0"/>
              <a:t>Optional Line 3</a:t>
            </a:r>
          </a:p>
        </p:txBody>
      </p:sp>
      <p:sp>
        <p:nvSpPr>
          <p:cNvPr id="50" name="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3417372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r>
              <a:rPr lang="en-US" dirty="0"/>
              <a:t>PRESENTER NAME</a:t>
            </a:r>
          </a:p>
        </p:txBody>
      </p:sp>
      <p:sp>
        <p:nvSpPr>
          <p:cNvPr id="53" name="Text Placeholder 45"/>
          <p:cNvSpPr>
            <a:spLocks noGrp="1"/>
          </p:cNvSpPr>
          <p:nvPr>
            <p:ph type="body" sz="quarter" idx="22" hasCustomPrompt="1"/>
          </p:nvPr>
        </p:nvSpPr>
        <p:spPr>
          <a:xfrm>
            <a:off x="3417372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second presenter </a:t>
            </a:r>
            <a:br>
              <a:rPr lang="en-US" dirty="0"/>
            </a:br>
            <a:r>
              <a:rPr lang="en-US" dirty="0"/>
              <a:t>info if not needed</a:t>
            </a:r>
          </a:p>
        </p:txBody>
      </p:sp>
      <p:sp>
        <p:nvSpPr>
          <p:cNvPr id="54" name="Text Placeholder 9"/>
          <p:cNvSpPr>
            <a:spLocks noGrp="1"/>
          </p:cNvSpPr>
          <p:nvPr>
            <p:ph type="body" sz="quarter" idx="25" hasCustomPrompt="1"/>
          </p:nvPr>
        </p:nvSpPr>
        <p:spPr>
          <a:xfrm>
            <a:off x="6360197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r>
              <a:rPr lang="en-US" dirty="0"/>
              <a:t>PRESENTER NAME</a:t>
            </a:r>
          </a:p>
        </p:txBody>
      </p:sp>
      <p:sp>
        <p:nvSpPr>
          <p:cNvPr id="55" name="Text Placeholder 45"/>
          <p:cNvSpPr>
            <a:spLocks noGrp="1"/>
          </p:cNvSpPr>
          <p:nvPr>
            <p:ph type="body" sz="quarter" idx="26" hasCustomPrompt="1"/>
          </p:nvPr>
        </p:nvSpPr>
        <p:spPr>
          <a:xfrm>
            <a:off x="6360197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third presenter </a:t>
            </a:r>
            <a:br>
              <a:rPr lang="en-US" dirty="0"/>
            </a:br>
            <a:r>
              <a:rPr lang="en-US" dirty="0"/>
              <a:t>info if not needed</a:t>
            </a:r>
          </a:p>
        </p:txBody>
      </p:sp>
      <p:sp>
        <p:nvSpPr>
          <p:cNvPr id="47" name="Text Placeholder 45"/>
          <p:cNvSpPr>
            <a:spLocks noGrp="1"/>
          </p:cNvSpPr>
          <p:nvPr>
            <p:ph type="body" sz="quarter" idx="19" hasCustomPrompt="1"/>
          </p:nvPr>
        </p:nvSpPr>
        <p:spPr>
          <a:xfrm>
            <a:off x="6360197" y="4570711"/>
            <a:ext cx="2692872" cy="386558"/>
          </a:xfrm>
        </p:spPr>
        <p:txBody>
          <a:bodyPr lIns="0" anchor="b"/>
          <a:lstStyle>
            <a:lvl1pPr marL="0" indent="0">
              <a:spcBef>
                <a:spcPts val="0"/>
              </a:spcBef>
              <a:buNone/>
              <a:defRPr sz="1400" baseline="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Presentation Date</a:t>
            </a:r>
            <a:br>
              <a:rPr lang="en-US" dirty="0"/>
            </a:br>
            <a:r>
              <a:rPr lang="en-US" dirty="0"/>
              <a:t>City, State (presentation location)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-1018914" y="-1479541"/>
            <a:ext cx="3502900" cy="101566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Suggested</a:t>
            </a:r>
            <a:r>
              <a:rPr lang="en-US" sz="1400" b="1" baseline="0" dirty="0">
                <a:solidFill>
                  <a:schemeClr val="bg1"/>
                </a:solidFill>
              </a:rPr>
              <a:t> line of text (optional): </a:t>
            </a:r>
          </a:p>
          <a:p>
            <a:endParaRPr lang="en-US" sz="1400" b="1" baseline="0" dirty="0">
              <a:solidFill>
                <a:schemeClr val="bg1"/>
              </a:solidFill>
            </a:endParaRPr>
          </a:p>
          <a:p>
            <a:r>
              <a:rPr lang="en-US" sz="1400" b="1" baseline="0" dirty="0">
                <a:solidFill>
                  <a:schemeClr val="bg1"/>
                </a:solidFill>
              </a:rPr>
              <a:t>WE START WITH YES.</a:t>
            </a:r>
            <a:endParaRPr lang="en-US" sz="1400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1" y="4702076"/>
            <a:ext cx="2046368" cy="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26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680" y="107216"/>
            <a:ext cx="8372901" cy="621711"/>
          </a:xfrm>
        </p:spPr>
        <p:txBody>
          <a:bodyPr/>
          <a:lstStyle>
            <a:lvl1pPr>
              <a:defRPr sz="2000" b="1" cap="small" baseline="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BASIC CONTENT SLIDE</a:t>
            </a:r>
            <a:br>
              <a:rPr lang="en-US" dirty="0"/>
            </a:br>
            <a:r>
              <a:rPr lang="en-US" dirty="0"/>
              <a:t>one or two lines for headline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680" y="1122385"/>
            <a:ext cx="8372901" cy="3317082"/>
          </a:xfrm>
        </p:spPr>
        <p:txBody>
          <a:bodyPr/>
          <a:lstStyle>
            <a:lvl1pPr>
              <a:defRPr baseline="0">
                <a:solidFill>
                  <a:srgbClr val="000000"/>
                </a:solidFill>
              </a:defRPr>
            </a:lvl1pPr>
            <a:lvl2pPr marL="342900" indent="-168275">
              <a:tabLst/>
              <a:defRPr>
                <a:solidFill>
                  <a:srgbClr val="000000"/>
                </a:solidFill>
              </a:defRPr>
            </a:lvl2pPr>
            <a:lvl3pPr marL="519113" indent="-176213">
              <a:tabLst/>
              <a:defRPr>
                <a:solidFill>
                  <a:srgbClr val="000000"/>
                </a:solidFill>
              </a:defRPr>
            </a:lvl3pPr>
            <a:lvl4pPr marL="687388" indent="-168275">
              <a:tabLst/>
              <a:defRPr>
                <a:solidFill>
                  <a:srgbClr val="000000"/>
                </a:solidFill>
              </a:defRPr>
            </a:lvl4pPr>
            <a:lvl5pPr marL="863600" indent="-176213">
              <a:tabLst/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add 1st-level bullet. Click an icon below to add table, graph or other imagery.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226680" y="747599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54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over Option 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976" y="4545002"/>
            <a:ext cx="1557337" cy="56102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82" descr="aerial view of Argonne with APS in front 5730-00068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82" b="7135"/>
          <a:stretch/>
        </p:blipFill>
        <p:spPr>
          <a:xfrm>
            <a:off x="0" y="-20265"/>
            <a:ext cx="9144000" cy="4508954"/>
          </a:xfrm>
          <a:prstGeom prst="rect">
            <a:avLst/>
          </a:prstGeom>
        </p:spPr>
      </p:pic>
      <p:sp>
        <p:nvSpPr>
          <p:cNvPr id="84" name="Text Placeholder 1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-20265"/>
            <a:ext cx="9144000" cy="4508954"/>
          </a:xfrm>
          <a:solidFill>
            <a:schemeClr val="accent2">
              <a:alpha val="85000"/>
            </a:schemeClr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8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4863726" y="1266825"/>
            <a:ext cx="4280275" cy="202996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" y="1266825"/>
            <a:ext cx="4863724" cy="2029968"/>
          </a:xfrm>
          <a:solidFill>
            <a:schemeClr val="accent2"/>
          </a:solidFill>
        </p:spPr>
        <p:txBody>
          <a:bodyPr lIns="457200" rIns="91440" anchor="ctr"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 -Cover option B </a:t>
            </a:r>
            <a:br>
              <a:rPr lang="en-US" dirty="0"/>
            </a:br>
            <a:r>
              <a:rPr lang="en-US" dirty="0"/>
              <a:t>can be up to four </a:t>
            </a:r>
            <a:br>
              <a:rPr lang="en-US" dirty="0"/>
            </a:br>
            <a:r>
              <a:rPr lang="en-US" dirty="0"/>
              <a:t>or five lines of 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1" y="153714"/>
            <a:ext cx="5851526" cy="969169"/>
          </a:xfrm>
        </p:spPr>
        <p:txBody>
          <a:bodyPr lIns="457200" rIns="274320" anchor="ctr"/>
          <a:lstStyle>
            <a:lvl1pPr marL="0" indent="0">
              <a:buNone/>
              <a:defRPr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presentation date</a:t>
            </a:r>
          </a:p>
        </p:txBody>
      </p:sp>
      <p:sp>
        <p:nvSpPr>
          <p:cNvPr id="85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69901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400" b="1" cap="all" baseline="0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86" name="Text Placeholder 45"/>
          <p:cNvSpPr>
            <a:spLocks noGrp="1"/>
          </p:cNvSpPr>
          <p:nvPr>
            <p:ph type="body" sz="quarter" idx="18" hasCustomPrompt="1"/>
          </p:nvPr>
        </p:nvSpPr>
        <p:spPr>
          <a:xfrm>
            <a:off x="469901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r>
              <a:rPr lang="en-US" dirty="0"/>
              <a:t>Add Presenter Title</a:t>
            </a:r>
            <a:br>
              <a:rPr lang="en-US" dirty="0"/>
            </a:br>
            <a:r>
              <a:rPr lang="en-US" dirty="0"/>
              <a:t>Optional Line 2</a:t>
            </a:r>
            <a:br>
              <a:rPr lang="en-US" dirty="0"/>
            </a:br>
            <a:r>
              <a:rPr lang="en-US" dirty="0"/>
              <a:t>Optional Line 3</a:t>
            </a:r>
          </a:p>
        </p:txBody>
      </p:sp>
      <p:sp>
        <p:nvSpPr>
          <p:cNvPr id="87" name="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3417372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88" name="Text Placeholder 45"/>
          <p:cNvSpPr>
            <a:spLocks noGrp="1"/>
          </p:cNvSpPr>
          <p:nvPr>
            <p:ph type="body" sz="quarter" idx="22" hasCustomPrompt="1"/>
          </p:nvPr>
        </p:nvSpPr>
        <p:spPr>
          <a:xfrm>
            <a:off x="3417372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second presenter info </a:t>
            </a:r>
            <a:br>
              <a:rPr lang="en-US" dirty="0"/>
            </a:br>
            <a:r>
              <a:rPr lang="en-US" dirty="0"/>
              <a:t>if not needed</a:t>
            </a:r>
          </a:p>
        </p:txBody>
      </p:sp>
      <p:sp>
        <p:nvSpPr>
          <p:cNvPr id="89" name="Text Placeholder 9"/>
          <p:cNvSpPr>
            <a:spLocks noGrp="1"/>
          </p:cNvSpPr>
          <p:nvPr>
            <p:ph type="body" sz="quarter" idx="25" hasCustomPrompt="1"/>
          </p:nvPr>
        </p:nvSpPr>
        <p:spPr>
          <a:xfrm>
            <a:off x="6360197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90" name="Text Placeholder 45"/>
          <p:cNvSpPr>
            <a:spLocks noGrp="1"/>
          </p:cNvSpPr>
          <p:nvPr>
            <p:ph type="body" sz="quarter" idx="26" hasCustomPrompt="1"/>
          </p:nvPr>
        </p:nvSpPr>
        <p:spPr>
          <a:xfrm>
            <a:off x="6360197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third presenter info </a:t>
            </a:r>
            <a:br>
              <a:rPr lang="en-US" dirty="0"/>
            </a:br>
            <a:r>
              <a:rPr lang="en-US" dirty="0"/>
              <a:t>if not needed</a:t>
            </a:r>
          </a:p>
        </p:txBody>
      </p:sp>
      <p:sp>
        <p:nvSpPr>
          <p:cNvPr id="47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1266825"/>
            <a:ext cx="239714" cy="2029968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155" name="TextBox 154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1" y="4702076"/>
            <a:ext cx="2046368" cy="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31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over Option 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976" y="82331"/>
            <a:ext cx="1557337" cy="56102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69901" y="3709174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53" name="Text Placeholder 45"/>
          <p:cNvSpPr>
            <a:spLocks noGrp="1"/>
          </p:cNvSpPr>
          <p:nvPr>
            <p:ph type="body" sz="quarter" idx="18" hasCustomPrompt="1"/>
          </p:nvPr>
        </p:nvSpPr>
        <p:spPr>
          <a:xfrm>
            <a:off x="469901" y="399225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r>
              <a:rPr lang="en-US" dirty="0"/>
              <a:t>Add Presenter Title</a:t>
            </a:r>
            <a:br>
              <a:rPr lang="en-US" dirty="0"/>
            </a:br>
            <a:r>
              <a:rPr lang="en-US" dirty="0"/>
              <a:t>Optional Line 2</a:t>
            </a:r>
            <a:br>
              <a:rPr lang="en-US" dirty="0"/>
            </a:br>
            <a:endParaRPr lang="en-US" dirty="0"/>
          </a:p>
        </p:txBody>
      </p:sp>
      <p:sp>
        <p:nvSpPr>
          <p:cNvPr id="56" name="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3417372" y="3709174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57" name="Text Placeholder 45"/>
          <p:cNvSpPr>
            <a:spLocks noGrp="1"/>
          </p:cNvSpPr>
          <p:nvPr>
            <p:ph type="body" sz="quarter" idx="22" hasCustomPrompt="1"/>
          </p:nvPr>
        </p:nvSpPr>
        <p:spPr>
          <a:xfrm>
            <a:off x="3417372" y="399225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second presenter info </a:t>
            </a:r>
            <a:br>
              <a:rPr lang="en-US" dirty="0"/>
            </a:br>
            <a:r>
              <a:rPr lang="en-US" dirty="0"/>
              <a:t>if not needed</a:t>
            </a:r>
          </a:p>
        </p:txBody>
      </p:sp>
      <p:sp>
        <p:nvSpPr>
          <p:cNvPr id="45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218127" y="674681"/>
            <a:ext cx="8925874" cy="2071151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0" y="2794775"/>
            <a:ext cx="8452904" cy="647160"/>
          </a:xfrm>
        </p:spPr>
        <p:txBody>
          <a:bodyPr lIns="0" rIns="91440" anchor="b">
            <a:normAutofit/>
          </a:bodyPr>
          <a:lstStyle>
            <a:lvl1pPr>
              <a:defRPr sz="28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presentation title – cover option c </a:t>
            </a:r>
          </a:p>
        </p:txBody>
      </p:sp>
      <p:sp>
        <p:nvSpPr>
          <p:cNvPr id="87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6360197" y="3709174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88" name="Text Placeholder 45"/>
          <p:cNvSpPr>
            <a:spLocks noGrp="1"/>
          </p:cNvSpPr>
          <p:nvPr>
            <p:ph type="body" sz="quarter" idx="24" hasCustomPrompt="1"/>
          </p:nvPr>
        </p:nvSpPr>
        <p:spPr>
          <a:xfrm>
            <a:off x="6360197" y="399225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third presenter info </a:t>
            </a:r>
            <a:br>
              <a:rPr lang="en-US" dirty="0"/>
            </a:br>
            <a:r>
              <a:rPr lang="en-US" dirty="0"/>
              <a:t>if not needed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469900" y="3441935"/>
            <a:ext cx="8484914" cy="248308"/>
          </a:xfrm>
        </p:spPr>
        <p:txBody>
          <a:bodyPr/>
          <a:lstStyle>
            <a:lvl1pPr marL="0" indent="0">
              <a:buNone/>
              <a:defRPr b="1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Subtitle – delete if not needed</a:t>
            </a:r>
          </a:p>
        </p:txBody>
      </p:sp>
      <p:sp>
        <p:nvSpPr>
          <p:cNvPr id="4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" y="674680"/>
            <a:ext cx="224589" cy="2071116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186" name="TextBox 185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503238" y="300961"/>
            <a:ext cx="5984648" cy="331077"/>
          </a:xfrm>
        </p:spPr>
        <p:txBody>
          <a:bodyPr/>
          <a:lstStyle>
            <a:lvl1pPr marL="0" indent="0">
              <a:buNone/>
              <a:defRPr sz="10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sz="1000" b="0" cap="all" dirty="0">
                <a:solidFill>
                  <a:srgbClr val="000000"/>
                </a:solidFill>
              </a:rPr>
              <a:t>Type in Name of </a:t>
            </a:r>
            <a:r>
              <a:rPr lang="en-US" sz="1000" b="0" cap="all" dirty="0" err="1">
                <a:solidFill>
                  <a:srgbClr val="000000"/>
                </a:solidFill>
              </a:rPr>
              <a:t>fACILITY</a:t>
            </a:r>
            <a:r>
              <a:rPr lang="en-US" sz="1000" b="0" cap="all" dirty="0">
                <a:solidFill>
                  <a:srgbClr val="000000"/>
                </a:solidFill>
              </a:rPr>
              <a:t>, division, group, program or </a:t>
            </a:r>
            <a:r>
              <a:rPr lang="en-US" sz="1000" dirty="0">
                <a:solidFill>
                  <a:srgbClr val="000000"/>
                </a:solidFill>
              </a:rPr>
              <a:t>www.anl.gov</a:t>
            </a:r>
          </a:p>
        </p:txBody>
      </p:sp>
      <p:sp>
        <p:nvSpPr>
          <p:cNvPr id="17" name="Text Placeholder 45"/>
          <p:cNvSpPr>
            <a:spLocks noGrp="1"/>
          </p:cNvSpPr>
          <p:nvPr>
            <p:ph type="body" sz="quarter" idx="27" hasCustomPrompt="1"/>
          </p:nvPr>
        </p:nvSpPr>
        <p:spPr>
          <a:xfrm>
            <a:off x="6360197" y="4570711"/>
            <a:ext cx="2692872" cy="386558"/>
          </a:xfrm>
        </p:spPr>
        <p:txBody>
          <a:bodyPr lIns="0" anchor="b"/>
          <a:lstStyle>
            <a:lvl1pPr marL="0" indent="0">
              <a:spcBef>
                <a:spcPts val="0"/>
              </a:spcBef>
              <a:buNone/>
              <a:defRPr sz="1400" baseline="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Presentation Date</a:t>
            </a:r>
            <a:br>
              <a:rPr lang="en-US" dirty="0"/>
            </a:br>
            <a:r>
              <a:rPr lang="en-US" dirty="0"/>
              <a:t>City, State (presentation location)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1" y="4702076"/>
            <a:ext cx="2046368" cy="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85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over Option 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976" y="170633"/>
            <a:ext cx="1557337" cy="56102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69901" y="3436223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53" name="Text Placeholder 45"/>
          <p:cNvSpPr>
            <a:spLocks noGrp="1"/>
          </p:cNvSpPr>
          <p:nvPr>
            <p:ph type="body" sz="quarter" idx="18" hasCustomPrompt="1"/>
          </p:nvPr>
        </p:nvSpPr>
        <p:spPr>
          <a:xfrm>
            <a:off x="469901" y="3719301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r>
              <a:rPr lang="en-US" dirty="0"/>
              <a:t>Add Presenter Title</a:t>
            </a:r>
            <a:br>
              <a:rPr lang="en-US" dirty="0"/>
            </a:br>
            <a:r>
              <a:rPr lang="en-US" dirty="0"/>
              <a:t>Optional Line 2</a:t>
            </a:r>
            <a:br>
              <a:rPr lang="en-US" dirty="0"/>
            </a:br>
            <a:r>
              <a:rPr lang="en-US" dirty="0"/>
              <a:t>Optional Line 3</a:t>
            </a:r>
          </a:p>
        </p:txBody>
      </p:sp>
      <p:sp>
        <p:nvSpPr>
          <p:cNvPr id="56" name="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3417372" y="3436223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57" name="Text Placeholder 45"/>
          <p:cNvSpPr>
            <a:spLocks noGrp="1"/>
          </p:cNvSpPr>
          <p:nvPr>
            <p:ph type="body" sz="quarter" idx="22" hasCustomPrompt="1"/>
          </p:nvPr>
        </p:nvSpPr>
        <p:spPr>
          <a:xfrm>
            <a:off x="3417372" y="371930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second presenter info </a:t>
            </a:r>
            <a:br>
              <a:rPr lang="en-US" dirty="0"/>
            </a:br>
            <a:r>
              <a:rPr lang="en-US" dirty="0"/>
              <a:t>if not needed</a:t>
            </a:r>
          </a:p>
        </p:txBody>
      </p:sp>
      <p:sp>
        <p:nvSpPr>
          <p:cNvPr id="45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218127" y="1261205"/>
            <a:ext cx="8925874" cy="2071151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1" y="82770"/>
            <a:ext cx="6776128" cy="839426"/>
          </a:xfrm>
        </p:spPr>
        <p:txBody>
          <a:bodyPr lIns="0" rIns="91440" anchor="b">
            <a:normAutofit/>
          </a:bodyPr>
          <a:lstStyle>
            <a:lvl1pPr>
              <a:defRPr sz="28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presentation title –</a:t>
            </a:r>
            <a:br>
              <a:rPr lang="en-US" dirty="0"/>
            </a:br>
            <a:r>
              <a:rPr lang="en-US" dirty="0"/>
              <a:t>Cover option D</a:t>
            </a:r>
          </a:p>
        </p:txBody>
      </p:sp>
      <p:sp>
        <p:nvSpPr>
          <p:cNvPr id="87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6360197" y="3436223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88" name="Text Placeholder 45"/>
          <p:cNvSpPr>
            <a:spLocks noGrp="1"/>
          </p:cNvSpPr>
          <p:nvPr>
            <p:ph type="body" sz="quarter" idx="24" hasCustomPrompt="1"/>
          </p:nvPr>
        </p:nvSpPr>
        <p:spPr>
          <a:xfrm>
            <a:off x="6360197" y="371930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third presenter info </a:t>
            </a:r>
            <a:br>
              <a:rPr lang="en-US" dirty="0"/>
            </a:br>
            <a:r>
              <a:rPr lang="en-US" dirty="0"/>
              <a:t>if not needed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469900" y="922195"/>
            <a:ext cx="8484914" cy="248308"/>
          </a:xfrm>
        </p:spPr>
        <p:txBody>
          <a:bodyPr/>
          <a:lstStyle>
            <a:lvl1pPr marL="0" indent="0">
              <a:buNone/>
              <a:defRPr b="1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Subtitle – delete if not needed</a:t>
            </a:r>
          </a:p>
        </p:txBody>
      </p:sp>
      <p:sp>
        <p:nvSpPr>
          <p:cNvPr id="4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" y="1261204"/>
            <a:ext cx="224589" cy="2071116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153" name="TextBox 152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Text Placeholder 45"/>
          <p:cNvSpPr>
            <a:spLocks noGrp="1"/>
          </p:cNvSpPr>
          <p:nvPr>
            <p:ph type="body" sz="quarter" idx="19" hasCustomPrompt="1"/>
          </p:nvPr>
        </p:nvSpPr>
        <p:spPr>
          <a:xfrm>
            <a:off x="6360197" y="4570711"/>
            <a:ext cx="2692872" cy="386558"/>
          </a:xfrm>
        </p:spPr>
        <p:txBody>
          <a:bodyPr lIns="0" anchor="b"/>
          <a:lstStyle>
            <a:lvl1pPr marL="0" indent="0">
              <a:spcBef>
                <a:spcPts val="0"/>
              </a:spcBef>
              <a:buNone/>
              <a:defRPr sz="1400" baseline="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Presentation Date</a:t>
            </a:r>
            <a:br>
              <a:rPr lang="en-US" dirty="0"/>
            </a:br>
            <a:r>
              <a:rPr lang="en-US" dirty="0"/>
              <a:t>City, State (presentation location)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1" y="4702076"/>
            <a:ext cx="2046368" cy="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70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Full Fram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6978"/>
            <a:ext cx="8925873" cy="5143500"/>
          </a:xfrm>
          <a:solidFill>
            <a:schemeClr val="bg1"/>
          </a:solidFill>
        </p:spPr>
        <p:txBody>
          <a:bodyPr lIns="0" tIns="16459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 then right click image and “SEND IMAGE TO BACK”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3581400"/>
            <a:ext cx="9144000" cy="1562100"/>
          </a:xfrm>
          <a:solidFill>
            <a:schemeClr val="tx2">
              <a:alpha val="91000"/>
            </a:schemeClr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x1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1" y="3782231"/>
            <a:ext cx="8321040" cy="1030194"/>
          </a:xfrm>
        </p:spPr>
        <p:txBody>
          <a:bodyPr lIns="0" anchor="t"/>
          <a:lstStyle>
            <a:lvl1pPr>
              <a:defRPr sz="24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Full-frame image layout  – title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28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ON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2742091"/>
            <a:ext cx="9144000" cy="2401409"/>
          </a:xfrm>
          <a:solidFill>
            <a:schemeClr val="accent2"/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x1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893639"/>
            <a:ext cx="8434552" cy="1359776"/>
          </a:xfrm>
          <a:noFill/>
        </p:spPr>
        <p:txBody>
          <a:bodyPr lIns="0" tIns="9144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-1"/>
            <a:ext cx="8925873" cy="2742010"/>
          </a:xfrm>
          <a:solidFill>
            <a:schemeClr val="bg1"/>
          </a:solidFill>
        </p:spPr>
        <p:txBody>
          <a:bodyPr lIns="0" tIns="109728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0" y="3265038"/>
            <a:ext cx="8674100" cy="590324"/>
          </a:xfrm>
        </p:spPr>
        <p:txBody>
          <a:bodyPr lIns="0"/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Science/R&amp;D hero – one image</a:t>
            </a:r>
            <a:br>
              <a:rPr lang="en-US" dirty="0"/>
            </a:br>
            <a:r>
              <a:rPr lang="en-US" dirty="0"/>
              <a:t>Headline is </a:t>
            </a:r>
            <a:r>
              <a:rPr lang="en-US" dirty="0" err="1"/>
              <a:t>arial</a:t>
            </a:r>
            <a:r>
              <a:rPr lang="en-US" dirty="0"/>
              <a:t> in all caps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49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TWO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6"/>
          <p:cNvSpPr>
            <a:spLocks noGrp="1"/>
          </p:cNvSpPr>
          <p:nvPr>
            <p:ph type="body" sz="quarter" idx="20" hasCustomPrompt="1"/>
          </p:nvPr>
        </p:nvSpPr>
        <p:spPr>
          <a:xfrm>
            <a:off x="0" y="2742091"/>
            <a:ext cx="9144000" cy="2401409"/>
          </a:xfrm>
          <a:solidFill>
            <a:schemeClr val="accent2"/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x1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218127" y="0"/>
            <a:ext cx="4480560" cy="2747963"/>
          </a:xfrm>
          <a:solidFill>
            <a:schemeClr val="bg1">
              <a:lumMod val="75000"/>
            </a:schemeClr>
          </a:solidFill>
        </p:spPr>
        <p:txBody>
          <a:bodyPr tIns="109728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2" name="Picture Placeholder 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682525" y="0"/>
            <a:ext cx="4480560" cy="2747963"/>
          </a:xfrm>
          <a:solidFill>
            <a:schemeClr val="bg1">
              <a:lumMod val="85000"/>
            </a:schemeClr>
          </a:solidFill>
        </p:spPr>
        <p:txBody>
          <a:bodyPr tIns="109728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0" y="3255513"/>
            <a:ext cx="8674100" cy="590324"/>
          </a:xfrm>
        </p:spPr>
        <p:txBody>
          <a:bodyPr lIns="0"/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Science/R&amp;D hero – TWO images</a:t>
            </a:r>
            <a:br>
              <a:rPr lang="en-US" dirty="0"/>
            </a:br>
            <a:r>
              <a:rPr lang="en-US" dirty="0"/>
              <a:t>Headline is </a:t>
            </a:r>
            <a:r>
              <a:rPr lang="en-US" dirty="0" err="1"/>
              <a:t>arial</a:t>
            </a:r>
            <a:r>
              <a:rPr lang="en-US" dirty="0"/>
              <a:t> in all caps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884114"/>
            <a:ext cx="8434552" cy="1359776"/>
          </a:xfrm>
          <a:noFill/>
        </p:spPr>
        <p:txBody>
          <a:bodyPr lIns="0" tIns="9144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53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THREE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2742091"/>
            <a:ext cx="9144000" cy="2401409"/>
          </a:xfrm>
          <a:solidFill>
            <a:schemeClr val="accent2"/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x1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0"/>
            <a:ext cx="2990088" cy="275523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3194237" y="0"/>
            <a:ext cx="2990088" cy="275523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6186112" y="0"/>
            <a:ext cx="2957888" cy="275523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893639"/>
            <a:ext cx="8434552" cy="1359776"/>
          </a:xfrm>
          <a:noFill/>
        </p:spPr>
        <p:txBody>
          <a:bodyPr lIns="0" tIns="9144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0" y="3265038"/>
            <a:ext cx="8674100" cy="590324"/>
          </a:xfrm>
        </p:spPr>
        <p:txBody>
          <a:bodyPr lIns="0"/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Science/R&amp;D hero – Three images</a:t>
            </a:r>
            <a:br>
              <a:rPr lang="en-US" dirty="0"/>
            </a:br>
            <a:r>
              <a:rPr lang="en-US" dirty="0"/>
              <a:t>Headline is </a:t>
            </a:r>
            <a:r>
              <a:rPr lang="en-US" dirty="0" err="1"/>
              <a:t>arial</a:t>
            </a:r>
            <a:r>
              <a:rPr lang="en-US" dirty="0"/>
              <a:t> in all caps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978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FOUR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6"/>
          <p:cNvSpPr>
            <a:spLocks noGrp="1"/>
          </p:cNvSpPr>
          <p:nvPr>
            <p:ph type="body" sz="quarter" idx="24" hasCustomPrompt="1"/>
          </p:nvPr>
        </p:nvSpPr>
        <p:spPr>
          <a:xfrm>
            <a:off x="0" y="0"/>
            <a:ext cx="9144000" cy="5143500"/>
          </a:xfrm>
          <a:solidFill>
            <a:schemeClr val="accent2"/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x1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1240631"/>
            <a:ext cx="2240280" cy="167871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2453235" y="1240631"/>
            <a:ext cx="2240280" cy="167871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4688341" y="1240631"/>
            <a:ext cx="2240280" cy="167871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6906022" y="1240631"/>
            <a:ext cx="2240280" cy="167871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484064"/>
            <a:ext cx="8434552" cy="1359776"/>
          </a:xfrm>
          <a:noFill/>
        </p:spPr>
        <p:txBody>
          <a:bodyPr lIns="0" tIns="9144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Science/R&amp;D hero – four images</a:t>
            </a:r>
            <a:br>
              <a:rPr lang="en-US" dirty="0"/>
            </a:br>
            <a:r>
              <a:rPr lang="en-US" dirty="0"/>
              <a:t>Headline is </a:t>
            </a:r>
            <a:r>
              <a:rPr lang="en-US" dirty="0" err="1"/>
              <a:t>arial</a:t>
            </a:r>
            <a:r>
              <a:rPr lang="en-US" dirty="0"/>
              <a:t> in all caps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218128" y="2948823"/>
            <a:ext cx="2238469" cy="358378"/>
          </a:xfrm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442595" y="2948823"/>
            <a:ext cx="2238469" cy="358378"/>
          </a:xfrm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4681064" y="2948823"/>
            <a:ext cx="2238469" cy="358378"/>
          </a:xfrm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905532" y="2948823"/>
            <a:ext cx="2238469" cy="358378"/>
          </a:xfrm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23"/>
          </p:nvPr>
        </p:nvSpPr>
        <p:spPr>
          <a:xfrm>
            <a:off x="0" y="-1"/>
            <a:ext cx="228600" cy="51435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65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2148350" y="10841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325FBC-B9E8-3F41-A075-0378A4A4DC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680" y="107216"/>
            <a:ext cx="8372901" cy="621711"/>
          </a:xfrm>
        </p:spPr>
        <p:txBody>
          <a:bodyPr/>
          <a:lstStyle>
            <a:lvl1pPr>
              <a:defRPr sz="2000" b="1" cap="small" baseline="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BASIC CONTENT SLIDE</a:t>
            </a:r>
            <a:br>
              <a:rPr lang="en-US" dirty="0"/>
            </a:br>
            <a:r>
              <a:rPr lang="en-US" dirty="0"/>
              <a:t>one or two lines for headline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378EB983-38A8-2F42-AB5F-733712AADD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6680" y="747599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</p:spTree>
    <p:extLst>
      <p:ext uri="{BB962C8B-B14F-4D97-AF65-F5344CB8AC3E}">
        <p14:creationId xmlns:p14="http://schemas.microsoft.com/office/powerpoint/2010/main" val="398146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Columns-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428723"/>
            <a:ext cx="4023360" cy="3317081"/>
          </a:xfrm>
        </p:spPr>
        <p:txBody>
          <a:bodyPr/>
          <a:lstStyle>
            <a:lvl1pPr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defRPr sz="1800"/>
            </a:lvl3pPr>
            <a:lvl4pPr marL="865188" indent="-171450">
              <a:defRPr sz="1800"/>
            </a:lvl4pPr>
            <a:lvl5pPr marL="1084263" indent="-171450">
              <a:defRPr sz="1800"/>
            </a:lvl5pPr>
          </a:lstStyle>
          <a:p>
            <a:pPr lvl="0"/>
            <a:r>
              <a:rPr lang="en-US" dirty="0"/>
              <a:t>Click to add 1st-level bullet. Click an icon below to add table, graph or other imagery.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700588" y="1418007"/>
            <a:ext cx="4023360" cy="3317081"/>
          </a:xfrm>
        </p:spPr>
        <p:txBody>
          <a:bodyPr/>
          <a:lstStyle>
            <a:lvl1pPr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defRPr sz="1800"/>
            </a:lvl3pPr>
            <a:lvl4pPr marL="865188" indent="-171450">
              <a:defRPr sz="1800"/>
            </a:lvl4pPr>
            <a:lvl5pPr marL="1084263" indent="-171450">
              <a:defRPr sz="1800"/>
            </a:lvl5pPr>
          </a:lstStyle>
          <a:p>
            <a:pPr lvl="0"/>
            <a:r>
              <a:rPr lang="en-US" dirty="0"/>
              <a:t>Click to add 1st-level bullet. Click an icon below to add table, graph or other imagery.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D0EEB85-DCC9-5D41-A414-DAE2210A0DB9}"/>
              </a:ext>
            </a:extLst>
          </p:cNvPr>
          <p:cNvSpPr txBox="1">
            <a:spLocks/>
          </p:cNvSpPr>
          <p:nvPr userDrawn="1"/>
        </p:nvSpPr>
        <p:spPr>
          <a:xfrm>
            <a:off x="226680" y="107216"/>
            <a:ext cx="8372901" cy="621711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4572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2000" b="1" i="0" kern="1200" cap="small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BASIC CONTENT SLIDE</a:t>
            </a:r>
            <a:br>
              <a:rPr lang="en-US"/>
            </a:br>
            <a:r>
              <a:rPr lang="en-US"/>
              <a:t>one or two lines for headline</a:t>
            </a:r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7862D661-B24E-D94E-96E0-CE30B7B6B2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6680" y="747599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</p:spTree>
    <p:extLst>
      <p:ext uri="{BB962C8B-B14F-4D97-AF65-F5344CB8AC3E}">
        <p14:creationId xmlns:p14="http://schemas.microsoft.com/office/powerpoint/2010/main" val="340757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Columns-TWO w/boxed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60895" y="1840702"/>
            <a:ext cx="4114800" cy="2876912"/>
          </a:xfrm>
          <a:ln>
            <a:solidFill>
              <a:schemeClr val="bg1">
                <a:lumMod val="50000"/>
              </a:schemeClr>
            </a:solidFill>
          </a:ln>
        </p:spPr>
        <p:txBody>
          <a:bodyPr lIns="182880" tIns="91440" rIns="91440"/>
          <a:lstStyle>
            <a:lvl1pPr>
              <a:defRPr sz="1800"/>
            </a:lvl1pPr>
            <a:lvl2pPr marL="457200" indent="-173038">
              <a:defRPr sz="1800"/>
            </a:lvl2pPr>
            <a:lvl3pPr marL="627063" indent="-128588">
              <a:defRPr sz="1800"/>
            </a:lvl3pPr>
            <a:lvl4pPr marL="865188" indent="-171450">
              <a:defRPr sz="1800"/>
            </a:lvl4pPr>
            <a:lvl5pPr marL="1084263" indent="-171450">
              <a:defRPr sz="1800"/>
            </a:lvl5pPr>
          </a:lstStyle>
          <a:p>
            <a:pPr lvl="0"/>
            <a:r>
              <a:rPr lang="en-US" dirty="0"/>
              <a:t>Click to add 1st-level bullet. Click an icon below to add table, graph or other imagery.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714875" y="1840702"/>
            <a:ext cx="4114800" cy="2876912"/>
          </a:xfrm>
          <a:ln>
            <a:solidFill>
              <a:schemeClr val="bg1">
                <a:lumMod val="50000"/>
              </a:schemeClr>
            </a:solidFill>
          </a:ln>
        </p:spPr>
        <p:txBody>
          <a:bodyPr lIns="182880" tIns="91440" rIns="91440"/>
          <a:lstStyle>
            <a:lvl1pPr>
              <a:defRPr sz="1800"/>
            </a:lvl1pPr>
            <a:lvl2pPr marL="457200" indent="-173038">
              <a:defRPr sz="1800"/>
            </a:lvl2pPr>
            <a:lvl3pPr marL="627063" indent="-128588">
              <a:defRPr sz="1800"/>
            </a:lvl3pPr>
            <a:lvl4pPr marL="865188" indent="-171450">
              <a:defRPr sz="1800"/>
            </a:lvl4pPr>
            <a:lvl5pPr marL="1084263" indent="-171450">
              <a:defRPr sz="1800"/>
            </a:lvl5pPr>
          </a:lstStyle>
          <a:p>
            <a:pPr lvl="0"/>
            <a:r>
              <a:rPr lang="en-US" dirty="0"/>
              <a:t>Click to add 1st-level bullet. Click an icon below to add table, graph or other imagery.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75" y="1406047"/>
            <a:ext cx="4114800" cy="46574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</a:ln>
        </p:spPr>
        <p:txBody>
          <a:bodyPr lIns="182880" bIns="0" anchor="ctr"/>
          <a:lstStyle>
            <a:lvl1pPr marL="0" indent="0" algn="l">
              <a:lnSpc>
                <a:spcPct val="100000"/>
              </a:lnSpc>
              <a:buNone/>
              <a:defRPr sz="1800" b="1" cap="all" baseline="0">
                <a:solidFill>
                  <a:schemeClr val="bg1"/>
                </a:solidFill>
              </a:defRPr>
            </a:lvl1pPr>
            <a:lvl2pPr marL="457200" indent="-173038">
              <a:defRPr sz="1600"/>
            </a:lvl2pPr>
            <a:lvl3pPr marL="627063" indent="-128588">
              <a:defRPr sz="14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 dirty="0"/>
              <a:t>Click to Add Headline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60895" y="1406047"/>
            <a:ext cx="4114800" cy="46574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</a:ln>
          <a:effectLst/>
        </p:spPr>
        <p:txBody>
          <a:bodyPr lIns="182880" bIns="0" anchor="ctr"/>
          <a:lstStyle>
            <a:lvl1pPr marL="0" indent="0" algn="l">
              <a:lnSpc>
                <a:spcPct val="100000"/>
              </a:lnSpc>
              <a:buNone/>
              <a:defRPr sz="1800" b="1" cap="all" baseline="0">
                <a:solidFill>
                  <a:schemeClr val="bg1"/>
                </a:solidFill>
              </a:defRPr>
            </a:lvl1pPr>
            <a:lvl2pPr marL="457200" indent="-173038">
              <a:defRPr sz="1600"/>
            </a:lvl2pPr>
            <a:lvl3pPr marL="627063" indent="-128588">
              <a:defRPr sz="14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 dirty="0"/>
              <a:t>Click to Add Headline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4F17F85-A080-834F-B43D-F6B784B838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680" y="107216"/>
            <a:ext cx="8372901" cy="621711"/>
          </a:xfrm>
        </p:spPr>
        <p:txBody>
          <a:bodyPr/>
          <a:lstStyle>
            <a:lvl1pPr>
              <a:defRPr sz="2000" b="1" cap="small" baseline="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BASIC CONTENT SLIDE</a:t>
            </a:r>
            <a:br>
              <a:rPr lang="en-US" dirty="0"/>
            </a:br>
            <a:r>
              <a:rPr lang="en-US" dirty="0"/>
              <a:t>one or two lines for headline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C2A462DC-F7E5-D44E-99C1-DFC6D62068C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6680" y="747599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</p:spTree>
    <p:extLst>
      <p:ext uri="{BB962C8B-B14F-4D97-AF65-F5344CB8AC3E}">
        <p14:creationId xmlns:p14="http://schemas.microsoft.com/office/powerpoint/2010/main" val="342340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WO IMAGES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EC96C-AFD1-4C49-9493-F5643E5E2E8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03575" y="1417872"/>
            <a:ext cx="4319750" cy="1540832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95680" y="1417871"/>
            <a:ext cx="3729481" cy="1565882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95680" y="3203316"/>
            <a:ext cx="3729481" cy="1565882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TWO IMAGES – VERTICAL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4503575" y="3193094"/>
            <a:ext cx="4319750" cy="1540832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9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HREE IMAGES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EC96C-AFD1-4C49-9493-F5643E5E2E8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045309" y="1451045"/>
            <a:ext cx="5814912" cy="977534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89394" y="1442711"/>
            <a:ext cx="2023746" cy="89010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87015" y="2620206"/>
            <a:ext cx="2028507" cy="89010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THREE IMAGES – VERTICAL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28962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3045309" y="2630976"/>
            <a:ext cx="5814912" cy="977534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487014" y="3807136"/>
            <a:ext cx="2028507" cy="89010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3045309" y="3794491"/>
            <a:ext cx="5814912" cy="977534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WO IMAGES - top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88732" y="3141637"/>
            <a:ext cx="4114800" cy="1596872"/>
          </a:xfrm>
        </p:spPr>
        <p:txBody>
          <a:bodyPr tIns="9144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16216" y="3141637"/>
            <a:ext cx="4097585" cy="1596872"/>
          </a:xfrm>
        </p:spPr>
        <p:txBody>
          <a:bodyPr tIns="9144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95679" y="1417871"/>
            <a:ext cx="4023360" cy="1714500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709050" y="1417871"/>
            <a:ext cx="4023360" cy="1714500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TWO IMAGES – top HORIZONTAL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35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WO IMAGES - Bottom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6890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1408347"/>
            <a:ext cx="4114800" cy="1287809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16215" y="1408347"/>
            <a:ext cx="4114800" cy="1287809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64146" y="2711336"/>
            <a:ext cx="4023360" cy="1714500"/>
          </a:xfrm>
          <a:solidFill>
            <a:schemeClr val="bg1">
              <a:lumMod val="75000"/>
            </a:schemeClr>
          </a:solidFill>
        </p:spPr>
        <p:txBody>
          <a:bodyPr tIns="27432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730864" y="2711336"/>
            <a:ext cx="4023360" cy="1714500"/>
          </a:xfrm>
          <a:solidFill>
            <a:schemeClr val="bg1">
              <a:lumMod val="75000"/>
            </a:schemeClr>
          </a:solidFill>
        </p:spPr>
        <p:txBody>
          <a:bodyPr tIns="27432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TWO IMAGES – bottom HORIZONTAL</a:t>
            </a:r>
            <a:br>
              <a:rPr lang="en-US" dirty="0"/>
            </a:br>
            <a:r>
              <a:rPr lang="en-US" dirty="0"/>
              <a:t>WITH CAPTIONS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476266" y="4434669"/>
            <a:ext cx="3995723" cy="359070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4750290" y="4444194"/>
            <a:ext cx="3995723" cy="359070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457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amiesen\Desktop\anlrgbpptlogo.png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490" y="4799992"/>
            <a:ext cx="775768" cy="27946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1" y="358378"/>
            <a:ext cx="8372901" cy="621711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/>
              <a:t>Headline in all caps </a:t>
            </a:r>
            <a:r>
              <a:rPr lang="en-US" dirty="0" err="1"/>
              <a:t>28pt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preferred as one or two lines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393826"/>
            <a:ext cx="8372901" cy="3317081"/>
          </a:xfrm>
          <a:prstGeom prst="rect">
            <a:avLst/>
          </a:prstGeom>
        </p:spPr>
        <p:txBody>
          <a:bodyPr vert="horz" lIns="0" tIns="0" rIns="0" bIns="45720" rtlCol="0">
            <a:noAutofit/>
          </a:bodyPr>
          <a:lstStyle/>
          <a:p>
            <a:pPr lvl="0"/>
            <a:r>
              <a:rPr lang="en-US" dirty="0"/>
              <a:t>Click to add 1st-level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4855282"/>
            <a:ext cx="457200" cy="137160"/>
          </a:xfrm>
          <a:prstGeom prst="rect">
            <a:avLst/>
          </a:prstGeom>
        </p:spPr>
        <p:txBody>
          <a:bodyPr vert="horz" lIns="0" tIns="45720" rIns="0" bIns="0" rtlCol="0" anchor="b"/>
          <a:lstStyle>
            <a:lvl1pPr algn="ctr"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0" y="-2"/>
            <a:ext cx="228600" cy="51435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z="100">
              <a:solidFill>
                <a:schemeClr val="accent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4827084"/>
            <a:ext cx="1418753" cy="1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35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686" r:id="rId2"/>
    <p:sldLayoutId id="2147483687" r:id="rId3"/>
    <p:sldLayoutId id="2147483688" r:id="rId4"/>
    <p:sldLayoutId id="2147483690" r:id="rId5"/>
    <p:sldLayoutId id="2147483774" r:id="rId6"/>
    <p:sldLayoutId id="2147483711" r:id="rId7"/>
    <p:sldLayoutId id="2147483692" r:id="rId8"/>
    <p:sldLayoutId id="2147483693" r:id="rId9"/>
    <p:sldLayoutId id="2147483776" r:id="rId10"/>
    <p:sldLayoutId id="2147483709" r:id="rId11"/>
    <p:sldLayoutId id="2147483695" r:id="rId12"/>
    <p:sldLayoutId id="2147483739" r:id="rId13"/>
    <p:sldLayoutId id="2147483696" r:id="rId14"/>
    <p:sldLayoutId id="2147483689" r:id="rId15"/>
    <p:sldLayoutId id="2147483710" r:id="rId16"/>
    <p:sldLayoutId id="2147483706" r:id="rId17"/>
    <p:sldLayoutId id="2147483704" r:id="rId18"/>
    <p:sldLayoutId id="2147483769" r:id="rId19"/>
    <p:sldLayoutId id="2147483770" r:id="rId20"/>
    <p:sldLayoutId id="2147483771" r:id="rId21"/>
    <p:sldLayoutId id="2147483772" r:id="rId22"/>
    <p:sldLayoutId id="2147483761" r:id="rId23"/>
    <p:sldLayoutId id="2147483762" r:id="rId24"/>
    <p:sldLayoutId id="2147483763" r:id="rId25"/>
    <p:sldLayoutId id="2147483765" r:id="rId26"/>
    <p:sldLayoutId id="2147483766" r:id="rId27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l" defTabSz="457200" rtl="0" eaLnBrk="1" latinLnBrk="0" hangingPunct="1">
        <a:lnSpc>
          <a:spcPct val="95000"/>
        </a:lnSpc>
        <a:spcBef>
          <a:spcPct val="0"/>
        </a:spcBef>
        <a:buNone/>
        <a:defRPr sz="2800" b="1" i="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173038" indent="-173038" algn="l" defTabSz="457200" rtl="0" eaLnBrk="1" latinLnBrk="0" hangingPunct="1">
        <a:spcBef>
          <a:spcPts val="600"/>
        </a:spcBef>
        <a:spcAft>
          <a:spcPts val="0"/>
        </a:spcAft>
        <a:buFont typeface="Wingdings" pitchFamily="2" charset="2"/>
        <a:buChar char="§"/>
        <a:defRPr sz="1800" kern="1200" baseline="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520700" indent="-236538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–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803275" indent="-187325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1087438" indent="-171450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–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171450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»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/>
              <a:t>Update from the Calorimeter WG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erhtjhtyhy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cap="small" dirty="0">
                <a:solidFill>
                  <a:srgbClr val="000000"/>
                </a:solidFill>
              </a:rPr>
              <a:t>Paul E Reimer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Vladimir </a:t>
            </a:r>
            <a:r>
              <a:rPr lang="en-US" dirty="0" err="1">
                <a:solidFill>
                  <a:srgbClr val="000000"/>
                </a:solidFill>
              </a:rPr>
              <a:t>Berdnikov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Oleg Tsai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67E43E-63D5-8642-B371-FF6EA9467BFE}"/>
              </a:ext>
            </a:extLst>
          </p:cNvPr>
          <p:cNvSpPr txBox="1"/>
          <p:nvPr/>
        </p:nvSpPr>
        <p:spPr>
          <a:xfrm>
            <a:off x="2431863" y="4599816"/>
            <a:ext cx="5028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This work is supported in part by the U.S. Department of Energy, Office of Nuclear Physics under contract No. DE-AC02-06CH11357.</a:t>
            </a:r>
          </a:p>
        </p:txBody>
      </p:sp>
    </p:spTree>
    <p:extLst>
      <p:ext uri="{BB962C8B-B14F-4D97-AF65-F5344CB8AC3E}">
        <p14:creationId xmlns:p14="http://schemas.microsoft.com/office/powerpoint/2010/main" val="12281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221" y="12419"/>
            <a:ext cx="8372901" cy="621711"/>
          </a:xfrm>
        </p:spPr>
        <p:txBody>
          <a:bodyPr/>
          <a:lstStyle/>
          <a:p>
            <a:r>
              <a:rPr lang="en-US" sz="2000" cap="small" dirty="0"/>
              <a:t>Calorimeter WG:  Integration into DD4HEP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221" y="1033560"/>
            <a:ext cx="4973880" cy="3317082"/>
          </a:xfrm>
        </p:spPr>
        <p:txBody>
          <a:bodyPr/>
          <a:lstStyle/>
          <a:p>
            <a:r>
              <a:rPr lang="en-US" dirty="0" err="1"/>
              <a:t>HcalEndcapN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Implemented as 38 layers of material 1.195 cm thick for a total of 45.51 cm</a:t>
            </a:r>
          </a:p>
          <a:p>
            <a:pPr lvl="1"/>
            <a:r>
              <a:rPr lang="en-US" dirty="0"/>
              <a:t>Longitudinal segmentation into 10 x 10 cm</a:t>
            </a:r>
            <a:r>
              <a:rPr lang="en-US" baseline="30000" dirty="0"/>
              <a:t>2</a:t>
            </a:r>
            <a:r>
              <a:rPr lang="en-US" dirty="0"/>
              <a:t> blocks.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EcalEndcapN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implemented as an array of tower/crystals.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C6A4F0-C0BA-A04A-A3CB-DB5223B486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079" t="6167" r="16785" b="5362"/>
          <a:stretch/>
        </p:blipFill>
        <p:spPr>
          <a:xfrm>
            <a:off x="5486400" y="296508"/>
            <a:ext cx="3556000" cy="455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80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221" y="12419"/>
            <a:ext cx="8372901" cy="621711"/>
          </a:xfrm>
        </p:spPr>
        <p:txBody>
          <a:bodyPr/>
          <a:lstStyle/>
          <a:p>
            <a:r>
              <a:rPr lang="en-US" sz="2000" cap="small" dirty="0"/>
              <a:t>Calorimeter WG:  Integration into DD4HEP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220" y="1033559"/>
            <a:ext cx="5735879" cy="4097521"/>
          </a:xfrm>
        </p:spPr>
        <p:txBody>
          <a:bodyPr/>
          <a:lstStyle/>
          <a:p>
            <a:r>
              <a:rPr lang="en-US" dirty="0" err="1"/>
              <a:t>HcalBarrel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51-layer steel + scintillator design</a:t>
            </a:r>
          </a:p>
          <a:p>
            <a:pPr lvl="1"/>
            <a:r>
              <a:rPr lang="en-US" dirty="0"/>
              <a:t>10cm square pad size (as above) </a:t>
            </a:r>
          </a:p>
          <a:p>
            <a:pPr lvl="1"/>
            <a:r>
              <a:rPr lang="en-US" dirty="0"/>
              <a:t>Will someone picks up this orphan?</a:t>
            </a:r>
          </a:p>
          <a:p>
            <a:pPr lvl="1"/>
            <a:endParaRPr lang="en-US" dirty="0"/>
          </a:p>
          <a:p>
            <a:r>
              <a:rPr lang="en-US" dirty="0" err="1"/>
              <a:t>EcalBarrelImaging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implemented with 6 tracking layers</a:t>
            </a:r>
          </a:p>
          <a:p>
            <a:pPr lvl="1"/>
            <a:r>
              <a:rPr lang="en-US" dirty="0"/>
              <a:t>optimization of the number tracking layers and the spacing between them is ongoing</a:t>
            </a:r>
          </a:p>
          <a:p>
            <a:pPr lvl="1"/>
            <a:endParaRPr lang="en-US" dirty="0"/>
          </a:p>
          <a:p>
            <a:r>
              <a:rPr lang="en-US" dirty="0" err="1"/>
              <a:t>EcalBarrelScFi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implemented as a set of layers, with individual fibers</a:t>
            </a:r>
          </a:p>
          <a:p>
            <a:pPr lvl="1"/>
            <a:r>
              <a:rPr lang="en-US" dirty="0"/>
              <a:t>Run speed optimization is being studied</a:t>
            </a:r>
          </a:p>
          <a:p>
            <a:pPr lvl="1"/>
            <a:endParaRPr lang="en-US" dirty="0"/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4DA982-D915-2245-90F4-CCE81216755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05579" y="12419"/>
            <a:ext cx="3438421" cy="298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173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221" y="12419"/>
            <a:ext cx="8372901" cy="621711"/>
          </a:xfrm>
        </p:spPr>
        <p:txBody>
          <a:bodyPr/>
          <a:lstStyle/>
          <a:p>
            <a:r>
              <a:rPr lang="en-US" sz="2000" cap="small" dirty="0"/>
              <a:t>Calorimeter WG:  Integration into DD4HEP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220" y="1033560"/>
            <a:ext cx="5469179" cy="3317082"/>
          </a:xfrm>
        </p:spPr>
        <p:txBody>
          <a:bodyPr/>
          <a:lstStyle/>
          <a:p>
            <a:pPr lvl="1"/>
            <a:endParaRPr lang="en-US" dirty="0"/>
          </a:p>
          <a:p>
            <a:r>
              <a:rPr lang="en-US" dirty="0" err="1"/>
              <a:t>EcalEndcapP</a:t>
            </a:r>
            <a:endParaRPr lang="en-US" dirty="0"/>
          </a:p>
          <a:p>
            <a:pPr lvl="1"/>
            <a:r>
              <a:rPr lang="en-US" dirty="0"/>
              <a:t>28 layers, each layer divided into 4 or more slices</a:t>
            </a:r>
          </a:p>
          <a:p>
            <a:pPr lvl="1"/>
            <a:r>
              <a:rPr lang="en-US" dirty="0"/>
              <a:t>Total thickness is 19.636 cm</a:t>
            </a:r>
          </a:p>
          <a:p>
            <a:pPr lvl="1"/>
            <a:r>
              <a:rPr lang="en-US" dirty="0"/>
              <a:t>Shashlik design with 3.5cm block size</a:t>
            </a:r>
          </a:p>
          <a:p>
            <a:pPr lvl="1"/>
            <a:r>
              <a:rPr lang="en-US" dirty="0"/>
              <a:t>Need to change to </a:t>
            </a:r>
            <a:r>
              <a:rPr lang="en-US" dirty="0" err="1"/>
              <a:t>SciFi</a:t>
            </a:r>
            <a:endParaRPr lang="en-US" dirty="0"/>
          </a:p>
          <a:p>
            <a:r>
              <a:rPr lang="en-US" dirty="0" err="1"/>
              <a:t>HcalEndcapP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Implemented as 50 layers of material 1.15 cm thick for a total of 57.5 cm thick</a:t>
            </a:r>
          </a:p>
          <a:p>
            <a:pPr lvl="1"/>
            <a:r>
              <a:rPr lang="en-US" dirty="0"/>
              <a:t>10 x 10 cm</a:t>
            </a:r>
            <a:r>
              <a:rPr lang="en-US" baseline="30000" dirty="0"/>
              <a:t>2</a:t>
            </a:r>
            <a:r>
              <a:rPr lang="en-US" dirty="0"/>
              <a:t> readout</a:t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236455-DD99-A941-A62C-5A3DE338F8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7279" b="12810"/>
          <a:stretch/>
        </p:blipFill>
        <p:spPr>
          <a:xfrm>
            <a:off x="5066506" y="0"/>
            <a:ext cx="4077494" cy="448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64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6560F-6882-D946-8AED-10F388937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Questions: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D1EB0-2C82-9D4E-B360-9EDADF3FA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680" y="913209"/>
            <a:ext cx="8372901" cy="3317082"/>
          </a:xfrm>
        </p:spPr>
        <p:txBody>
          <a:bodyPr/>
          <a:lstStyle/>
          <a:p>
            <a:r>
              <a:rPr lang="en-US" dirty="0"/>
              <a:t>Room for cabling and support structures</a:t>
            </a:r>
          </a:p>
          <a:p>
            <a:pPr lvl="1"/>
            <a:r>
              <a:rPr lang="en-US" dirty="0"/>
              <a:t>There are several proposals for the RICH area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sz="800" dirty="0"/>
              <a:t>These are deliberately small so that you can’t read the dimensions, as that is not the point</a:t>
            </a:r>
          </a:p>
          <a:p>
            <a:pPr lvl="1"/>
            <a:r>
              <a:rPr lang="en-US" dirty="0"/>
              <a:t>The point is that these envelopes need to be discussed </a:t>
            </a:r>
            <a:r>
              <a:rPr lang="en-US"/>
              <a:t>and updated.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1F369D-4496-E445-B204-A5E0D473C2E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2B2ED5-0E4E-1244-9D1E-0554ACA3E4E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CCCCC9"/>
              </a:clrFrom>
              <a:clrTo>
                <a:srgbClr val="CCCCC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9301" y="1555243"/>
            <a:ext cx="2387599" cy="181340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82E2AAB-7F76-154A-939B-949DDD01BD1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CCCCC9"/>
              </a:clrFrom>
              <a:clrTo>
                <a:srgbClr val="CCCCC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19330" y="1555243"/>
            <a:ext cx="2387600" cy="181053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1AC3690-1411-0047-BC6D-F90EFE108152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CCCCC9"/>
              </a:clrFrom>
              <a:clrTo>
                <a:srgbClr val="CCCCC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89360" y="1470759"/>
            <a:ext cx="2387600" cy="197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05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presentation_16x9">
  <a:themeElements>
    <a:clrScheme name="Argonne General Purpose Template">
      <a:dk1>
        <a:srgbClr val="47484A"/>
      </a:dk1>
      <a:lt1>
        <a:srgbClr val="FFFFFF"/>
      </a:lt1>
      <a:dk2>
        <a:srgbClr val="0082CA"/>
      </a:dk2>
      <a:lt2>
        <a:srgbClr val="ECAA00"/>
      </a:lt2>
      <a:accent1>
        <a:srgbClr val="7AB800"/>
      </a:accent1>
      <a:accent2>
        <a:srgbClr val="00609C"/>
      </a:accent2>
      <a:accent3>
        <a:srgbClr val="4D008C"/>
      </a:accent3>
      <a:accent4>
        <a:srgbClr val="FF7900"/>
      </a:accent4>
      <a:accent5>
        <a:srgbClr val="00A19C"/>
      </a:accent5>
      <a:accent6>
        <a:srgbClr val="CD202C"/>
      </a:accent6>
      <a:hlink>
        <a:srgbClr val="000000"/>
      </a:hlink>
      <a:folHlink>
        <a:srgbClr val="76777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0BAC80C-A05A-A846-8360-8D5EB3FBF7F8}" vid="{E2A429EA-6E8E-1048-86FB-2F718EA451E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presentation_16x9</Template>
  <TotalTime>39</TotalTime>
  <Words>253</Words>
  <Application>Microsoft Macintosh PowerPoint</Application>
  <PresentationFormat>On-screen Show (16:9)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presentation_16x9</vt:lpstr>
      <vt:lpstr>Update from the Calorimeter WG</vt:lpstr>
      <vt:lpstr>Calorimeter WG:  Integration into DD4HEP</vt:lpstr>
      <vt:lpstr>Calorimeter WG:  Integration into DD4HEP</vt:lpstr>
      <vt:lpstr>Calorimeter WG:  Integration into DD4HEP</vt:lpstr>
      <vt:lpstr>Open Questions: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from the Calorimeter WG</dc:title>
  <dc:creator>Reimer, Paul E.</dc:creator>
  <cp:lastModifiedBy>Reimer, Paul E.</cp:lastModifiedBy>
  <cp:revision>4</cp:revision>
  <cp:lastPrinted>2015-09-08T15:35:42Z</cp:lastPrinted>
  <dcterms:created xsi:type="dcterms:W3CDTF">2021-08-11T14:02:43Z</dcterms:created>
  <dcterms:modified xsi:type="dcterms:W3CDTF">2021-08-11T14:41:50Z</dcterms:modified>
</cp:coreProperties>
</file>