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DD043-0054-AE46-935B-67CA7EEB35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58C415-AD73-E745-9439-2C62F53940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7BA359-B24F-5C42-85D1-3EC480389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1DA5D-1854-A84D-97AD-7AB45ACFB8D9}" type="datetimeFigureOut">
              <a:rPr lang="en-US" smtClean="0"/>
              <a:t>8/11/21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22067F-5DC6-0645-A08A-1920E7774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CD420F-AFAA-9246-9452-87EEBCE66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BB6CD-6824-9247-B79A-BF77BC6306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104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572FC4-742F-D449-92D0-8BDBCA25C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30CCE5-5F4C-4B47-B145-87238DD908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C1E71C-CBFB-DC4E-A7A1-65F482C0C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1DA5D-1854-A84D-97AD-7AB45ACFB8D9}" type="datetimeFigureOut">
              <a:rPr lang="en-US" smtClean="0"/>
              <a:t>8/11/21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F82066-3A57-1D4E-B11D-5CB534BD40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452B56-33E4-F24F-BA24-FFE558199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BB6CD-6824-9247-B79A-BF77BC6306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048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5655452-6103-904E-A043-F0889B5036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ECBAF7-B682-874B-B881-956E461443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E66F07-6D9A-1B48-B986-2753AC6A3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1DA5D-1854-A84D-97AD-7AB45ACFB8D9}" type="datetimeFigureOut">
              <a:rPr lang="en-US" smtClean="0"/>
              <a:t>8/11/21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87F33E-E42F-A64E-9491-64337D3F72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0B37C9-C6AB-BD44-901D-EB052E3CF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BB6CD-6824-9247-B79A-BF77BC6306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066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68B3D5-5FF9-6B47-8F2A-2931B521F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9F4A70-3A28-B24A-B6C3-7F7CF14ED4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0ADB8E-56D6-5044-B938-366187798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1DA5D-1854-A84D-97AD-7AB45ACFB8D9}" type="datetimeFigureOut">
              <a:rPr lang="en-US" smtClean="0"/>
              <a:t>8/11/21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155DD8-4E5C-3F4D-893E-258D141FF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C118BC-ADE1-EE48-9A15-9AB9BFC99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BB6CD-6824-9247-B79A-BF77BC6306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10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1E334-7523-9C4B-A78D-A95B2F69F6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5F7E04-673E-5044-AF40-2C0D86AE8F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6AB529-D92F-FB41-B64F-755114431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1DA5D-1854-A84D-97AD-7AB45ACFB8D9}" type="datetimeFigureOut">
              <a:rPr lang="en-US" smtClean="0"/>
              <a:t>8/11/21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4C2F69-A733-824B-919E-CDE5C5B88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DBAE39-463A-AE46-AF37-506343AF9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BB6CD-6824-9247-B79A-BF77BC6306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059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61072-1CFD-8F41-A85C-D0910948F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A8EC41-D570-D04C-9C5E-8441EEF7B8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980C0C-40FC-DF4B-A561-493064947D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9ACFFC-C471-E14A-A185-AAEDADB30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1DA5D-1854-A84D-97AD-7AB45ACFB8D9}" type="datetimeFigureOut">
              <a:rPr lang="en-US" smtClean="0"/>
              <a:t>8/11/21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B37D9A-A9F8-BF44-8231-36424C5C9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DE94EF-EC34-1D4E-9CDA-3C13A877D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BB6CD-6824-9247-B79A-BF77BC6306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577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1F7B1-3379-BF41-A53C-B245CAB27D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38A4D8-D424-CB47-A386-EDAFC80E97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51759E-F326-F742-A0AC-EA3507E37B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17B9F9-9D61-7C43-BB7A-E1B04D85C3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8F4B69-C511-A246-8F1E-10BE0FCD01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225BCE3-6E23-CB44-BB09-33DEC4D21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1DA5D-1854-A84D-97AD-7AB45ACFB8D9}" type="datetimeFigureOut">
              <a:rPr lang="en-US" smtClean="0"/>
              <a:t>8/11/21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B22D374-568F-8743-A98A-126B16E04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750A648-F65A-084C-B767-0646E52F5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BB6CD-6824-9247-B79A-BF77BC6306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370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A598CF-86EA-C547-AC34-C325E184CC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BB9DB7-2FB0-624D-9D96-5FF545752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1DA5D-1854-A84D-97AD-7AB45ACFB8D9}" type="datetimeFigureOut">
              <a:rPr lang="en-US" smtClean="0"/>
              <a:t>8/11/21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3B42B6-884F-274E-9B6A-5E5AEE7EC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87493B-3C8A-B046-A3CB-DF0F4798E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BB6CD-6824-9247-B79A-BF77BC6306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273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13994E-82A4-0C4C-9A9A-3103AB92D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1DA5D-1854-A84D-97AD-7AB45ACFB8D9}" type="datetimeFigureOut">
              <a:rPr lang="en-US" smtClean="0"/>
              <a:t>8/11/21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F0ACCA-C8E6-3C4E-9A28-4EE9A5C4B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CB15F7-07D5-3644-8080-09D49B578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BB6CD-6824-9247-B79A-BF77BC6306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859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DF0A72-EEF7-364B-8D41-D5BB2F986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FD252D-033F-2F44-9A5B-A8B492053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E03069-8AFC-5B4C-BB31-1020C61E4F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328866-6B47-3946-AC87-56D9E974F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1DA5D-1854-A84D-97AD-7AB45ACFB8D9}" type="datetimeFigureOut">
              <a:rPr lang="en-US" smtClean="0"/>
              <a:t>8/11/21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AD313C-3E55-6C43-B3C0-FA4B2C806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133093-7E1A-5243-B24F-7451F3F9A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BB6CD-6824-9247-B79A-BF77BC6306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20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BD70D-F4EC-F146-B873-35DC3F865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481C9E6-C4C4-EF47-BD51-39AEEE50AC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FA4435-CBE9-D845-B7EE-48AF342383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C2B98E-F87E-E445-ABE3-407E39B8A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1DA5D-1854-A84D-97AD-7AB45ACFB8D9}" type="datetimeFigureOut">
              <a:rPr lang="en-US" smtClean="0"/>
              <a:t>8/11/21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E1F480-7CE2-5B4E-9F9A-93B9405DC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AA470F-6652-844E-9915-A3FCFE352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BB6CD-6824-9247-B79A-BF77BC6306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890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EA676B9-4F4D-914E-A97E-5DD84568B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F9A33C-C4DD-A34E-BC98-5D1B2A1A16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60802B-D217-A647-8B03-0F96F2A859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1DA5D-1854-A84D-97AD-7AB45ACFB8D9}" type="datetimeFigureOut">
              <a:rPr lang="en-US" smtClean="0"/>
              <a:t>8/11/21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53C3E4-6CF6-134E-909F-4126C558A8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ED652C-6751-DB4A-90C7-49BE80C491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BB6CD-6824-9247-B79A-BF77BC6306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110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E0D384-5813-0D48-BE26-238F988CA4F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Introduction -- MC plans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4698AF-8DCC-F647-81C7-BFACDDDEE93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Marco &amp; Anselm</a:t>
            </a:r>
          </a:p>
          <a:p>
            <a:r>
              <a:rPr lang="en-US" dirty="0"/>
              <a:t>August 11, 2021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5682901-3695-454C-911B-E6B20F1EF5A9}"/>
              </a:ext>
            </a:extLst>
          </p:cNvPr>
          <p:cNvSpPr txBox="1"/>
          <p:nvPr/>
        </p:nvSpPr>
        <p:spPr>
          <a:xfrm>
            <a:off x="451945" y="6453352"/>
            <a:ext cx="26677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Athena, SIDIS WG meeting</a:t>
            </a:r>
          </a:p>
        </p:txBody>
      </p:sp>
    </p:spTree>
    <p:extLst>
      <p:ext uri="{BB962C8B-B14F-4D97-AF65-F5344CB8AC3E}">
        <p14:creationId xmlns:p14="http://schemas.microsoft.com/office/powerpoint/2010/main" val="998170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50130B-D8F9-D74A-9825-8E47406292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 for full MC production (From Alexander’s email)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574096-58FD-8C42-9EDC-F2FB7143BA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1) by August 5th the PWGs will provide their generated event</a:t>
            </a:r>
            <a:br>
              <a:rPr lang="en-US" dirty="0"/>
            </a:br>
            <a:r>
              <a:rPr lang="en-US" dirty="0"/>
              <a:t>samples to SWG; some of the samples need to be redone in order</a:t>
            </a:r>
            <a:br>
              <a:rPr lang="en-US" dirty="0"/>
            </a:br>
            <a:r>
              <a:rPr lang="en-US" dirty="0"/>
              <a:t>to account for the 25mrad angle sign change;</a:t>
            </a:r>
            <a:br>
              <a:rPr lang="en-US" dirty="0"/>
            </a:br>
            <a:br>
              <a:rPr lang="en-US" dirty="0"/>
            </a:br>
            <a:r>
              <a:rPr lang="en-US" dirty="0"/>
              <a:t>  1a) 25mrad sign change: it was suggested that it happens NOW,</a:t>
            </a:r>
            <a:br>
              <a:rPr lang="en-US" dirty="0"/>
            </a:br>
            <a:r>
              <a:rPr lang="en-US" dirty="0"/>
              <a:t>in all places rather than after the proposal submission;</a:t>
            </a:r>
            <a:br>
              <a:rPr lang="en-US" dirty="0"/>
            </a:br>
            <a:br>
              <a:rPr lang="en-US" dirty="0"/>
            </a:br>
            <a:r>
              <a:rPr lang="en-US" dirty="0"/>
              <a:t>  2) by August 8th - either this or that way - the geometry of</a:t>
            </a:r>
            <a:br>
              <a:rPr lang="en-US" dirty="0"/>
            </a:br>
            <a:r>
              <a:rPr lang="en-US" dirty="0"/>
              <a:t>the detector will be fixed in dd4hep and the G4 simulation pass</a:t>
            </a:r>
            <a:br>
              <a:rPr lang="en-US" dirty="0"/>
            </a:br>
            <a:r>
              <a:rPr lang="en-US" dirty="0"/>
              <a:t>gets launched;</a:t>
            </a:r>
            <a:br>
              <a:rPr lang="en-US" dirty="0"/>
            </a:br>
            <a:br>
              <a:rPr lang="en-US" dirty="0"/>
            </a:br>
            <a:r>
              <a:rPr lang="en-US" dirty="0"/>
              <a:t>  3) on August 12th the reconstructed ROOT files are given back to the</a:t>
            </a:r>
            <a:br>
              <a:rPr lang="en-US" dirty="0"/>
            </a:br>
            <a:r>
              <a:rPr lang="en-US" dirty="0"/>
              <a:t>PWGs for evaluation;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853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8C578-DDD1-0943-BD30-7EFE77DFC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Samples and status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1A86F77-7270-C948-BDE1-B56A94D4825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'Generic’ SIDIS samples </a:t>
                </a:r>
              </a:p>
              <a:p>
                <a:pPr lvl="1"/>
                <a:r>
                  <a:rPr lang="en-US" dirty="0"/>
                  <a:t>Joint with jet group, produced by Brian Page</a:t>
                </a:r>
              </a:p>
              <a:p>
                <a:pPr lvl="1"/>
                <a:r>
                  <a:rPr lang="en-US" dirty="0"/>
                  <a:t>Planned is to have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&gt;1</m:t>
                    </m:r>
                  </m:oMath>
                </a14:m>
                <a:r>
                  <a:rPr lang="en-US" dirty="0"/>
                  <a:t>, 10, 100, 1000 GeV,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Ο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(1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&gt;1</m:t>
                    </m:r>
                  </m:oMath>
                </a14:m>
                <a:r>
                  <a:rPr lang="en-US" dirty="0"/>
                  <a:t> already produced, more?</a:t>
                </a:r>
              </a:p>
              <a:p>
                <a:pPr lvl="1"/>
                <a:r>
                  <a:rPr lang="en-US" dirty="0"/>
                  <a:t>Steer files still ‘basic’, might want to discuss for final production (currently CTEQ5, basic dipole shower, no radiative effects</a:t>
                </a:r>
              </a:p>
              <a:p>
                <a:r>
                  <a:rPr lang="en-US" dirty="0"/>
                  <a:t> Lambda sample</a:t>
                </a:r>
              </a:p>
              <a:p>
                <a:pPr lvl="1"/>
                <a:r>
                  <a:rPr lang="en-US" dirty="0"/>
                  <a:t>Produced by Olga et al</a:t>
                </a:r>
              </a:p>
              <a:p>
                <a:pPr lvl="1"/>
                <a:r>
                  <a:rPr lang="en-US" dirty="0"/>
                  <a:t>Study tracking</a:t>
                </a:r>
              </a:p>
              <a:p>
                <a:r>
                  <a:rPr lang="en-US" dirty="0" err="1"/>
                  <a:t>eA</a:t>
                </a:r>
                <a:r>
                  <a:rPr lang="en-US" dirty="0"/>
                  <a:t> sample</a:t>
                </a:r>
              </a:p>
              <a:p>
                <a:pPr lvl="1"/>
                <a:r>
                  <a:rPr lang="en-US" dirty="0"/>
                  <a:t>Produced by Liang</a:t>
                </a:r>
              </a:p>
              <a:p>
                <a:pPr lvl="1"/>
                <a:r>
                  <a:rPr lang="en-US" dirty="0"/>
                  <a:t>Pythia6 and Pythia8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1A86F77-7270-C948-BDE1-B56A94D4825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65" t="-26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70691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C6965-F793-5642-B9E2-50CC8631CA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current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EC437-03CF-4C49-9C97-96D854440B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Fast studies well underway (see Duane’s previous presentations)</a:t>
            </a:r>
          </a:p>
          <a:p>
            <a:r>
              <a:rPr lang="en-US" dirty="0"/>
              <a:t>First look at full simulations by </a:t>
            </a:r>
            <a:r>
              <a:rPr lang="en-US" dirty="0" err="1"/>
              <a:t>Sanghwa</a:t>
            </a:r>
            <a:r>
              <a:rPr lang="en-US" dirty="0"/>
              <a:t> (see her presentation today)</a:t>
            </a:r>
          </a:p>
          <a:p>
            <a:endParaRPr lang="en-US" dirty="0"/>
          </a:p>
          <a:p>
            <a:r>
              <a:rPr lang="en-US" dirty="0"/>
              <a:t>Started work on integrated framework for the analysis of full and fast simulations </a:t>
            </a:r>
            <a:r>
              <a:rPr lang="en-US" dirty="0">
                <a:sym typeface="Wingdings" pitchFamily="2" charset="2"/>
              </a:rPr>
              <a:t>see Chris’ presentation today  need for discussion</a:t>
            </a:r>
            <a:endParaRPr lang="en-US" dirty="0"/>
          </a:p>
          <a:p>
            <a:pPr lvl="1"/>
            <a:r>
              <a:rPr lang="en-US" dirty="0"/>
              <a:t>Azimuthal modulations</a:t>
            </a:r>
          </a:p>
          <a:p>
            <a:pPr lvl="1"/>
            <a:r>
              <a:rPr lang="en-US" dirty="0"/>
              <a:t>Weighted asymmetries</a:t>
            </a:r>
          </a:p>
          <a:p>
            <a:pPr lvl="1"/>
            <a:r>
              <a:rPr lang="en-US" dirty="0"/>
              <a:t>Jets</a:t>
            </a:r>
          </a:p>
          <a:p>
            <a:pPr lvl="1"/>
            <a:r>
              <a:rPr lang="en-US" dirty="0"/>
              <a:t>Allows easy comparison between full/fast simulations</a:t>
            </a:r>
          </a:p>
        </p:txBody>
      </p:sp>
    </p:spTree>
    <p:extLst>
      <p:ext uri="{BB962C8B-B14F-4D97-AF65-F5344CB8AC3E}">
        <p14:creationId xmlns:p14="http://schemas.microsoft.com/office/powerpoint/2010/main" val="42703992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300</Words>
  <Application>Microsoft Macintosh PowerPoint</Application>
  <PresentationFormat>Widescreen</PresentationFormat>
  <Paragraphs>27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Office Theme</vt:lpstr>
      <vt:lpstr>Introduction -- MC plans</vt:lpstr>
      <vt:lpstr>Timeline for full MC production (From Alexander’s email)</vt:lpstr>
      <vt:lpstr>Samples and status</vt:lpstr>
      <vt:lpstr>Our current plan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Anselm Vossen, Ph.D.</dc:creator>
  <cp:lastModifiedBy>Anselm Vossen, Ph.D.</cp:lastModifiedBy>
  <cp:revision>5</cp:revision>
  <dcterms:created xsi:type="dcterms:W3CDTF">2021-08-11T13:31:46Z</dcterms:created>
  <dcterms:modified xsi:type="dcterms:W3CDTF">2021-08-11T13:47:27Z</dcterms:modified>
</cp:coreProperties>
</file>