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9" autoAdjust="0"/>
    <p:restoredTop sz="94669" autoAdjust="0"/>
  </p:normalViewPr>
  <p:slideViewPr>
    <p:cSldViewPr snapToGrid="0">
      <p:cViewPr varScale="1">
        <p:scale>
          <a:sx n="81" d="100"/>
          <a:sy n="81" d="100"/>
        </p:scale>
        <p:origin x="8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171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F879-B82D-48BE-AE1A-1A68A9C7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40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82B34-7F04-4D96-8B81-FCC66FDF4D04}" type="datetimeFigureOut">
              <a:rPr lang="en-US" smtClean="0"/>
              <a:t>7/14/2015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49CAC-6F27-4C45-86AC-415F29B5A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5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B13DC-2D2C-4F5C-844E-9C07AD2761CD}" type="datetime1">
              <a:rPr lang="en-US" smtClean="0"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8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5C60E-C385-4E9E-B162-56E4C76CBC6A}" type="datetime1">
              <a:rPr lang="en-US" smtClean="0"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7FEBD-F84E-4B00-BA1B-48D528A5B7C1}" type="datetime1">
              <a:rPr lang="en-US" smtClean="0"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1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8254-F974-4BDF-94CD-BA50AF6F7020}" type="datetime1">
              <a:rPr lang="en-US" smtClean="0"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0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AF17-45A4-4A30-A9A1-49CCFD7D0011}" type="datetime1">
              <a:rPr lang="en-US" smtClean="0"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1102-424D-4894-B6D3-9DC8129140B7}" type="datetime1">
              <a:rPr lang="en-US" smtClean="0"/>
              <a:t>7/14/2015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9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3409-EDE3-4D9E-A92A-0217A5B18EB9}" type="datetime1">
              <a:rPr lang="en-US" smtClean="0"/>
              <a:t>7/14/2015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3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433E-12D0-48E1-B5EF-6BCCDD8BF1E7}" type="datetime1">
              <a:rPr lang="en-US" smtClean="0"/>
              <a:t>7/14/2015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9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820FE47-7916-44F5-953C-57203BA3C72E}" type="datetime1">
              <a:rPr lang="en-US" smtClean="0"/>
              <a:t>7/14/2015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A8C235-58B6-4E97-9C69-C10148704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7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27EF9-FDAA-4141-8008-E9E0431E0A82}" type="datetime1">
              <a:rPr lang="en-US" smtClean="0"/>
              <a:t>7/14/2015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3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57D5-D20C-4744-85D2-0F2E2946EEE2}" type="datetime1">
              <a:rPr lang="en-US" smtClean="0"/>
              <a:t>7/14/2015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37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0808E5E-47DD-474D-86E4-E9AB5AD0D1CF}" type="datetime1">
              <a:rPr lang="en-US" smtClean="0"/>
              <a:t>7/14/2015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A8C235-58B6-4E97-9C69-C10148704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87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3" name="chimes.wav"/>
          </p:stSnd>
        </p:sndAc>
      </p:transition>
    </mc:Choice>
    <mc:Fallback xmlns="">
      <p:transition advClick="0" advTm="10000">
        <p:sndAc>
          <p:stSnd>
            <p:snd r:embed="rId1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75" y="64267"/>
            <a:ext cx="8993187" cy="6774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75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2475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endParaRPr lang="en-US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10,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2015: J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Cozzolino explained his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ANSYS stress analysis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</a:t>
            </a:r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Magnet. </a:t>
            </a:r>
            <a:endParaRPr lang="en-US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Blip>
                <a:blip r:embed="rId4"/>
              </a:buBlip>
              <a:defRPr/>
            </a:pP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Pasquale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No releasing agent between Coil / G10 flanges / Mandrel</a:t>
            </a:r>
          </a:p>
          <a:p>
            <a:pPr marL="600075" lvl="1" indent="-257175"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only real problem is between Coil &amp; G10;</a:t>
            </a:r>
            <a:b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Lynch: if the difference between cool-down </a:t>
            </a:r>
            <a:b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“powered” is small/several %, we’re OK.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 Cozzolino will look at this difference and that </a:t>
            </a:r>
            <a:b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 more closely </a:t>
            </a:r>
          </a:p>
          <a:p>
            <a:pPr marL="600075" lvl="1" indent="-257175"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Phillips also wants to see whether G10 has the</a:t>
            </a:r>
            <a:b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stress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Blip>
                <a:blip r:embed="rId4"/>
              </a:buBlip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Jon Hock has “volunteered” to check on J. </a:t>
            </a:r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Cozzolino’s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nputs as well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(possibly) the entire calculation</a:t>
            </a:r>
          </a:p>
          <a:p>
            <a:pPr marL="257175" indent="-257175">
              <a:buBlip>
                <a:blip r:embed="rId3"/>
              </a:buBlip>
              <a:defRPr/>
            </a:pP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Finite-Element Analysis for other configurations </a:t>
            </a:r>
            <a:b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such as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High-field test and even forward-</a:t>
            </a:r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257175" indent="-257175">
              <a:buBlip>
                <a:blip r:embed="rId3"/>
              </a:buBlip>
              <a:defRPr/>
            </a:pPr>
            <a:endParaRPr lang="en-US" sz="1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Study/understand the ti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e-rod placement and understand</a:t>
            </a:r>
            <a:b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correlation between the forces and strain </a:t>
            </a:r>
            <a:r>
              <a:rPr lang="en-US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gauges/potentiometer ?</a:t>
            </a:r>
          </a:p>
          <a:p>
            <a:pPr>
              <a:defRPr/>
            </a:pPr>
            <a:endParaRPr lang="en-US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last two items need more engineering support !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4"/>
              </a:buBlip>
              <a:defRPr/>
            </a:pPr>
            <a:endParaRPr lang="en-US" sz="1725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725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051DBF-2D7D-40F8-AE6B-7DE89873B3F2}" type="datetime1">
              <a:rPr lang="en-US" smtClean="0"/>
              <a:t>7/14/2015</a:t>
            </a:fld>
            <a:endParaRPr lang="en-US"/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BF32F23C-9CE0-4285-82B9-7854893FA4F8}" type="slidenum">
              <a:rPr lang="en-US" altLang="en-US" sz="1125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125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 descr="C:\Users\cozz\Desktop\princ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811" y="1431738"/>
            <a:ext cx="3615439" cy="387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18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2" name="chimes.wav"/>
          </p:stSnd>
        </p:sndAc>
      </p:transition>
    </mc:Choice>
    <mc:Fallback xmlns="">
      <p:transition advClick="0" advTm="10000"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75EC06-F674-4861-B7A6-AD55F1CF500F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F515A21-33DC-4FD8-909F-B2EE8FD25F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F4BCD3-E4FC-43DD-BF34-0C74897853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887</TotalTime>
  <Words>44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Connections (bad), PCSS action items assignment</dc:title>
  <dc:creator>Yip, Kin</dc:creator>
  <cp:lastModifiedBy>Yip, Kin</cp:lastModifiedBy>
  <cp:revision>44</cp:revision>
  <dcterms:created xsi:type="dcterms:W3CDTF">2015-03-24T19:35:19Z</dcterms:created>
  <dcterms:modified xsi:type="dcterms:W3CDTF">2015-07-14T21:15:58Z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