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75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eng liang" userId="cd0225a42e4383de" providerId="LiveId" clId="{93580FEE-7136-4B0E-819A-49026D79C8AF}"/>
    <pc:docChg chg="undo custSel addSld modSld sldOrd">
      <pc:chgData name="zheng liang" userId="cd0225a42e4383de" providerId="LiveId" clId="{93580FEE-7136-4B0E-819A-49026D79C8AF}" dt="2021-08-18T14:17:18.552" v="819" actId="1076"/>
      <pc:docMkLst>
        <pc:docMk/>
      </pc:docMkLst>
      <pc:sldChg chg="addSp delSp modSp new mod modClrScheme chgLayout">
        <pc:chgData name="zheng liang" userId="cd0225a42e4383de" providerId="LiveId" clId="{93580FEE-7136-4B0E-819A-49026D79C8AF}" dt="2021-08-18T13:49:57.957" v="503" actId="27636"/>
        <pc:sldMkLst>
          <pc:docMk/>
          <pc:sldMk cId="3861303427" sldId="256"/>
        </pc:sldMkLst>
        <pc:spChg chg="del mod">
          <ac:chgData name="zheng liang" userId="cd0225a42e4383de" providerId="LiveId" clId="{93580FEE-7136-4B0E-819A-49026D79C8AF}" dt="2021-08-18T08:11:09.834" v="2" actId="700"/>
          <ac:spMkLst>
            <pc:docMk/>
            <pc:sldMk cId="3861303427" sldId="256"/>
            <ac:spMk id="2" creationId="{AAE11F55-E3AF-458E-9D3C-01352B02C05A}"/>
          </ac:spMkLst>
        </pc:spChg>
        <pc:spChg chg="del mod">
          <ac:chgData name="zheng liang" userId="cd0225a42e4383de" providerId="LiveId" clId="{93580FEE-7136-4B0E-819A-49026D79C8AF}" dt="2021-08-18T08:11:09.834" v="2" actId="700"/>
          <ac:spMkLst>
            <pc:docMk/>
            <pc:sldMk cId="3861303427" sldId="256"/>
            <ac:spMk id="3" creationId="{F968C868-7FDB-49A5-828B-4B9EA6A9325E}"/>
          </ac:spMkLst>
        </pc:spChg>
        <pc:spChg chg="add mod">
          <ac:chgData name="zheng liang" userId="cd0225a42e4383de" providerId="LiveId" clId="{93580FEE-7136-4B0E-819A-49026D79C8AF}" dt="2021-08-18T13:45:21.212" v="237" actId="20577"/>
          <ac:spMkLst>
            <pc:docMk/>
            <pc:sldMk cId="3861303427" sldId="256"/>
            <ac:spMk id="10" creationId="{DABC92BF-7C29-4710-B323-9F72499BC2B9}"/>
          </ac:spMkLst>
        </pc:spChg>
        <pc:spChg chg="add mod">
          <ac:chgData name="zheng liang" userId="cd0225a42e4383de" providerId="LiveId" clId="{93580FEE-7136-4B0E-819A-49026D79C8AF}" dt="2021-08-18T13:49:57.957" v="503" actId="27636"/>
          <ac:spMkLst>
            <pc:docMk/>
            <pc:sldMk cId="3861303427" sldId="256"/>
            <ac:spMk id="11" creationId="{B42FD426-BE93-4854-9801-B8F0CDD5E7E2}"/>
          </ac:spMkLst>
        </pc:spChg>
        <pc:spChg chg="add mod">
          <ac:chgData name="zheng liang" userId="cd0225a42e4383de" providerId="LiveId" clId="{93580FEE-7136-4B0E-819A-49026D79C8AF}" dt="2021-08-18T13:48:51.463" v="350" actId="1037"/>
          <ac:spMkLst>
            <pc:docMk/>
            <pc:sldMk cId="3861303427" sldId="256"/>
            <ac:spMk id="12" creationId="{EA5AD712-0B9D-4025-8E63-EA68FAE0A295}"/>
          </ac:spMkLst>
        </pc:spChg>
        <pc:picChg chg="add mod">
          <ac:chgData name="zheng liang" userId="cd0225a42e4383de" providerId="LiveId" clId="{93580FEE-7136-4B0E-819A-49026D79C8AF}" dt="2021-08-18T13:45:02.440" v="164" actId="1076"/>
          <ac:picMkLst>
            <pc:docMk/>
            <pc:sldMk cId="3861303427" sldId="256"/>
            <ac:picMk id="4" creationId="{7828F3B1-DAC3-432C-A268-F3623A92CCB5}"/>
          </ac:picMkLst>
        </pc:picChg>
        <pc:picChg chg="add del mod">
          <ac:chgData name="zheng liang" userId="cd0225a42e4383de" providerId="LiveId" clId="{93580FEE-7136-4B0E-819A-49026D79C8AF}" dt="2021-08-18T13:45:33.275" v="239" actId="478"/>
          <ac:picMkLst>
            <pc:docMk/>
            <pc:sldMk cId="3861303427" sldId="256"/>
            <ac:picMk id="6" creationId="{33DA750D-A1FC-4918-8606-F2184A56D6BA}"/>
          </ac:picMkLst>
        </pc:picChg>
        <pc:picChg chg="add mod">
          <ac:chgData name="zheng liang" userId="cd0225a42e4383de" providerId="LiveId" clId="{93580FEE-7136-4B0E-819A-49026D79C8AF}" dt="2021-08-18T09:25:36.444" v="18" actId="1076"/>
          <ac:picMkLst>
            <pc:docMk/>
            <pc:sldMk cId="3861303427" sldId="256"/>
            <ac:picMk id="8" creationId="{87E2819E-92B9-4E4B-86CC-421B36CBCAC0}"/>
          </ac:picMkLst>
        </pc:picChg>
        <pc:picChg chg="add mod">
          <ac:chgData name="zheng liang" userId="cd0225a42e4383de" providerId="LiveId" clId="{93580FEE-7136-4B0E-819A-49026D79C8AF}" dt="2021-08-18T13:45:37.021" v="240" actId="1076"/>
          <ac:picMkLst>
            <pc:docMk/>
            <pc:sldMk cId="3861303427" sldId="256"/>
            <ac:picMk id="9" creationId="{3FE4D646-CD9C-41AD-ADD8-7CC8F52CB0D3}"/>
          </ac:picMkLst>
        </pc:picChg>
      </pc:sldChg>
      <pc:sldChg chg="addSp delSp modSp new mod">
        <pc:chgData name="zheng liang" userId="cd0225a42e4383de" providerId="LiveId" clId="{93580FEE-7136-4B0E-819A-49026D79C8AF}" dt="2021-08-18T13:52:39.039" v="723" actId="478"/>
        <pc:sldMkLst>
          <pc:docMk/>
          <pc:sldMk cId="218876246" sldId="257"/>
        </pc:sldMkLst>
        <pc:spChg chg="add mod">
          <ac:chgData name="zheng liang" userId="cd0225a42e4383de" providerId="LiveId" clId="{93580FEE-7136-4B0E-819A-49026D79C8AF}" dt="2021-08-18T13:50:17.126" v="528" actId="1035"/>
          <ac:spMkLst>
            <pc:docMk/>
            <pc:sldMk cId="218876246" sldId="257"/>
            <ac:spMk id="5" creationId="{047501FB-0D9E-4DA5-99CB-FC9238C50D0D}"/>
          </ac:spMkLst>
        </pc:spChg>
        <pc:spChg chg="add del mod">
          <ac:chgData name="zheng liang" userId="cd0225a42e4383de" providerId="LiveId" clId="{93580FEE-7136-4B0E-819A-49026D79C8AF}" dt="2021-08-18T13:50:17.126" v="528" actId="1035"/>
          <ac:spMkLst>
            <pc:docMk/>
            <pc:sldMk cId="218876246" sldId="257"/>
            <ac:spMk id="6" creationId="{B14776CE-AE64-44D9-A7B1-5715CB4EC43E}"/>
          </ac:spMkLst>
        </pc:spChg>
        <pc:spChg chg="add mod">
          <ac:chgData name="zheng liang" userId="cd0225a42e4383de" providerId="LiveId" clId="{93580FEE-7136-4B0E-819A-49026D79C8AF}" dt="2021-08-18T13:50:17.126" v="528" actId="1035"/>
          <ac:spMkLst>
            <pc:docMk/>
            <pc:sldMk cId="218876246" sldId="257"/>
            <ac:spMk id="7" creationId="{3DEFF93F-684E-4F0A-8BAC-FA1D618768F8}"/>
          </ac:spMkLst>
        </pc:spChg>
        <pc:spChg chg="add del mod">
          <ac:chgData name="zheng liang" userId="cd0225a42e4383de" providerId="LiveId" clId="{93580FEE-7136-4B0E-819A-49026D79C8AF}" dt="2021-08-18T09:51:25.935" v="30" actId="478"/>
          <ac:spMkLst>
            <pc:docMk/>
            <pc:sldMk cId="218876246" sldId="257"/>
            <ac:spMk id="8" creationId="{751C5C10-9D0A-459C-8358-73A5698FC051}"/>
          </ac:spMkLst>
        </pc:spChg>
        <pc:spChg chg="add del mod">
          <ac:chgData name="zheng liang" userId="cd0225a42e4383de" providerId="LiveId" clId="{93580FEE-7136-4B0E-819A-49026D79C8AF}" dt="2021-08-18T13:50:28.690" v="530" actId="478"/>
          <ac:spMkLst>
            <pc:docMk/>
            <pc:sldMk cId="218876246" sldId="257"/>
            <ac:spMk id="9" creationId="{8C53E5D5-ED40-462E-B864-D6EE296D941D}"/>
          </ac:spMkLst>
        </pc:spChg>
        <pc:spChg chg="add mod">
          <ac:chgData name="zheng liang" userId="cd0225a42e4383de" providerId="LiveId" clId="{93580FEE-7136-4B0E-819A-49026D79C8AF}" dt="2021-08-18T09:51:36.703" v="34" actId="1076"/>
          <ac:spMkLst>
            <pc:docMk/>
            <pc:sldMk cId="218876246" sldId="257"/>
            <ac:spMk id="12" creationId="{A840849E-77CB-4B6C-979E-A89FE749493B}"/>
          </ac:spMkLst>
        </pc:spChg>
        <pc:spChg chg="add mod">
          <ac:chgData name="zheng liang" userId="cd0225a42e4383de" providerId="LiveId" clId="{93580FEE-7136-4B0E-819A-49026D79C8AF}" dt="2021-08-18T13:50:10.731" v="504"/>
          <ac:spMkLst>
            <pc:docMk/>
            <pc:sldMk cId="218876246" sldId="257"/>
            <ac:spMk id="14" creationId="{586496A4-80F4-4E85-A163-99AC071E1F93}"/>
          </ac:spMkLst>
        </pc:spChg>
        <pc:spChg chg="add mod">
          <ac:chgData name="zheng liang" userId="cd0225a42e4383de" providerId="LiveId" clId="{93580FEE-7136-4B0E-819A-49026D79C8AF}" dt="2021-08-18T13:51:17.638" v="586" actId="58"/>
          <ac:spMkLst>
            <pc:docMk/>
            <pc:sldMk cId="218876246" sldId="257"/>
            <ac:spMk id="15" creationId="{CE1D038D-BD2B-454B-BE4D-FB85BDA763E1}"/>
          </ac:spMkLst>
        </pc:spChg>
        <pc:spChg chg="add mod">
          <ac:chgData name="zheng liang" userId="cd0225a42e4383de" providerId="LiveId" clId="{93580FEE-7136-4B0E-819A-49026D79C8AF}" dt="2021-08-18T13:52:16.406" v="705" actId="1076"/>
          <ac:spMkLst>
            <pc:docMk/>
            <pc:sldMk cId="218876246" sldId="257"/>
            <ac:spMk id="16" creationId="{5307C530-C0ED-4F77-9126-9B81CED7DB96}"/>
          </ac:spMkLst>
        </pc:spChg>
        <pc:spChg chg="add del mod">
          <ac:chgData name="zheng liang" userId="cd0225a42e4383de" providerId="LiveId" clId="{93580FEE-7136-4B0E-819A-49026D79C8AF}" dt="2021-08-18T13:52:39.039" v="723" actId="478"/>
          <ac:spMkLst>
            <pc:docMk/>
            <pc:sldMk cId="218876246" sldId="257"/>
            <ac:spMk id="17" creationId="{E6F6A21F-3DC8-44B8-B1CA-EB64593C0109}"/>
          </ac:spMkLst>
        </pc:spChg>
        <pc:picChg chg="add mod">
          <ac:chgData name="zheng liang" userId="cd0225a42e4383de" providerId="LiveId" clId="{93580FEE-7136-4B0E-819A-49026D79C8AF}" dt="2021-08-18T13:50:17.126" v="528" actId="1035"/>
          <ac:picMkLst>
            <pc:docMk/>
            <pc:sldMk cId="218876246" sldId="257"/>
            <ac:picMk id="2" creationId="{E1386694-F905-4A49-A29F-C41B2F9AF48E}"/>
          </ac:picMkLst>
        </pc:picChg>
        <pc:picChg chg="add mod">
          <ac:chgData name="zheng liang" userId="cd0225a42e4383de" providerId="LiveId" clId="{93580FEE-7136-4B0E-819A-49026D79C8AF}" dt="2021-08-18T13:50:17.126" v="528" actId="1035"/>
          <ac:picMkLst>
            <pc:docMk/>
            <pc:sldMk cId="218876246" sldId="257"/>
            <ac:picMk id="3" creationId="{18153605-5090-4D99-9DCD-79F7D52C7510}"/>
          </ac:picMkLst>
        </pc:picChg>
        <pc:picChg chg="add del mod">
          <ac:chgData name="zheng liang" userId="cd0225a42e4383de" providerId="LiveId" clId="{93580FEE-7136-4B0E-819A-49026D79C8AF}" dt="2021-08-18T13:50:17.126" v="528" actId="1035"/>
          <ac:picMkLst>
            <pc:docMk/>
            <pc:sldMk cId="218876246" sldId="257"/>
            <ac:picMk id="4" creationId="{8BB7C385-82F3-45C2-9345-66654FD0D938}"/>
          </ac:picMkLst>
        </pc:picChg>
        <pc:picChg chg="add mod">
          <ac:chgData name="zheng liang" userId="cd0225a42e4383de" providerId="LiveId" clId="{93580FEE-7136-4B0E-819A-49026D79C8AF}" dt="2021-08-18T09:51:36.703" v="34" actId="1076"/>
          <ac:picMkLst>
            <pc:docMk/>
            <pc:sldMk cId="218876246" sldId="257"/>
            <ac:picMk id="10" creationId="{71FF5A93-EA08-4CBF-80B0-B351E5462B15}"/>
          </ac:picMkLst>
        </pc:picChg>
        <pc:picChg chg="add mod">
          <ac:chgData name="zheng liang" userId="cd0225a42e4383de" providerId="LiveId" clId="{93580FEE-7136-4B0E-819A-49026D79C8AF}" dt="2021-08-18T09:51:50.022" v="37" actId="1076"/>
          <ac:picMkLst>
            <pc:docMk/>
            <pc:sldMk cId="218876246" sldId="257"/>
            <ac:picMk id="11" creationId="{51658473-A0B5-45E1-8835-C973EC92DC17}"/>
          </ac:picMkLst>
        </pc:picChg>
        <pc:picChg chg="add mod">
          <ac:chgData name="zheng liang" userId="cd0225a42e4383de" providerId="LiveId" clId="{93580FEE-7136-4B0E-819A-49026D79C8AF}" dt="2021-08-18T13:51:30.469" v="589" actId="1076"/>
          <ac:picMkLst>
            <pc:docMk/>
            <pc:sldMk cId="218876246" sldId="257"/>
            <ac:picMk id="13" creationId="{750B42C7-DC7B-4794-8238-6C17092ACC76}"/>
          </ac:picMkLst>
        </pc:picChg>
      </pc:sldChg>
      <pc:sldChg chg="addSp delSp modSp new mod ord modClrScheme chgLayout">
        <pc:chgData name="zheng liang" userId="cd0225a42e4383de" providerId="LiveId" clId="{93580FEE-7136-4B0E-819A-49026D79C8AF}" dt="2021-08-18T13:11:58.385" v="162" actId="20577"/>
        <pc:sldMkLst>
          <pc:docMk/>
          <pc:sldMk cId="984160322" sldId="258"/>
        </pc:sldMkLst>
        <pc:spChg chg="add mod">
          <ac:chgData name="zheng liang" userId="cd0225a42e4383de" providerId="LiveId" clId="{93580FEE-7136-4B0E-819A-49026D79C8AF}" dt="2021-08-18T13:10:27.758" v="75" actId="1036"/>
          <ac:spMkLst>
            <pc:docMk/>
            <pc:sldMk cId="984160322" sldId="258"/>
            <ac:spMk id="3" creationId="{B732A962-6042-4FDD-938F-2C3D29882D5D}"/>
          </ac:spMkLst>
        </pc:spChg>
        <pc:spChg chg="add mod">
          <ac:chgData name="zheng liang" userId="cd0225a42e4383de" providerId="LiveId" clId="{93580FEE-7136-4B0E-819A-49026D79C8AF}" dt="2021-08-18T13:10:27.758" v="75" actId="1036"/>
          <ac:spMkLst>
            <pc:docMk/>
            <pc:sldMk cId="984160322" sldId="258"/>
            <ac:spMk id="4" creationId="{4C3EC41C-BD6B-4EDD-9D49-D9261C77A8ED}"/>
          </ac:spMkLst>
        </pc:spChg>
        <pc:spChg chg="add 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7" creationId="{FF9FBCA1-B7CD-487C-BF76-1CA648478B7E}"/>
          </ac:spMkLst>
        </pc:spChg>
        <pc:spChg chg="add 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8" creationId="{3E7DB1E1-A0C9-4FAC-BB3A-BE900F101407}"/>
          </ac:spMkLst>
        </pc:spChg>
        <pc:spChg chg="add 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9" creationId="{931BAED8-CB3A-4694-BBAD-CB22FA377725}"/>
          </ac:spMkLst>
        </pc:spChg>
        <pc:spChg chg="add 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10" creationId="{298B6456-AEB2-4126-8FF2-48291FE209AA}"/>
          </ac:spMkLst>
        </pc:spChg>
        <pc:spChg chg="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12" creationId="{F576CD86-AE57-4680-ADA1-1392816DD028}"/>
          </ac:spMkLst>
        </pc:spChg>
        <pc:spChg chg="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13" creationId="{0643BDF2-3791-4619-982D-ECE0767DB5BC}"/>
          </ac:spMkLst>
        </pc:spChg>
        <pc:spChg chg="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14" creationId="{00EC63ED-4802-4E94-8E09-876F3F8950B0}"/>
          </ac:spMkLst>
        </pc:spChg>
        <pc:spChg chg="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15" creationId="{AB46E1D8-00A1-4318-B9D9-425D9664681D}"/>
          </ac:spMkLst>
        </pc:spChg>
        <pc:spChg chg="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17" creationId="{0566D1DE-9F9B-4300-89D7-306B51A87640}"/>
          </ac:spMkLst>
        </pc:spChg>
        <pc:spChg chg="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18" creationId="{ACE6811C-C41C-467B-A6A3-19F30DFED524}"/>
          </ac:spMkLst>
        </pc:spChg>
        <pc:spChg chg="add 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19" creationId="{79F64C66-1165-4290-8C86-8B30613A1363}"/>
          </ac:spMkLst>
        </pc:spChg>
        <pc:spChg chg="add 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20" creationId="{C020C014-ECAA-4D0E-89D9-23876D80704D}"/>
          </ac:spMkLst>
        </pc:spChg>
        <pc:spChg chg="add mod">
          <ac:chgData name="zheng liang" userId="cd0225a42e4383de" providerId="LiveId" clId="{93580FEE-7136-4B0E-819A-49026D79C8AF}" dt="2021-08-18T13:11:05.346" v="131" actId="1038"/>
          <ac:spMkLst>
            <pc:docMk/>
            <pc:sldMk cId="984160322" sldId="258"/>
            <ac:spMk id="21" creationId="{9A923092-AFB9-4FAB-AEE0-0DA55EFD38E8}"/>
          </ac:spMkLst>
        </pc:spChg>
        <pc:spChg chg="add mod ord">
          <ac:chgData name="zheng liang" userId="cd0225a42e4383de" providerId="LiveId" clId="{93580FEE-7136-4B0E-819A-49026D79C8AF}" dt="2021-08-18T13:11:58.385" v="162" actId="20577"/>
          <ac:spMkLst>
            <pc:docMk/>
            <pc:sldMk cId="984160322" sldId="258"/>
            <ac:spMk id="24" creationId="{287E24B2-6ACE-47EC-86D1-43EF088C40D3}"/>
          </ac:spMkLst>
        </pc:spChg>
        <pc:grpChg chg="add mod">
          <ac:chgData name="zheng liang" userId="cd0225a42e4383de" providerId="LiveId" clId="{93580FEE-7136-4B0E-819A-49026D79C8AF}" dt="2021-08-18T13:11:05.346" v="131" actId="1038"/>
          <ac:grpSpMkLst>
            <pc:docMk/>
            <pc:sldMk cId="984160322" sldId="258"/>
            <ac:grpSpMk id="11" creationId="{C3FF4E91-5BC9-4899-B970-277A576185F1}"/>
          </ac:grpSpMkLst>
        </pc:grpChg>
        <pc:grpChg chg="mod">
          <ac:chgData name="zheng liang" userId="cd0225a42e4383de" providerId="LiveId" clId="{93580FEE-7136-4B0E-819A-49026D79C8AF}" dt="2021-08-18T13:11:05.346" v="131" actId="1038"/>
          <ac:grpSpMkLst>
            <pc:docMk/>
            <pc:sldMk cId="984160322" sldId="258"/>
            <ac:grpSpMk id="16" creationId="{1ABE8543-552B-46BE-861B-A57CA23EE0B3}"/>
          </ac:grpSpMkLst>
        </pc:grpChg>
        <pc:picChg chg="add mod">
          <ac:chgData name="zheng liang" userId="cd0225a42e4383de" providerId="LiveId" clId="{93580FEE-7136-4B0E-819A-49026D79C8AF}" dt="2021-08-18T13:10:27.758" v="75" actId="1036"/>
          <ac:picMkLst>
            <pc:docMk/>
            <pc:sldMk cId="984160322" sldId="258"/>
            <ac:picMk id="2" creationId="{86516647-2FE0-4C46-8331-746EDE3EFC5E}"/>
          </ac:picMkLst>
        </pc:picChg>
        <pc:picChg chg="add del mod">
          <ac:chgData name="zheng liang" userId="cd0225a42e4383de" providerId="LiveId" clId="{93580FEE-7136-4B0E-819A-49026D79C8AF}" dt="2021-08-18T13:07:50.107" v="47" actId="478"/>
          <ac:picMkLst>
            <pc:docMk/>
            <pc:sldMk cId="984160322" sldId="258"/>
            <ac:picMk id="5" creationId="{66B76361-C327-473E-9C0F-B7CCAAF1029E}"/>
          </ac:picMkLst>
        </pc:picChg>
        <pc:picChg chg="add mod">
          <ac:chgData name="zheng liang" userId="cd0225a42e4383de" providerId="LiveId" clId="{93580FEE-7136-4B0E-819A-49026D79C8AF}" dt="2021-08-18T13:11:05.346" v="131" actId="1038"/>
          <ac:picMkLst>
            <pc:docMk/>
            <pc:sldMk cId="984160322" sldId="258"/>
            <ac:picMk id="6" creationId="{70229096-E373-43C2-B721-0A08D32B6590}"/>
          </ac:picMkLst>
        </pc:picChg>
        <pc:picChg chg="add mod">
          <ac:chgData name="zheng liang" userId="cd0225a42e4383de" providerId="LiveId" clId="{93580FEE-7136-4B0E-819A-49026D79C8AF}" dt="2021-08-18T13:10:35.646" v="81" actId="1036"/>
          <ac:picMkLst>
            <pc:docMk/>
            <pc:sldMk cId="984160322" sldId="258"/>
            <ac:picMk id="23" creationId="{D859C8C3-FCC8-4095-8DD4-F2F5C9B32F1F}"/>
          </ac:picMkLst>
        </pc:picChg>
        <pc:picChg chg="add mod">
          <ac:chgData name="zheng liang" userId="cd0225a42e4383de" providerId="LiveId" clId="{93580FEE-7136-4B0E-819A-49026D79C8AF}" dt="2021-08-18T13:11:14.589" v="135" actId="1076"/>
          <ac:picMkLst>
            <pc:docMk/>
            <pc:sldMk cId="984160322" sldId="258"/>
            <ac:picMk id="25" creationId="{D6661E56-A774-4E89-ADA9-ECD751FAD8E6}"/>
          </ac:picMkLst>
        </pc:picChg>
      </pc:sldChg>
      <pc:sldChg chg="addSp modSp new mod">
        <pc:chgData name="zheng liang" userId="cd0225a42e4383de" providerId="LiveId" clId="{93580FEE-7136-4B0E-819A-49026D79C8AF}" dt="2021-08-18T14:17:18.552" v="819" actId="1076"/>
        <pc:sldMkLst>
          <pc:docMk/>
          <pc:sldMk cId="4105454633" sldId="259"/>
        </pc:sldMkLst>
        <pc:spChg chg="add mod">
          <ac:chgData name="zheng liang" userId="cd0225a42e4383de" providerId="LiveId" clId="{93580FEE-7136-4B0E-819A-49026D79C8AF}" dt="2021-08-18T13:53:38.576" v="731" actId="20577"/>
          <ac:spMkLst>
            <pc:docMk/>
            <pc:sldMk cId="4105454633" sldId="259"/>
            <ac:spMk id="4" creationId="{D3C8C43C-51E3-4F33-93B9-E1999DE37BA8}"/>
          </ac:spMkLst>
        </pc:spChg>
        <pc:spChg chg="add mod">
          <ac:chgData name="zheng liang" userId="cd0225a42e4383de" providerId="LiveId" clId="{93580FEE-7136-4B0E-819A-49026D79C8AF}" dt="2021-08-18T13:53:58.338" v="748" actId="1076"/>
          <ac:spMkLst>
            <pc:docMk/>
            <pc:sldMk cId="4105454633" sldId="259"/>
            <ac:spMk id="5" creationId="{9EE3C8CD-6E4C-4EB9-9225-2ADEE147D8DF}"/>
          </ac:spMkLst>
        </pc:spChg>
        <pc:spChg chg="add mod">
          <ac:chgData name="zheng liang" userId="cd0225a42e4383de" providerId="LiveId" clId="{93580FEE-7136-4B0E-819A-49026D79C8AF}" dt="2021-08-18T13:54:26.188" v="783" actId="1076"/>
          <ac:spMkLst>
            <pc:docMk/>
            <pc:sldMk cId="4105454633" sldId="259"/>
            <ac:spMk id="6" creationId="{F5C2F013-6A29-4FEA-B897-19AE04D0066F}"/>
          </ac:spMkLst>
        </pc:spChg>
        <pc:spChg chg="add mod">
          <ac:chgData name="zheng liang" userId="cd0225a42e4383de" providerId="LiveId" clId="{93580FEE-7136-4B0E-819A-49026D79C8AF}" dt="2021-08-18T14:17:18.552" v="819" actId="1076"/>
          <ac:spMkLst>
            <pc:docMk/>
            <pc:sldMk cId="4105454633" sldId="259"/>
            <ac:spMk id="9" creationId="{1C0A4691-D742-46E2-A656-9B0DAC31928B}"/>
          </ac:spMkLst>
        </pc:spChg>
        <pc:picChg chg="add mod">
          <ac:chgData name="zheng liang" userId="cd0225a42e4383de" providerId="LiveId" clId="{93580FEE-7136-4B0E-819A-49026D79C8AF}" dt="2021-08-18T13:53:45.544" v="734" actId="1076"/>
          <ac:picMkLst>
            <pc:docMk/>
            <pc:sldMk cId="4105454633" sldId="259"/>
            <ac:picMk id="3" creationId="{FC33D8AA-8322-434D-8BA6-62A3AA18199D}"/>
          </ac:picMkLst>
        </pc:picChg>
        <pc:picChg chg="add mod">
          <ac:chgData name="zheng liang" userId="cd0225a42e4383de" providerId="LiveId" clId="{93580FEE-7136-4B0E-819A-49026D79C8AF}" dt="2021-08-18T14:14:35.165" v="800" actId="1076"/>
          <ac:picMkLst>
            <pc:docMk/>
            <pc:sldMk cId="4105454633" sldId="259"/>
            <ac:picMk id="8" creationId="{D239F4D3-D5F3-4470-B055-76A34D847EE7}"/>
          </ac:picMkLst>
        </pc:picChg>
        <pc:picChg chg="add mod">
          <ac:chgData name="zheng liang" userId="cd0225a42e4383de" providerId="LiveId" clId="{93580FEE-7136-4B0E-819A-49026D79C8AF}" dt="2021-08-18T14:17:04.640" v="816" actId="1076"/>
          <ac:picMkLst>
            <pc:docMk/>
            <pc:sldMk cId="4105454633" sldId="259"/>
            <ac:picMk id="11" creationId="{B5C6E408-8867-48D8-B929-59A528F1CB28}"/>
          </ac:picMkLst>
        </pc:picChg>
        <pc:picChg chg="add mod">
          <ac:chgData name="zheng liang" userId="cd0225a42e4383de" providerId="LiveId" clId="{93580FEE-7136-4B0E-819A-49026D79C8AF}" dt="2021-08-18T14:17:01.843" v="814" actId="1076"/>
          <ac:picMkLst>
            <pc:docMk/>
            <pc:sldMk cId="4105454633" sldId="259"/>
            <ac:picMk id="12" creationId="{A6CA11D5-D899-4D63-AEF2-D3F052211F49}"/>
          </ac:picMkLst>
        </pc:picChg>
        <pc:picChg chg="add mod">
          <ac:chgData name="zheng liang" userId="cd0225a42e4383de" providerId="LiveId" clId="{93580FEE-7136-4B0E-819A-49026D79C8AF}" dt="2021-08-18T14:17:10.528" v="818" actId="1076"/>
          <ac:picMkLst>
            <pc:docMk/>
            <pc:sldMk cId="4105454633" sldId="259"/>
            <ac:picMk id="14" creationId="{F896C2EB-D0A6-46DB-8941-038B46020085}"/>
          </ac:picMkLst>
        </pc:picChg>
      </pc:sldChg>
      <pc:sldMasterChg chg="addSldLayout">
        <pc:chgData name="zheng liang" userId="cd0225a42e4383de" providerId="LiveId" clId="{93580FEE-7136-4B0E-819A-49026D79C8AF}" dt="2021-08-18T08:10:57.590" v="0" actId="680"/>
        <pc:sldMasterMkLst>
          <pc:docMk/>
          <pc:sldMasterMk cId="3808630850" sldId="2147483648"/>
        </pc:sldMasterMkLst>
        <pc:sldLayoutChg chg="add">
          <pc:chgData name="zheng liang" userId="cd0225a42e4383de" providerId="LiveId" clId="{93580FEE-7136-4B0E-819A-49026D79C8AF}" dt="2021-08-18T08:10:57.590" v="0" actId="680"/>
          <pc:sldLayoutMkLst>
            <pc:docMk/>
            <pc:sldMasterMk cId="3808630850" sldId="2147483648"/>
            <pc:sldLayoutMk cId="4064981117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8655C8-497E-4CC7-9357-C92A94BB8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81DD154-BA87-4374-9BE1-49C48043B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2D283E-62E3-4BE0-8E31-949EDBAF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0DE782-4207-4475-9547-1A0BCF2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587A68-243F-4E24-9FE4-DE03CA1F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16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44FC59-C429-494F-9F37-176F06F8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6A564E2-DC31-4D35-BF76-CD8650160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7E48E5-8F8F-4283-A163-3E1C1313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5E9B27-AE48-44EB-97F7-A7FD950B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6BC6EA-95FC-4BBD-954B-9525A8A4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22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A9637E4-B79D-4CA9-8D50-AF584174CA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A9DC503-19FA-4BE9-81E7-B665631A6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61D862-A4CB-446E-A688-4353C2396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134870-3789-4DEA-BC3E-252FC260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499E9C-DE0F-4B6D-A54C-EDB07A61F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483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9A6280-3B92-47A2-80C7-EBE36D481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22678A-5D4A-4CED-8ACF-0984538DF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3936DC-7B1C-4418-AC61-119FE64B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EC9089-EEC8-4FD9-A693-DB4223FA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FACDBC-FC63-4DF3-A19A-8DACA1AF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349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A2E8A4-5A8B-4513-BF10-9D9189E2B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19A0D9-42C9-4A1E-BBAA-B7C98F1F5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AD9B08-4151-440F-B750-0CCC0B70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9B8DB6-4E29-44D3-A383-309D58D9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4AA85A-DF8E-4663-B7B8-EEB52DA32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005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394849-03DA-4DBE-9033-C947C064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A94742-953B-4131-9808-A0CDCFBBA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0B8B5E5-3D6A-4359-B9E4-395B036BA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002BD3E-8393-4510-BE20-D184016C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A776DFF-D6FD-42E1-95CE-7B060C7DE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84C2A7D-0BB8-4B20-B8F4-60627934C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48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F197DE-EBF6-47D2-BF44-94AFEB722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99B93FA-E3A7-4A18-B3B4-10A56D271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0373AB-7F6D-4849-A41D-19A94A9A9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B669DB4-546E-416B-83EE-AF5C8CDAF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0089CAF-EC73-494F-B44B-7E79FB3F3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86602D2-9BDA-4CA5-A033-2B8E69012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65F8472-20BC-4402-92C7-1B283823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22B8BE8-367E-4AB0-9447-A15B4E432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98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354E90-241B-4798-98BE-8F6F7DC9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419D41-1FA6-4CF4-8494-0A1657EC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2381CA4-D371-40A2-BCDB-2A5BA488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A4C9E5F-1D62-4210-A1B4-7AFC336C7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35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77D3344-B534-4512-81B0-DD0B964E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645D383-2177-4F03-A5C5-91B12DFE3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FDB881A-3E4C-42E2-89F7-542C62A6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51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0A6D6E-C63A-4635-922F-8D16D8909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3DC99C-F588-45C1-A298-177B4BEC4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ADF672-4E9C-41DB-87E8-C7B82B930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EB97654-FB3C-4E28-8ACA-82AEB2F9B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D9F0B66-99F7-4CA4-AB30-28746208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79F8B13-193B-462C-8621-249FFA511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73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54CB62-CADB-4455-AFC6-AFDEED786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8D3F487-D13B-4F6C-BAF6-7A4250F23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41C6721-885E-4B14-B6F8-E1FE72091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ED99E5B-5D87-4CDF-9302-6537E949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12CA857-F436-40F6-8580-DA09697A1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525EC4-7853-40D4-9A0B-D0686C05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45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756D94E-43C3-42FE-BD5E-CA940B7EE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C5CCE2-BE20-4835-8FAF-B370B7224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A352CF-5627-4D93-B68F-532D426E3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B05D4-F58F-41C1-95E1-510B22F15146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427F2A-584A-4B33-8504-EB019DBC2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4E0538-09F3-456D-BE88-E5022A6C8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6D01B-3E44-4750-B8E8-8EA926159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72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86516647-2FE0-4C46-8331-746EDE3EF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505" y="4465231"/>
            <a:ext cx="5368412" cy="2361941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B732A962-6042-4FDD-938F-2C3D29882D5D}"/>
              </a:ext>
            </a:extLst>
          </p:cNvPr>
          <p:cNvSpPr txBox="1"/>
          <p:nvPr/>
        </p:nvSpPr>
        <p:spPr>
          <a:xfrm>
            <a:off x="2492610" y="4279354"/>
            <a:ext cx="2855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Phys. Rev. D 89, 074037 (2014)</a:t>
            </a:r>
            <a:endParaRPr lang="zh-CN" altLang="en-US" sz="1200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4C3EC41C-BD6B-4EDD-9D49-D9261C77A8ED}"/>
              </a:ext>
            </a:extLst>
          </p:cNvPr>
          <p:cNvSpPr txBox="1">
            <a:spLocks/>
          </p:cNvSpPr>
          <p:nvPr/>
        </p:nvSpPr>
        <p:spPr>
          <a:xfrm>
            <a:off x="6758917" y="4705364"/>
            <a:ext cx="3086100" cy="158417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Back to back hadron pairs </a:t>
            </a:r>
            <a:r>
              <a:rPr lang="en-US" altLang="zh-CN" sz="1800" dirty="0">
                <a:solidFill>
                  <a:srgbClr val="FF0000"/>
                </a:solidFill>
              </a:rPr>
              <a:t>decorrelate</a:t>
            </a:r>
          </a:p>
          <a:p>
            <a:r>
              <a:rPr lang="en-US" altLang="zh-CN" sz="1800" dirty="0"/>
              <a:t>Strong </a:t>
            </a:r>
            <a:r>
              <a:rPr lang="en-US" altLang="zh-CN" sz="1800" dirty="0">
                <a:solidFill>
                  <a:srgbClr val="FF0000"/>
                </a:solidFill>
              </a:rPr>
              <a:t>suppression</a:t>
            </a:r>
            <a:r>
              <a:rPr lang="en-US" altLang="zh-CN" sz="1800" dirty="0"/>
              <a:t> at away side predicted by saturation</a:t>
            </a:r>
          </a:p>
          <a:p>
            <a:r>
              <a:rPr lang="en-US" altLang="zh-CN" sz="1800" dirty="0"/>
              <a:t>Probe nuclei in </a:t>
            </a:r>
            <a:r>
              <a:rPr lang="en-US" altLang="zh-CN" sz="1800" dirty="0" err="1"/>
              <a:t>k</a:t>
            </a:r>
            <a:r>
              <a:rPr lang="en-US" altLang="zh-CN" sz="1800" baseline="-25000" dirty="0" err="1"/>
              <a:t>T</a:t>
            </a:r>
            <a:r>
              <a:rPr lang="en-US" altLang="zh-CN" sz="1800" dirty="0"/>
              <a:t> space.</a:t>
            </a:r>
            <a:endParaRPr lang="zh-CN" altLang="en-US" sz="18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0229096-E373-43C2-B721-0A08D32B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54" y="1712734"/>
            <a:ext cx="2486025" cy="56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0">
            <a:extLst>
              <a:ext uri="{FF2B5EF4-FFF2-40B4-BE49-F238E27FC236}">
                <a16:creationId xmlns:a16="http://schemas.microsoft.com/office/drawing/2014/main" id="{FF9FBCA1-B7CD-487C-BF76-1CA648478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991" y="2178431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/>
            <a:r>
              <a:rPr lang="en-US" altLang="zh-CN" sz="2400" b="0">
                <a:solidFill>
                  <a:schemeClr val="tx1"/>
                </a:solidFill>
                <a:ea typeface="Arial Unicode MS" pitchFamily="34" charset="-122"/>
                <a:cs typeface="Arial Unicode MS" pitchFamily="34" charset="-122"/>
              </a:rPr>
              <a:t>trigger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3E7DB1E1-A0C9-4FAC-BB3A-BE900F101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191" y="3702431"/>
            <a:ext cx="1503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/>
            <a:r>
              <a:rPr lang="en-US" altLang="zh-CN" sz="2400" b="0">
                <a:solidFill>
                  <a:schemeClr val="tx1"/>
                </a:solidFill>
                <a:ea typeface="Arial Unicode MS" pitchFamily="34" charset="-122"/>
                <a:cs typeface="Arial Unicode MS" pitchFamily="34" charset="-122"/>
              </a:rPr>
              <a:t>associate</a:t>
            </a: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931BAED8-CB3A-4694-BBAD-CB22FA37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791" y="3092831"/>
            <a:ext cx="52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/>
            <a:r>
              <a:rPr lang="en-US" altLang="zh-CN" sz="2400" b="0">
                <a:solidFill>
                  <a:schemeClr val="tx1"/>
                </a:solidFill>
                <a:latin typeface="Symbol" pitchFamily="18" charset="2"/>
                <a:ea typeface="Arial Unicode MS" pitchFamily="34" charset="-122"/>
                <a:cs typeface="Arial Unicode MS" pitchFamily="34" charset="-122"/>
              </a:rPr>
              <a:t>Df</a:t>
            </a:r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298B6456-AEB2-4126-8FF2-48291FE20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991" y="2254631"/>
            <a:ext cx="13724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/>
            <a:r>
              <a:rPr lang="en-US" altLang="zh-CN" sz="1200" b="0" dirty="0">
                <a:solidFill>
                  <a:schemeClr val="tx1"/>
                </a:solidFill>
                <a:ea typeface="Arial Unicode MS" pitchFamily="34" charset="-122"/>
                <a:cs typeface="Arial Unicode MS" pitchFamily="34" charset="-122"/>
              </a:rPr>
              <a:t>transverse plane</a:t>
            </a:r>
          </a:p>
        </p:txBody>
      </p:sp>
      <p:grpSp>
        <p:nvGrpSpPr>
          <p:cNvPr id="11" name="Group 55">
            <a:extLst>
              <a:ext uri="{FF2B5EF4-FFF2-40B4-BE49-F238E27FC236}">
                <a16:creationId xmlns:a16="http://schemas.microsoft.com/office/drawing/2014/main" id="{C3FF4E91-5BC9-4899-B970-277A576185F1}"/>
              </a:ext>
            </a:extLst>
          </p:cNvPr>
          <p:cNvGrpSpPr>
            <a:grpSpLocks/>
          </p:cNvGrpSpPr>
          <p:nvPr/>
        </p:nvGrpSpPr>
        <p:grpSpPr bwMode="auto">
          <a:xfrm>
            <a:off x="3666591" y="2559431"/>
            <a:ext cx="1516063" cy="1190625"/>
            <a:chOff x="2885" y="1218"/>
            <a:chExt cx="955" cy="750"/>
          </a:xfrm>
        </p:grpSpPr>
        <p:sp>
          <p:nvSpPr>
            <p:cNvPr id="12" name="Line 56">
              <a:extLst>
                <a:ext uri="{FF2B5EF4-FFF2-40B4-BE49-F238E27FC236}">
                  <a16:creationId xmlns:a16="http://schemas.microsoft.com/office/drawing/2014/main" id="{F576CD86-AE57-4680-ADA1-1392816DD0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5" y="1634"/>
              <a:ext cx="423" cy="334"/>
            </a:xfrm>
            <a:prstGeom prst="line">
              <a:avLst/>
            </a:prstGeom>
            <a:noFill/>
            <a:ln w="25400">
              <a:solidFill>
                <a:srgbClr val="290082"/>
              </a:solidFill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57">
              <a:extLst>
                <a:ext uri="{FF2B5EF4-FFF2-40B4-BE49-F238E27FC236}">
                  <a16:creationId xmlns:a16="http://schemas.microsoft.com/office/drawing/2014/main" id="{0643BDF2-3791-4619-982D-ECE0767DB5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8" y="1218"/>
              <a:ext cx="502" cy="390"/>
            </a:xfrm>
            <a:prstGeom prst="line">
              <a:avLst/>
            </a:prstGeom>
            <a:noFill/>
            <a:ln w="25400">
              <a:solidFill>
                <a:srgbClr val="D90B00"/>
              </a:solidFill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Oval 60">
              <a:extLst>
                <a:ext uri="{FF2B5EF4-FFF2-40B4-BE49-F238E27FC236}">
                  <a16:creationId xmlns:a16="http://schemas.microsoft.com/office/drawing/2014/main" id="{00EC63ED-4802-4E94-8E09-876F3F895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1595"/>
              <a:ext cx="64" cy="6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l"/>
              <a:endParaRPr lang="zh-CN" altLang="zh-CN" sz="18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5" name="Freeform 61">
              <a:extLst>
                <a:ext uri="{FF2B5EF4-FFF2-40B4-BE49-F238E27FC236}">
                  <a16:creationId xmlns:a16="http://schemas.microsoft.com/office/drawing/2014/main" id="{AB46E1D8-00A1-4318-B9D9-425D96646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2" y="1506"/>
              <a:ext cx="331" cy="300"/>
            </a:xfrm>
            <a:custGeom>
              <a:avLst/>
              <a:gdLst>
                <a:gd name="T0" fmla="*/ 293 w 331"/>
                <a:gd name="T1" fmla="*/ 0 h 300"/>
                <a:gd name="T2" fmla="*/ 310 w 331"/>
                <a:gd name="T3" fmla="*/ 23 h 300"/>
                <a:gd name="T4" fmla="*/ 321 w 331"/>
                <a:gd name="T5" fmla="*/ 50 h 300"/>
                <a:gd name="T6" fmla="*/ 328 w 331"/>
                <a:gd name="T7" fmla="*/ 79 h 300"/>
                <a:gd name="T8" fmla="*/ 330 w 331"/>
                <a:gd name="T9" fmla="*/ 110 h 300"/>
                <a:gd name="T10" fmla="*/ 328 w 331"/>
                <a:gd name="T11" fmla="*/ 142 h 300"/>
                <a:gd name="T12" fmla="*/ 321 w 331"/>
                <a:gd name="T13" fmla="*/ 173 h 300"/>
                <a:gd name="T14" fmla="*/ 310 w 331"/>
                <a:gd name="T15" fmla="*/ 203 h 300"/>
                <a:gd name="T16" fmla="*/ 294 w 331"/>
                <a:gd name="T17" fmla="*/ 230 h 300"/>
                <a:gd name="T18" fmla="*/ 273 w 331"/>
                <a:gd name="T19" fmla="*/ 255 h 300"/>
                <a:gd name="T20" fmla="*/ 248 w 331"/>
                <a:gd name="T21" fmla="*/ 275 h 300"/>
                <a:gd name="T22" fmla="*/ 233 w 331"/>
                <a:gd name="T23" fmla="*/ 283 h 300"/>
                <a:gd name="T24" fmla="*/ 218 w 331"/>
                <a:gd name="T25" fmla="*/ 289 h 300"/>
                <a:gd name="T26" fmla="*/ 201 w 331"/>
                <a:gd name="T27" fmla="*/ 295 h 300"/>
                <a:gd name="T28" fmla="*/ 183 w 331"/>
                <a:gd name="T29" fmla="*/ 298 h 300"/>
                <a:gd name="T30" fmla="*/ 164 w 331"/>
                <a:gd name="T31" fmla="*/ 299 h 300"/>
                <a:gd name="T32" fmla="*/ 144 w 331"/>
                <a:gd name="T33" fmla="*/ 299 h 300"/>
                <a:gd name="T34" fmla="*/ 123 w 331"/>
                <a:gd name="T35" fmla="*/ 297 h 300"/>
                <a:gd name="T36" fmla="*/ 101 w 331"/>
                <a:gd name="T37" fmla="*/ 292 h 300"/>
                <a:gd name="T38" fmla="*/ 77 w 331"/>
                <a:gd name="T39" fmla="*/ 285 h 300"/>
                <a:gd name="T40" fmla="*/ 53 w 331"/>
                <a:gd name="T41" fmla="*/ 276 h 300"/>
                <a:gd name="T42" fmla="*/ 27 w 331"/>
                <a:gd name="T43" fmla="*/ 264 h 300"/>
                <a:gd name="T44" fmla="*/ 0 w 331"/>
                <a:gd name="T45" fmla="*/ 249 h 3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31"/>
                <a:gd name="T70" fmla="*/ 0 h 300"/>
                <a:gd name="T71" fmla="*/ 331 w 331"/>
                <a:gd name="T72" fmla="*/ 300 h 3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31" h="300">
                  <a:moveTo>
                    <a:pt x="293" y="0"/>
                  </a:moveTo>
                  <a:lnTo>
                    <a:pt x="310" y="23"/>
                  </a:lnTo>
                  <a:lnTo>
                    <a:pt x="321" y="50"/>
                  </a:lnTo>
                  <a:lnTo>
                    <a:pt x="328" y="79"/>
                  </a:lnTo>
                  <a:lnTo>
                    <a:pt x="330" y="110"/>
                  </a:lnTo>
                  <a:lnTo>
                    <a:pt x="328" y="142"/>
                  </a:lnTo>
                  <a:lnTo>
                    <a:pt x="321" y="173"/>
                  </a:lnTo>
                  <a:lnTo>
                    <a:pt x="310" y="203"/>
                  </a:lnTo>
                  <a:lnTo>
                    <a:pt x="294" y="230"/>
                  </a:lnTo>
                  <a:lnTo>
                    <a:pt x="273" y="255"/>
                  </a:lnTo>
                  <a:lnTo>
                    <a:pt x="248" y="275"/>
                  </a:lnTo>
                  <a:lnTo>
                    <a:pt x="233" y="283"/>
                  </a:lnTo>
                  <a:lnTo>
                    <a:pt x="218" y="289"/>
                  </a:lnTo>
                  <a:lnTo>
                    <a:pt x="201" y="295"/>
                  </a:lnTo>
                  <a:lnTo>
                    <a:pt x="183" y="298"/>
                  </a:lnTo>
                  <a:lnTo>
                    <a:pt x="164" y="299"/>
                  </a:lnTo>
                  <a:lnTo>
                    <a:pt x="144" y="299"/>
                  </a:lnTo>
                  <a:lnTo>
                    <a:pt x="123" y="297"/>
                  </a:lnTo>
                  <a:lnTo>
                    <a:pt x="101" y="292"/>
                  </a:lnTo>
                  <a:lnTo>
                    <a:pt x="77" y="285"/>
                  </a:lnTo>
                  <a:lnTo>
                    <a:pt x="53" y="276"/>
                  </a:lnTo>
                  <a:lnTo>
                    <a:pt x="27" y="264"/>
                  </a:lnTo>
                  <a:lnTo>
                    <a:pt x="0" y="249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6" name="Group 63">
              <a:extLst>
                <a:ext uri="{FF2B5EF4-FFF2-40B4-BE49-F238E27FC236}">
                  <a16:creationId xmlns:a16="http://schemas.microsoft.com/office/drawing/2014/main" id="{1ABE8543-552B-46BE-861B-A57CA23EE0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2" y="1642"/>
              <a:ext cx="273" cy="212"/>
              <a:chOff x="3032" y="1642"/>
              <a:chExt cx="273" cy="212"/>
            </a:xfrm>
          </p:grpSpPr>
          <p:sp>
            <p:nvSpPr>
              <p:cNvPr id="17" name="Line 65">
                <a:extLst>
                  <a:ext uri="{FF2B5EF4-FFF2-40B4-BE49-F238E27FC236}">
                    <a16:creationId xmlns:a16="http://schemas.microsoft.com/office/drawing/2014/main" id="{0566D1DE-9F9B-4300-89D7-306B51A876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2" y="1647"/>
                <a:ext cx="267" cy="66"/>
              </a:xfrm>
              <a:prstGeom prst="line">
                <a:avLst/>
              </a:prstGeom>
              <a:noFill/>
              <a:ln w="25400">
                <a:solidFill>
                  <a:srgbClr val="290082"/>
                </a:solidFill>
                <a:round/>
                <a:headEnd type="stealth" w="med" len="med"/>
                <a:tailEnd type="none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" name="Line 66">
                <a:extLst>
                  <a:ext uri="{FF2B5EF4-FFF2-40B4-BE49-F238E27FC236}">
                    <a16:creationId xmlns:a16="http://schemas.microsoft.com/office/drawing/2014/main" id="{ACE6811C-C41C-467B-A6A3-19F30DFED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9" y="1642"/>
                <a:ext cx="136" cy="212"/>
              </a:xfrm>
              <a:prstGeom prst="line">
                <a:avLst/>
              </a:prstGeom>
              <a:noFill/>
              <a:ln w="25400">
                <a:solidFill>
                  <a:srgbClr val="290082"/>
                </a:solidFill>
                <a:round/>
                <a:headEnd type="stealth" w="med" len="med"/>
                <a:tailEnd type="none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9" name="TextBox 7">
            <a:extLst>
              <a:ext uri="{FF2B5EF4-FFF2-40B4-BE49-F238E27FC236}">
                <a16:creationId xmlns:a16="http://schemas.microsoft.com/office/drawing/2014/main" id="{79F64C66-1165-4290-8C86-8B30613A1363}"/>
              </a:ext>
            </a:extLst>
          </p:cNvPr>
          <p:cNvSpPr txBox="1"/>
          <p:nvPr/>
        </p:nvSpPr>
        <p:spPr>
          <a:xfrm>
            <a:off x="5293283" y="3799591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-25000" dirty="0" err="1"/>
              <a:t>T</a:t>
            </a:r>
            <a:r>
              <a:rPr lang="en-US" baseline="30000" dirty="0" err="1"/>
              <a:t>trig</a:t>
            </a:r>
            <a:r>
              <a:rPr lang="en-US" dirty="0" err="1"/>
              <a:t>+p</a:t>
            </a:r>
            <a:r>
              <a:rPr lang="en-US" baseline="-25000" dirty="0" err="1"/>
              <a:t>T</a:t>
            </a:r>
            <a:r>
              <a:rPr lang="en-US" baseline="30000" dirty="0" err="1"/>
              <a:t>asso</a:t>
            </a:r>
            <a:r>
              <a:rPr lang="en-US" dirty="0"/>
              <a:t> ~ Q</a:t>
            </a:r>
            <a:r>
              <a:rPr lang="en-US" baseline="-25000" dirty="0"/>
              <a:t>s</a:t>
            </a:r>
          </a:p>
        </p:txBody>
      </p:sp>
      <p:sp>
        <p:nvSpPr>
          <p:cNvPr id="20" name="Line 65">
            <a:extLst>
              <a:ext uri="{FF2B5EF4-FFF2-40B4-BE49-F238E27FC236}">
                <a16:creationId xmlns:a16="http://schemas.microsoft.com/office/drawing/2014/main" id="{C020C014-ECAA-4D0E-89D9-23876D8070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00808" y="2868992"/>
            <a:ext cx="153517" cy="309563"/>
          </a:xfrm>
          <a:prstGeom prst="line">
            <a:avLst/>
          </a:prstGeom>
          <a:noFill/>
          <a:ln w="25400">
            <a:solidFill>
              <a:srgbClr val="290082"/>
            </a:solidFill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Line 65">
            <a:extLst>
              <a:ext uri="{FF2B5EF4-FFF2-40B4-BE49-F238E27FC236}">
                <a16:creationId xmlns:a16="http://schemas.microsoft.com/office/drawing/2014/main" id="{9A923092-AFB9-4FAB-AEE0-0DA55EFD38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3829" y="3021393"/>
            <a:ext cx="538160" cy="157164"/>
          </a:xfrm>
          <a:prstGeom prst="line">
            <a:avLst/>
          </a:prstGeom>
          <a:noFill/>
          <a:ln w="25400">
            <a:solidFill>
              <a:srgbClr val="290082"/>
            </a:solidFill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D859C8C3-FCC8-4095-8DD4-F2F5C9B32F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746" y="1694325"/>
            <a:ext cx="2943010" cy="2797012"/>
          </a:xfrm>
          <a:prstGeom prst="rect">
            <a:avLst/>
          </a:prstGeom>
        </p:spPr>
      </p:pic>
      <p:sp>
        <p:nvSpPr>
          <p:cNvPr id="24" name="标题 23">
            <a:extLst>
              <a:ext uri="{FF2B5EF4-FFF2-40B4-BE49-F238E27FC236}">
                <a16:creationId xmlns:a16="http://schemas.microsoft.com/office/drawing/2014/main" id="{287E24B2-6ACE-47EC-86D1-43EF088C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Dihadron</a:t>
            </a:r>
            <a:r>
              <a:rPr lang="en-US" altLang="zh-CN" dirty="0"/>
              <a:t> production for</a:t>
            </a:r>
            <a:r>
              <a:rPr lang="zh-CN" altLang="en-US" dirty="0"/>
              <a:t> </a:t>
            </a:r>
            <a:r>
              <a:rPr lang="en-US" altLang="zh-CN" dirty="0"/>
              <a:t>gluon</a:t>
            </a:r>
            <a:r>
              <a:rPr lang="zh-CN" altLang="en-US" dirty="0"/>
              <a:t> </a:t>
            </a:r>
            <a:r>
              <a:rPr lang="en-US" altLang="zh-CN" dirty="0"/>
              <a:t>saturation </a:t>
            </a:r>
            <a:endParaRPr lang="zh-CN" altLang="en-US" dirty="0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D6661E56-A774-4E89-ADA9-ECD751FAD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71" y="1956274"/>
            <a:ext cx="1632251" cy="184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16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28F3B1-DAC3-432C-A268-F3623A92C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57" y="1520470"/>
            <a:ext cx="2549409" cy="287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7E2819E-92B9-4E4B-86CC-421B36CBC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211" y="4670950"/>
            <a:ext cx="3258058" cy="57630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FE4D646-CD9C-41AD-ADD8-7CC8F52CB0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6891" y="1808623"/>
            <a:ext cx="4372252" cy="3150480"/>
          </a:xfrm>
          <a:prstGeom prst="rect">
            <a:avLst/>
          </a:prstGeom>
        </p:spPr>
      </p:pic>
      <p:sp>
        <p:nvSpPr>
          <p:cNvPr id="10" name="标题 23">
            <a:extLst>
              <a:ext uri="{FF2B5EF4-FFF2-40B4-BE49-F238E27FC236}">
                <a16:creationId xmlns:a16="http://schemas.microsoft.com/office/drawing/2014/main" id="{DABC92BF-7C29-4710-B323-9F72499BC2B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Dijet probe and its uncertainties</a:t>
            </a:r>
            <a:endParaRPr lang="zh-CN" altLang="en-US" dirty="0"/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B42FD426-BE93-4854-9801-B8F0CDD5E7E2}"/>
              </a:ext>
            </a:extLst>
          </p:cNvPr>
          <p:cNvSpPr txBox="1">
            <a:spLocks/>
          </p:cNvSpPr>
          <p:nvPr/>
        </p:nvSpPr>
        <p:spPr>
          <a:xfrm>
            <a:off x="2081719" y="5247257"/>
            <a:ext cx="7859949" cy="11798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Strong suppression of gluon </a:t>
            </a:r>
            <a:r>
              <a:rPr lang="en-US" altLang="zh-CN" sz="1800" dirty="0" err="1"/>
              <a:t>Sivers</a:t>
            </a:r>
            <a:r>
              <a:rPr lang="en-US" altLang="zh-CN" sz="1800" dirty="0"/>
              <a:t> amplitude in </a:t>
            </a:r>
            <a:r>
              <a:rPr lang="en-US" altLang="zh-CN" sz="1800" dirty="0" err="1"/>
              <a:t>dijet</a:t>
            </a:r>
            <a:r>
              <a:rPr lang="en-US" altLang="zh-CN" sz="1800" dirty="0"/>
              <a:t> probe</a:t>
            </a:r>
            <a:endParaRPr lang="en-US" altLang="zh-CN" sz="1800" dirty="0">
              <a:solidFill>
                <a:srgbClr val="FF0000"/>
              </a:solidFill>
            </a:endParaRPr>
          </a:p>
          <a:p>
            <a:r>
              <a:rPr lang="en-US" altLang="zh-CN" sz="1800" dirty="0"/>
              <a:t>Similar to saturation measurement, </a:t>
            </a:r>
            <a:r>
              <a:rPr lang="en-US" altLang="zh-CN" sz="1800" dirty="0" err="1"/>
              <a:t>dijet</a:t>
            </a:r>
            <a:r>
              <a:rPr lang="en-US" altLang="zh-CN" sz="1800" dirty="0"/>
              <a:t> momentum imbalance to reconstruct initial gluon </a:t>
            </a:r>
            <a:r>
              <a:rPr lang="en-US" altLang="zh-CN" sz="1800" dirty="0" err="1"/>
              <a:t>k</a:t>
            </a:r>
            <a:r>
              <a:rPr lang="en-US" altLang="zh-CN" sz="1800" baseline="-25000" dirty="0" err="1"/>
              <a:t>T</a:t>
            </a:r>
            <a:endParaRPr lang="en-US" altLang="zh-CN" sz="1800" baseline="-25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A5AD712-0B9D-4025-8E63-EA68FAE0A295}"/>
              </a:ext>
            </a:extLst>
          </p:cNvPr>
          <p:cNvSpPr txBox="1"/>
          <p:nvPr/>
        </p:nvSpPr>
        <p:spPr>
          <a:xfrm>
            <a:off x="3038076" y="4380086"/>
            <a:ext cx="1978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Sivers</a:t>
            </a:r>
            <a:r>
              <a:rPr lang="en-US" altLang="zh-CN" dirty="0"/>
              <a:t> </a:t>
            </a:r>
            <a:r>
              <a:rPr lang="en-US" altLang="zh-CN" dirty="0" err="1"/>
              <a:t>k</a:t>
            </a:r>
            <a:r>
              <a:rPr lang="en-US" altLang="zh-CN" baseline="-25000" dirty="0" err="1"/>
              <a:t>T</a:t>
            </a:r>
            <a:endParaRPr lang="zh-CN" alt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86130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E1386694-F905-4A49-A29F-C41B2F9AF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14753"/>
            <a:ext cx="2880610" cy="229077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18153605-5090-4D99-9DCD-79F7D52C7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283" y="1514753"/>
            <a:ext cx="2821168" cy="2295343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8BB7C385-82F3-45C2-9345-66654FD0D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3159" y="1514753"/>
            <a:ext cx="2812024" cy="2281626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47501FB-0D9E-4DA5-99CB-FC9238C50D0D}"/>
              </a:ext>
            </a:extLst>
          </p:cNvPr>
          <p:cNvSpPr txBox="1"/>
          <p:nvPr/>
        </p:nvSpPr>
        <p:spPr>
          <a:xfrm>
            <a:off x="3531281" y="1744672"/>
            <a:ext cx="1012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/>
              <a:t>Escheme</a:t>
            </a: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WTA axis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14776CE-AE64-44D9-A7B1-5715CB4EC43E}"/>
              </a:ext>
            </a:extLst>
          </p:cNvPr>
          <p:cNvSpPr txBox="1"/>
          <p:nvPr/>
        </p:nvSpPr>
        <p:spPr>
          <a:xfrm>
            <a:off x="10954812" y="1744671"/>
            <a:ext cx="1012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/>
              <a:t>Escheme</a:t>
            </a: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WTA axis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DEFF93F-684E-4F0A-8BAC-FA1D618768F8}"/>
              </a:ext>
            </a:extLst>
          </p:cNvPr>
          <p:cNvSpPr txBox="1"/>
          <p:nvPr/>
        </p:nvSpPr>
        <p:spPr>
          <a:xfrm>
            <a:off x="6697199" y="1745434"/>
            <a:ext cx="1012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/>
              <a:t>Escheme</a:t>
            </a: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WTA axis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71FF5A93-EA08-4CBF-80B0-B351E5462B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179" y="4001229"/>
            <a:ext cx="3270352" cy="252653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1658473-A0B5-45E1-8835-C973EC92DC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2650" y="3988934"/>
            <a:ext cx="3854344" cy="253882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840849E-77CB-4B6C-979E-A89FE749493B}"/>
                  </a:ext>
                </a:extLst>
              </p:cNvPr>
              <p:cNvSpPr txBox="1"/>
              <p:nvPr/>
            </p:nvSpPr>
            <p:spPr>
              <a:xfrm>
                <a:off x="7583500" y="4245791"/>
                <a:ext cx="124798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/>
                  <a:t>Ungroomed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altLang="zh-CN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altLang="zh-CN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840849E-77CB-4B6C-979E-A89FE7494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500" y="4245791"/>
                <a:ext cx="1247989" cy="584775"/>
              </a:xfrm>
              <a:prstGeom prst="rect">
                <a:avLst/>
              </a:prstGeom>
              <a:blipFill>
                <a:blip r:embed="rId7"/>
                <a:stretch>
                  <a:fillRect l="-2439" t="-3125" r="-1463" b="-52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>
            <a:extLst>
              <a:ext uri="{FF2B5EF4-FFF2-40B4-BE49-F238E27FC236}">
                <a16:creationId xmlns:a16="http://schemas.microsoft.com/office/drawing/2014/main" id="{750B42C7-DC7B-4794-8238-6C17092ACC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15494" y="4309804"/>
            <a:ext cx="1709880" cy="410541"/>
          </a:xfrm>
          <a:prstGeom prst="rect">
            <a:avLst/>
          </a:prstGeom>
        </p:spPr>
      </p:pic>
      <p:sp>
        <p:nvSpPr>
          <p:cNvPr id="14" name="标题 23">
            <a:extLst>
              <a:ext uri="{FF2B5EF4-FFF2-40B4-BE49-F238E27FC236}">
                <a16:creationId xmlns:a16="http://schemas.microsoft.com/office/drawing/2014/main" id="{586496A4-80F4-4E85-A163-99AC071E1F9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Dijet probe and its uncertainties</a:t>
            </a:r>
            <a:endParaRPr lang="zh-CN" altLang="en-US" dirty="0"/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CE1D038D-BD2B-454B-BE4D-FB85BDA763E1}"/>
              </a:ext>
            </a:extLst>
          </p:cNvPr>
          <p:cNvSpPr txBox="1">
            <a:spLocks/>
          </p:cNvSpPr>
          <p:nvPr/>
        </p:nvSpPr>
        <p:spPr>
          <a:xfrm>
            <a:off x="430078" y="2279131"/>
            <a:ext cx="2628205" cy="11798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WTA not improving </a:t>
            </a:r>
            <a:r>
              <a:rPr lang="en-US" altLang="zh-CN" sz="1800" dirty="0" err="1"/>
              <a:t>dijet</a:t>
            </a:r>
            <a:r>
              <a:rPr lang="en-US" altLang="zh-CN" sz="1800" dirty="0"/>
              <a:t> to </a:t>
            </a:r>
            <a:r>
              <a:rPr lang="en-US" altLang="zh-CN" sz="1800" dirty="0" err="1"/>
              <a:t>parton</a:t>
            </a:r>
            <a:r>
              <a:rPr lang="en-US" altLang="zh-CN" sz="1800" dirty="0"/>
              <a:t> </a:t>
            </a:r>
            <a:r>
              <a:rPr lang="en-US" altLang="zh-CN" sz="1800" dirty="0" err="1"/>
              <a:t>k</a:t>
            </a:r>
            <a:r>
              <a:rPr lang="en-US" altLang="zh-CN" sz="1800" baseline="-25000" dirty="0" err="1"/>
              <a:t>T</a:t>
            </a:r>
            <a:r>
              <a:rPr lang="en-US" altLang="zh-CN" sz="1800" dirty="0"/>
              <a:t> correlation</a:t>
            </a:r>
            <a:endParaRPr lang="en-US" altLang="zh-CN" sz="1800" baseline="-25000" dirty="0"/>
          </a:p>
        </p:txBody>
      </p:sp>
      <p:sp>
        <p:nvSpPr>
          <p:cNvPr id="16" name="内容占位符 2">
            <a:extLst>
              <a:ext uri="{FF2B5EF4-FFF2-40B4-BE49-F238E27FC236}">
                <a16:creationId xmlns:a16="http://schemas.microsoft.com/office/drawing/2014/main" id="{5307C530-C0ED-4F77-9126-9B81CED7DB96}"/>
              </a:ext>
            </a:extLst>
          </p:cNvPr>
          <p:cNvSpPr txBox="1">
            <a:spLocks/>
          </p:cNvSpPr>
          <p:nvPr/>
        </p:nvSpPr>
        <p:spPr>
          <a:xfrm>
            <a:off x="430078" y="4078477"/>
            <a:ext cx="2628205" cy="11798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Soft-drop grooming weak impact on jet kinematics</a:t>
            </a:r>
            <a:endParaRPr lang="en-US" altLang="zh-CN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21887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FC33D8AA-8322-434D-8BA6-62A3AA181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966" y="1251623"/>
            <a:ext cx="5746932" cy="2671520"/>
          </a:xfrm>
          <a:prstGeom prst="rect">
            <a:avLst/>
          </a:prstGeom>
        </p:spPr>
      </p:pic>
      <p:sp>
        <p:nvSpPr>
          <p:cNvPr id="4" name="标题 23">
            <a:extLst>
              <a:ext uri="{FF2B5EF4-FFF2-40B4-BE49-F238E27FC236}">
                <a16:creationId xmlns:a16="http://schemas.microsoft.com/office/drawing/2014/main" id="{D3C8C43C-51E3-4F33-93B9-E1999DE37BA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Outlook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EE3C8CD-6E4C-4EB9-9225-2ADEE147D8DF}"/>
              </a:ext>
            </a:extLst>
          </p:cNvPr>
          <p:cNvSpPr txBox="1"/>
          <p:nvPr/>
        </p:nvSpPr>
        <p:spPr>
          <a:xfrm>
            <a:off x="774406" y="2032921"/>
            <a:ext cx="2217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GBW vs </a:t>
            </a:r>
            <a:r>
              <a:rPr lang="en-US" altLang="zh-CN" dirty="0" err="1"/>
              <a:t>rcBK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5C2F013-6A29-4FEA-B897-19AE04D0066F}"/>
              </a:ext>
            </a:extLst>
          </p:cNvPr>
          <p:cNvSpPr txBox="1"/>
          <p:nvPr/>
        </p:nvSpPr>
        <p:spPr>
          <a:xfrm>
            <a:off x="618763" y="4879883"/>
            <a:ext cx="330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Beyond correlation limit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239F4D3-D5F3-4470-B055-76A34D847E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3371" y="4331537"/>
            <a:ext cx="2341230" cy="2374581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1C0A4691-D742-46E2-A656-9B0DAC31928B}"/>
              </a:ext>
            </a:extLst>
          </p:cNvPr>
          <p:cNvSpPr txBox="1"/>
          <p:nvPr/>
        </p:nvSpPr>
        <p:spPr>
          <a:xfrm>
            <a:off x="3920247" y="4054538"/>
            <a:ext cx="2855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PRL 124 (2020) 112301</a:t>
            </a:r>
            <a:endParaRPr lang="zh-CN" altLang="en-US" sz="1200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B5C6E408-8867-48D8-B929-59A528F1C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0657" y="5115499"/>
            <a:ext cx="2197652" cy="167513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6CA11D5-D899-4D63-AEF2-D3F052211F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8701" y="2587383"/>
            <a:ext cx="2421564" cy="196918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896C2EB-D0A6-46DB-8941-038B460200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93029" y="4694840"/>
            <a:ext cx="1303260" cy="44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54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121</Words>
  <Application>Microsoft Office PowerPoint</Application>
  <PresentationFormat>宽屏</PresentationFormat>
  <Paragraphs>29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Arial</vt:lpstr>
      <vt:lpstr>Cambria Math</vt:lpstr>
      <vt:lpstr>Symbol</vt:lpstr>
      <vt:lpstr>Office 主题​​</vt:lpstr>
      <vt:lpstr>Dihadron production for gluon saturation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zheng liang</dc:creator>
  <cp:lastModifiedBy>zheng liang</cp:lastModifiedBy>
  <cp:revision>7</cp:revision>
  <dcterms:created xsi:type="dcterms:W3CDTF">2021-08-18T08:10:56Z</dcterms:created>
  <dcterms:modified xsi:type="dcterms:W3CDTF">2021-08-18T14:19:58Z</dcterms:modified>
</cp:coreProperties>
</file>