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337084-6741-42A3-8794-239731D31988}" v="26" dt="2021-08-16T12:47:25.4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 userId="367c8676d18b2324" providerId="LiveId" clId="{B9337084-6741-42A3-8794-239731D31988}"/>
    <pc:docChg chg="undo custSel modSld">
      <pc:chgData name="Jeff" userId="367c8676d18b2324" providerId="LiveId" clId="{B9337084-6741-42A3-8794-239731D31988}" dt="2021-08-16T12:53:05.364" v="8208" actId="20577"/>
      <pc:docMkLst>
        <pc:docMk/>
      </pc:docMkLst>
      <pc:sldChg chg="addSp delSp modSp mod">
        <pc:chgData name="Jeff" userId="367c8676d18b2324" providerId="LiveId" clId="{B9337084-6741-42A3-8794-239731D31988}" dt="2021-08-16T12:35:33.343" v="7659" actId="20577"/>
        <pc:sldMkLst>
          <pc:docMk/>
          <pc:sldMk cId="813407431" sldId="256"/>
        </pc:sldMkLst>
        <pc:spChg chg="add del mod">
          <ac:chgData name="Jeff" userId="367c8676d18b2324" providerId="LiveId" clId="{B9337084-6741-42A3-8794-239731D31988}" dt="2021-08-15T11:58:54.410" v="635"/>
          <ac:spMkLst>
            <pc:docMk/>
            <pc:sldMk cId="813407431" sldId="256"/>
            <ac:spMk id="2" creationId="{B3AD1790-99AD-4BBC-B1A9-BD28F6778E1B}"/>
          </ac:spMkLst>
        </pc:spChg>
        <pc:spChg chg="add mod">
          <ac:chgData name="Jeff" userId="367c8676d18b2324" providerId="LiveId" clId="{B9337084-6741-42A3-8794-239731D31988}" dt="2021-08-16T12:35:33.343" v="7659" actId="20577"/>
          <ac:spMkLst>
            <pc:docMk/>
            <pc:sldMk cId="813407431" sldId="256"/>
            <ac:spMk id="3" creationId="{E6743E81-1594-4AA2-8415-7B8677B5D939}"/>
          </ac:spMkLst>
        </pc:spChg>
        <pc:spChg chg="add mod">
          <ac:chgData name="Jeff" userId="367c8676d18b2324" providerId="LiveId" clId="{B9337084-6741-42A3-8794-239731D31988}" dt="2021-08-15T12:13:51.932" v="1185" actId="13822"/>
          <ac:spMkLst>
            <pc:docMk/>
            <pc:sldMk cId="813407431" sldId="256"/>
            <ac:spMk id="4" creationId="{E56952F1-EA28-497D-BE55-211B0DCE5853}"/>
          </ac:spMkLst>
        </pc:spChg>
        <pc:spChg chg="add mod">
          <ac:chgData name="Jeff" userId="367c8676d18b2324" providerId="LiveId" clId="{B9337084-6741-42A3-8794-239731D31988}" dt="2021-08-15T14:01:15.883" v="7160" actId="1035"/>
          <ac:spMkLst>
            <pc:docMk/>
            <pc:sldMk cId="813407431" sldId="256"/>
            <ac:spMk id="5" creationId="{4DABF0A0-71F1-4B4D-A1C1-3A104BEF48D4}"/>
          </ac:spMkLst>
        </pc:spChg>
        <pc:spChg chg="add del mod">
          <ac:chgData name="Jeff" userId="367c8676d18b2324" providerId="LiveId" clId="{B9337084-6741-42A3-8794-239731D31988}" dt="2021-08-15T11:52:32.035" v="209" actId="478"/>
          <ac:spMkLst>
            <pc:docMk/>
            <pc:sldMk cId="813407431" sldId="256"/>
            <ac:spMk id="7" creationId="{7B2487BF-2ACA-4942-BF1D-7CC9DAC61A4C}"/>
          </ac:spMkLst>
        </pc:spChg>
        <pc:spChg chg="add del mod">
          <ac:chgData name="Jeff" userId="367c8676d18b2324" providerId="LiveId" clId="{B9337084-6741-42A3-8794-239731D31988}" dt="2021-08-15T11:52:32.035" v="209" actId="478"/>
          <ac:spMkLst>
            <pc:docMk/>
            <pc:sldMk cId="813407431" sldId="256"/>
            <ac:spMk id="8" creationId="{2B10F409-7141-4998-8948-C6AE1B81B758}"/>
          </ac:spMkLst>
        </pc:spChg>
        <pc:spChg chg="add del mod">
          <ac:chgData name="Jeff" userId="367c8676d18b2324" providerId="LiveId" clId="{B9337084-6741-42A3-8794-239731D31988}" dt="2021-08-15T11:52:32.035" v="209" actId="478"/>
          <ac:spMkLst>
            <pc:docMk/>
            <pc:sldMk cId="813407431" sldId="256"/>
            <ac:spMk id="9" creationId="{F0D2D320-29D0-476A-BA9C-139E77F4C7C2}"/>
          </ac:spMkLst>
        </pc:spChg>
        <pc:spChg chg="add del mod">
          <ac:chgData name="Jeff" userId="367c8676d18b2324" providerId="LiveId" clId="{B9337084-6741-42A3-8794-239731D31988}" dt="2021-08-15T11:52:32.035" v="209" actId="478"/>
          <ac:spMkLst>
            <pc:docMk/>
            <pc:sldMk cId="813407431" sldId="256"/>
            <ac:spMk id="10" creationId="{A8AD507D-72F3-4E7B-B053-CBB2470DFEE2}"/>
          </ac:spMkLst>
        </pc:spChg>
        <pc:spChg chg="add del mod">
          <ac:chgData name="Jeff" userId="367c8676d18b2324" providerId="LiveId" clId="{B9337084-6741-42A3-8794-239731D31988}" dt="2021-08-15T11:52:32.035" v="209" actId="478"/>
          <ac:spMkLst>
            <pc:docMk/>
            <pc:sldMk cId="813407431" sldId="256"/>
            <ac:spMk id="11" creationId="{CF1C7923-9384-4310-B239-70DFFB054539}"/>
          </ac:spMkLst>
        </pc:spChg>
        <pc:spChg chg="add del mod">
          <ac:chgData name="Jeff" userId="367c8676d18b2324" providerId="LiveId" clId="{B9337084-6741-42A3-8794-239731D31988}" dt="2021-08-15T12:10:47.887" v="778" actId="478"/>
          <ac:spMkLst>
            <pc:docMk/>
            <pc:sldMk cId="813407431" sldId="256"/>
            <ac:spMk id="12" creationId="{15525DED-830A-4BFC-A458-2C39E74FC99B}"/>
          </ac:spMkLst>
        </pc:spChg>
        <pc:spChg chg="add del mod">
          <ac:chgData name="Jeff" userId="367c8676d18b2324" providerId="LiveId" clId="{B9337084-6741-42A3-8794-239731D31988}" dt="2021-08-15T12:10:49.547" v="780" actId="478"/>
          <ac:spMkLst>
            <pc:docMk/>
            <pc:sldMk cId="813407431" sldId="256"/>
            <ac:spMk id="13" creationId="{9EFE5327-7066-4997-838D-5A0BAA6A68E9}"/>
          </ac:spMkLst>
        </pc:spChg>
        <pc:spChg chg="add del mod">
          <ac:chgData name="Jeff" userId="367c8676d18b2324" providerId="LiveId" clId="{B9337084-6741-42A3-8794-239731D31988}" dt="2021-08-15T12:10:50.947" v="781" actId="478"/>
          <ac:spMkLst>
            <pc:docMk/>
            <pc:sldMk cId="813407431" sldId="256"/>
            <ac:spMk id="14" creationId="{6F8607E0-2C2E-4C7C-BF3E-81D8E8D7BED2}"/>
          </ac:spMkLst>
        </pc:spChg>
        <pc:spChg chg="add del mod">
          <ac:chgData name="Jeff" userId="367c8676d18b2324" providerId="LiveId" clId="{B9337084-6741-42A3-8794-239731D31988}" dt="2021-08-15T12:10:51.952" v="782" actId="478"/>
          <ac:spMkLst>
            <pc:docMk/>
            <pc:sldMk cId="813407431" sldId="256"/>
            <ac:spMk id="15" creationId="{5C73E36E-83A4-49FE-999A-BDC56F57BBD3}"/>
          </ac:spMkLst>
        </pc:spChg>
        <pc:spChg chg="add del mod">
          <ac:chgData name="Jeff" userId="367c8676d18b2324" providerId="LiveId" clId="{B9337084-6741-42A3-8794-239731D31988}" dt="2021-08-15T12:10:52.867" v="783" actId="478"/>
          <ac:spMkLst>
            <pc:docMk/>
            <pc:sldMk cId="813407431" sldId="256"/>
            <ac:spMk id="16" creationId="{9D9A0AB7-7D9F-4727-A54C-01AF4E536860}"/>
          </ac:spMkLst>
        </pc:spChg>
        <pc:spChg chg="mod">
          <ac:chgData name="Jeff" userId="367c8676d18b2324" providerId="LiveId" clId="{B9337084-6741-42A3-8794-239731D31988}" dt="2021-08-15T14:02:43.827" v="7181" actId="207"/>
          <ac:spMkLst>
            <pc:docMk/>
            <pc:sldMk cId="813407431" sldId="256"/>
            <ac:spMk id="122" creationId="{33BAB025-80C4-4CCE-86F5-40B6EE3CA1BE}"/>
          </ac:spMkLst>
        </pc:spChg>
        <pc:spChg chg="mod">
          <ac:chgData name="Jeff" userId="367c8676d18b2324" providerId="LiveId" clId="{B9337084-6741-42A3-8794-239731D31988}" dt="2021-08-15T14:02:43.827" v="7181" actId="207"/>
          <ac:spMkLst>
            <pc:docMk/>
            <pc:sldMk cId="813407431" sldId="256"/>
            <ac:spMk id="124" creationId="{7D9408D9-FD91-4BA4-AF4B-9CE14279C07E}"/>
          </ac:spMkLst>
        </pc:spChg>
        <pc:spChg chg="mod">
          <ac:chgData name="Jeff" userId="367c8676d18b2324" providerId="LiveId" clId="{B9337084-6741-42A3-8794-239731D31988}" dt="2021-08-15T14:02:43.827" v="7181" actId="207"/>
          <ac:spMkLst>
            <pc:docMk/>
            <pc:sldMk cId="813407431" sldId="256"/>
            <ac:spMk id="125" creationId="{1E7FF1BA-F26A-4AC1-BC68-C80182899BEA}"/>
          </ac:spMkLst>
        </pc:spChg>
        <pc:spChg chg="mod">
          <ac:chgData name="Jeff" userId="367c8676d18b2324" providerId="LiveId" clId="{B9337084-6741-42A3-8794-239731D31988}" dt="2021-08-15T14:03:02.271" v="7182" actId="207"/>
          <ac:spMkLst>
            <pc:docMk/>
            <pc:sldMk cId="813407431" sldId="256"/>
            <ac:spMk id="126" creationId="{49C1103B-3EA0-4614-AE9D-FEBD2EC96E27}"/>
          </ac:spMkLst>
        </pc:spChg>
        <pc:spChg chg="mod">
          <ac:chgData name="Jeff" userId="367c8676d18b2324" providerId="LiveId" clId="{B9337084-6741-42A3-8794-239731D31988}" dt="2021-08-15T12:10:58.432" v="784" actId="1076"/>
          <ac:spMkLst>
            <pc:docMk/>
            <pc:sldMk cId="813407431" sldId="256"/>
            <ac:spMk id="127" creationId="{C9377E74-DB93-4B78-AB76-20CC37B29007}"/>
          </ac:spMkLst>
        </pc:spChg>
        <pc:spChg chg="add del mod">
          <ac:chgData name="Jeff" userId="367c8676d18b2324" providerId="LiveId" clId="{B9337084-6741-42A3-8794-239731D31988}" dt="2021-08-14T23:34:15.503" v="64" actId="478"/>
          <ac:spMkLst>
            <pc:docMk/>
            <pc:sldMk cId="813407431" sldId="256"/>
            <ac:spMk id="128" creationId="{CFEB4D5A-C9DB-4D2E-9879-FA21CF7B2174}"/>
          </ac:spMkLst>
        </pc:spChg>
      </pc:sldChg>
      <pc:sldChg chg="addSp modSp mod">
        <pc:chgData name="Jeff" userId="367c8676d18b2324" providerId="LiveId" clId="{B9337084-6741-42A3-8794-239731D31988}" dt="2021-08-16T12:47:33.921" v="7679" actId="2165"/>
        <pc:sldMkLst>
          <pc:docMk/>
          <pc:sldMk cId="153234274" sldId="257"/>
        </pc:sldMkLst>
        <pc:spChg chg="add mod">
          <ac:chgData name="Jeff" userId="367c8676d18b2324" providerId="LiveId" clId="{B9337084-6741-42A3-8794-239731D31988}" dt="2021-08-15T14:12:14.005" v="7541" actId="1076"/>
          <ac:spMkLst>
            <pc:docMk/>
            <pc:sldMk cId="153234274" sldId="257"/>
            <ac:spMk id="2" creationId="{85761A23-2CF0-4B14-8D07-26DA3B1587F3}"/>
          </ac:spMkLst>
        </pc:spChg>
        <pc:graphicFrameChg chg="mod modGraphic">
          <ac:chgData name="Jeff" userId="367c8676d18b2324" providerId="LiveId" clId="{B9337084-6741-42A3-8794-239731D31988}" dt="2021-08-16T12:47:33.921" v="7679" actId="2165"/>
          <ac:graphicFrameMkLst>
            <pc:docMk/>
            <pc:sldMk cId="153234274" sldId="257"/>
            <ac:graphicFrameMk id="6" creationId="{F7A84175-99E3-4453-8CAC-752910F2C42A}"/>
          </ac:graphicFrameMkLst>
        </pc:graphicFrameChg>
      </pc:sldChg>
      <pc:sldChg chg="addSp modSp mod">
        <pc:chgData name="Jeff" userId="367c8676d18b2324" providerId="LiveId" clId="{B9337084-6741-42A3-8794-239731D31988}" dt="2021-08-16T12:53:05.364" v="8208" actId="20577"/>
        <pc:sldMkLst>
          <pc:docMk/>
          <pc:sldMk cId="2160860546" sldId="258"/>
        </pc:sldMkLst>
        <pc:spChg chg="add mod">
          <ac:chgData name="Jeff" userId="367c8676d18b2324" providerId="LiveId" clId="{B9337084-6741-42A3-8794-239731D31988}" dt="2021-08-15T14:12:29.291" v="7549" actId="1076"/>
          <ac:spMkLst>
            <pc:docMk/>
            <pc:sldMk cId="2160860546" sldId="258"/>
            <ac:spMk id="3" creationId="{B2BDCEFE-CFEA-42B1-98A8-B9F09FA8AE3D}"/>
          </ac:spMkLst>
        </pc:spChg>
        <pc:spChg chg="add mod">
          <ac:chgData name="Jeff" userId="367c8676d18b2324" providerId="LiveId" clId="{B9337084-6741-42A3-8794-239731D31988}" dt="2021-08-14T23:03:12.717" v="61" actId="1037"/>
          <ac:spMkLst>
            <pc:docMk/>
            <pc:sldMk cId="2160860546" sldId="258"/>
            <ac:spMk id="5" creationId="{447E7AF7-C98D-4200-849C-62397CD045D9}"/>
          </ac:spMkLst>
        </pc:spChg>
        <pc:graphicFrameChg chg="mod modGraphic">
          <ac:chgData name="Jeff" userId="367c8676d18b2324" providerId="LiveId" clId="{B9337084-6741-42A3-8794-239731D31988}" dt="2021-08-16T12:53:05.364" v="8208" actId="20577"/>
          <ac:graphicFrameMkLst>
            <pc:docMk/>
            <pc:sldMk cId="2160860546" sldId="258"/>
            <ac:graphicFrameMk id="2" creationId="{BBD8C678-BDC6-4AC3-ADA4-EB2BB4033FCB}"/>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2294C-6CD6-4566-9BB5-EBFC51CC9E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85FF9C-B2AC-4323-8538-394EB8E0E4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2E4F4D-E0BB-46D4-9006-48A6F6EBC87F}"/>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5" name="Footer Placeholder 4">
            <a:extLst>
              <a:ext uri="{FF2B5EF4-FFF2-40B4-BE49-F238E27FC236}">
                <a16:creationId xmlns:a16="http://schemas.microsoft.com/office/drawing/2014/main" id="{5947EE2C-9200-4DE2-91BF-7BC8384B1C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9760FC-A48D-4B68-8091-EEDDE04B3CBA}"/>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223176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3FA1D-1653-446B-B0A6-377E078E89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7CEFCB-8529-44E7-AC8D-B5CB45470E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F21126-0290-4A10-89A7-6C6EC1591BAC}"/>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5" name="Footer Placeholder 4">
            <a:extLst>
              <a:ext uri="{FF2B5EF4-FFF2-40B4-BE49-F238E27FC236}">
                <a16:creationId xmlns:a16="http://schemas.microsoft.com/office/drawing/2014/main" id="{D26B00AA-DAD5-474D-95CC-57C788A5C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A5C48E-E6A3-4F7E-822E-EFF1BE8BAA29}"/>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822350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DF68E3-FAE3-4A8F-B224-F9CFC98156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4C3E85-AF3F-4206-95DB-42E23580A9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F38C90-06BD-431B-98C3-C08391A8F5E9}"/>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5" name="Footer Placeholder 4">
            <a:extLst>
              <a:ext uri="{FF2B5EF4-FFF2-40B4-BE49-F238E27FC236}">
                <a16:creationId xmlns:a16="http://schemas.microsoft.com/office/drawing/2014/main" id="{5C0C1531-EF3A-44F5-9404-94B4A3A3FD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95AC91-5F50-4C51-B810-043DDFDBE92C}"/>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2325419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42F0A-15E2-4B1F-932C-C0F9AAA911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E78058-0EF3-473F-840D-DAC3724F1C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15552-1BD6-4C90-8DD3-09298C16BD0B}"/>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5" name="Footer Placeholder 4">
            <a:extLst>
              <a:ext uri="{FF2B5EF4-FFF2-40B4-BE49-F238E27FC236}">
                <a16:creationId xmlns:a16="http://schemas.microsoft.com/office/drawing/2014/main" id="{B414452D-9FE8-4662-8E95-F0AFDA80A6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3D0544-4E77-4AB5-8525-E779BD8DABC7}"/>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89711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80EE1-717F-46F2-93B8-6FE7F4E675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3AFE3AA-8075-40B4-87BD-3C2AAF0A6D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24765C-968A-48BB-8991-91BC0F90C020}"/>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5" name="Footer Placeholder 4">
            <a:extLst>
              <a:ext uri="{FF2B5EF4-FFF2-40B4-BE49-F238E27FC236}">
                <a16:creationId xmlns:a16="http://schemas.microsoft.com/office/drawing/2014/main" id="{067526DE-F2F9-4F68-97D1-EFB3912067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5875BC-7A70-48CE-A3EB-4CA33966C1CC}"/>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843237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FDA19-C101-4D3F-AE37-386680283D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CA8321-5BED-4879-BF5D-0A2FE02C92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987BEA-47EC-414F-9C70-7021D214E1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722CF3-5834-4055-9E9E-7B764C383232}"/>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6" name="Footer Placeholder 5">
            <a:extLst>
              <a:ext uri="{FF2B5EF4-FFF2-40B4-BE49-F238E27FC236}">
                <a16:creationId xmlns:a16="http://schemas.microsoft.com/office/drawing/2014/main" id="{00A212C4-6B47-4653-99F6-637E1D71BC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62E4BE-44DF-4238-A76F-AEC591FFF75B}"/>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3825423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51B6A-0F0F-4ED4-8A8D-861A8935A0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050111-AC48-4E00-9BC4-CC81849737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B969FE-69CA-4229-9B97-B775C05BE5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D6AFF8-7249-4ECF-9FC6-08EEB54250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0392CD-A734-49C7-8AF8-9A4984C916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82F0A7-2BFA-462F-AEC8-37041D3B6108}"/>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8" name="Footer Placeholder 7">
            <a:extLst>
              <a:ext uri="{FF2B5EF4-FFF2-40B4-BE49-F238E27FC236}">
                <a16:creationId xmlns:a16="http://schemas.microsoft.com/office/drawing/2014/main" id="{228C012A-B8D4-46DD-8066-52BA713500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B05386-442F-4EF5-9FEE-55ADC332FB30}"/>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66201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C74B-BFA8-41A0-84CB-CF866419B7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4C19EE-9B94-4B27-B694-573F991B4A4A}"/>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4" name="Footer Placeholder 3">
            <a:extLst>
              <a:ext uri="{FF2B5EF4-FFF2-40B4-BE49-F238E27FC236}">
                <a16:creationId xmlns:a16="http://schemas.microsoft.com/office/drawing/2014/main" id="{AB2107FA-9D90-454B-9DA9-C45479FF55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0BA3A2-0229-487C-8CE9-75DE549D1B16}"/>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632957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498D11-49ED-4288-A9CB-238BBD867327}"/>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3" name="Footer Placeholder 2">
            <a:extLst>
              <a:ext uri="{FF2B5EF4-FFF2-40B4-BE49-F238E27FC236}">
                <a16:creationId xmlns:a16="http://schemas.microsoft.com/office/drawing/2014/main" id="{7EAF96E6-215C-46A3-A936-CE749BF2C9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72E6BB0-3A95-4E60-B06C-5C5AEE553F22}"/>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305742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28289-546F-4B1B-ABDD-7FDB9478C4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8C670A-FCE5-4776-AE40-E87C983CB6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88639C-0583-4BBE-9A9C-4A621CAAC6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75E58C-131D-4AA3-893B-778ADA9BF9A8}"/>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6" name="Footer Placeholder 5">
            <a:extLst>
              <a:ext uri="{FF2B5EF4-FFF2-40B4-BE49-F238E27FC236}">
                <a16:creationId xmlns:a16="http://schemas.microsoft.com/office/drawing/2014/main" id="{9FFC1372-2707-4998-A5C9-6BF56F0228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202474-90F8-4901-ADE9-003498DA4EB7}"/>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1468149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6613A-61CD-41A9-9205-5033684300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2C57926-E00D-4BA9-8D1E-78CBAFC2BE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3207D9-59B5-45E1-9508-7DA3F5D724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73E009-201A-4DFA-890F-751D5B11F7C4}"/>
              </a:ext>
            </a:extLst>
          </p:cNvPr>
          <p:cNvSpPr>
            <a:spLocks noGrp="1"/>
          </p:cNvSpPr>
          <p:nvPr>
            <p:ph type="dt" sz="half" idx="10"/>
          </p:nvPr>
        </p:nvSpPr>
        <p:spPr/>
        <p:txBody>
          <a:bodyPr/>
          <a:lstStyle/>
          <a:p>
            <a:fld id="{6E1FE497-64C8-4C75-8C60-793BFE4B9A64}" type="datetimeFigureOut">
              <a:rPr lang="en-US" smtClean="0"/>
              <a:t>8/16/2021</a:t>
            </a:fld>
            <a:endParaRPr lang="en-US"/>
          </a:p>
        </p:txBody>
      </p:sp>
      <p:sp>
        <p:nvSpPr>
          <p:cNvPr id="6" name="Footer Placeholder 5">
            <a:extLst>
              <a:ext uri="{FF2B5EF4-FFF2-40B4-BE49-F238E27FC236}">
                <a16:creationId xmlns:a16="http://schemas.microsoft.com/office/drawing/2014/main" id="{7C5A720A-9489-4499-A222-61CDD60236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5E288C-E228-4FA2-B946-54BED6774276}"/>
              </a:ext>
            </a:extLst>
          </p:cNvPr>
          <p:cNvSpPr>
            <a:spLocks noGrp="1"/>
          </p:cNvSpPr>
          <p:nvPr>
            <p:ph type="sldNum" sz="quarter" idx="12"/>
          </p:nvPr>
        </p:nvSpPr>
        <p:spPr/>
        <p:txBody>
          <a:bodyPr/>
          <a:lstStyle/>
          <a:p>
            <a:fld id="{EE573246-CB11-4F8B-9C89-570941BBFFEB}" type="slidenum">
              <a:rPr lang="en-US" smtClean="0"/>
              <a:t>‹#›</a:t>
            </a:fld>
            <a:endParaRPr lang="en-US"/>
          </a:p>
        </p:txBody>
      </p:sp>
    </p:spTree>
    <p:extLst>
      <p:ext uri="{BB962C8B-B14F-4D97-AF65-F5344CB8AC3E}">
        <p14:creationId xmlns:p14="http://schemas.microsoft.com/office/powerpoint/2010/main" val="699450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DC836C-E308-4ACA-B7E4-D54122EDFD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1A6EEE-0B8F-4909-8593-FB984A84A3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834965-46E7-4654-900D-FD325FA551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1FE497-64C8-4C75-8C60-793BFE4B9A64}" type="datetimeFigureOut">
              <a:rPr lang="en-US" smtClean="0"/>
              <a:t>8/16/2021</a:t>
            </a:fld>
            <a:endParaRPr lang="en-US"/>
          </a:p>
        </p:txBody>
      </p:sp>
      <p:sp>
        <p:nvSpPr>
          <p:cNvPr id="5" name="Footer Placeholder 4">
            <a:extLst>
              <a:ext uri="{FF2B5EF4-FFF2-40B4-BE49-F238E27FC236}">
                <a16:creationId xmlns:a16="http://schemas.microsoft.com/office/drawing/2014/main" id="{DCAFDF92-4E46-469C-83E6-8A1F90D33E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72C879-C511-4E9C-8E6A-747D0CDC67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573246-CB11-4F8B-9C89-570941BBFFEB}" type="slidenum">
              <a:rPr lang="en-US" smtClean="0"/>
              <a:t>‹#›</a:t>
            </a:fld>
            <a:endParaRPr lang="en-US"/>
          </a:p>
        </p:txBody>
      </p:sp>
    </p:spTree>
    <p:extLst>
      <p:ext uri="{BB962C8B-B14F-4D97-AF65-F5344CB8AC3E}">
        <p14:creationId xmlns:p14="http://schemas.microsoft.com/office/powerpoint/2010/main" val="1743008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Rectangle 121">
            <a:extLst>
              <a:ext uri="{FF2B5EF4-FFF2-40B4-BE49-F238E27FC236}">
                <a16:creationId xmlns:a16="http://schemas.microsoft.com/office/drawing/2014/main" id="{33BAB025-80C4-4CCE-86F5-40B6EE3CA1BE}"/>
              </a:ext>
            </a:extLst>
          </p:cNvPr>
          <p:cNvSpPr/>
          <p:nvPr/>
        </p:nvSpPr>
        <p:spPr>
          <a:xfrm>
            <a:off x="5679348" y="1235281"/>
            <a:ext cx="6149130" cy="96054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Digitization Unit</a:t>
            </a:r>
          </a:p>
        </p:txBody>
      </p:sp>
      <p:sp>
        <p:nvSpPr>
          <p:cNvPr id="124" name="Rectangle 123">
            <a:extLst>
              <a:ext uri="{FF2B5EF4-FFF2-40B4-BE49-F238E27FC236}">
                <a16:creationId xmlns:a16="http://schemas.microsoft.com/office/drawing/2014/main" id="{7D9408D9-FD91-4BA4-AF4B-9CE14279C07E}"/>
              </a:ext>
            </a:extLst>
          </p:cNvPr>
          <p:cNvSpPr/>
          <p:nvPr/>
        </p:nvSpPr>
        <p:spPr>
          <a:xfrm>
            <a:off x="5679348" y="2268524"/>
            <a:ext cx="6149130" cy="96054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Aggregator Level 1</a:t>
            </a:r>
          </a:p>
        </p:txBody>
      </p:sp>
      <p:sp>
        <p:nvSpPr>
          <p:cNvPr id="125" name="Rectangle 124">
            <a:extLst>
              <a:ext uri="{FF2B5EF4-FFF2-40B4-BE49-F238E27FC236}">
                <a16:creationId xmlns:a16="http://schemas.microsoft.com/office/drawing/2014/main" id="{1E7FF1BA-F26A-4AC1-BC68-C80182899BEA}"/>
              </a:ext>
            </a:extLst>
          </p:cNvPr>
          <p:cNvSpPr/>
          <p:nvPr/>
        </p:nvSpPr>
        <p:spPr>
          <a:xfrm>
            <a:off x="5679348" y="3301767"/>
            <a:ext cx="6149130" cy="96054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Aggregator Level 2</a:t>
            </a:r>
          </a:p>
        </p:txBody>
      </p:sp>
      <p:sp>
        <p:nvSpPr>
          <p:cNvPr id="126" name="Rectangle 125">
            <a:extLst>
              <a:ext uri="{FF2B5EF4-FFF2-40B4-BE49-F238E27FC236}">
                <a16:creationId xmlns:a16="http://schemas.microsoft.com/office/drawing/2014/main" id="{49C1103B-3EA0-4614-AE9D-FEBD2EC96E27}"/>
              </a:ext>
            </a:extLst>
          </p:cNvPr>
          <p:cNvSpPr/>
          <p:nvPr/>
        </p:nvSpPr>
        <p:spPr>
          <a:xfrm>
            <a:off x="5679348" y="4335010"/>
            <a:ext cx="6149130" cy="96054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Front End Processors</a:t>
            </a:r>
          </a:p>
        </p:txBody>
      </p:sp>
      <p:sp>
        <p:nvSpPr>
          <p:cNvPr id="127" name="Rectangle 126">
            <a:extLst>
              <a:ext uri="{FF2B5EF4-FFF2-40B4-BE49-F238E27FC236}">
                <a16:creationId xmlns:a16="http://schemas.microsoft.com/office/drawing/2014/main" id="{C9377E74-DB93-4B78-AB76-20CC37B29007}"/>
              </a:ext>
            </a:extLst>
          </p:cNvPr>
          <p:cNvSpPr/>
          <p:nvPr/>
        </p:nvSpPr>
        <p:spPr>
          <a:xfrm>
            <a:off x="5679348" y="5368253"/>
            <a:ext cx="6149130" cy="11154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DAQ Computing</a:t>
            </a:r>
          </a:p>
          <a:p>
            <a:pPr algn="ctr"/>
            <a:r>
              <a:rPr lang="en-US" dirty="0"/>
              <a:t>Online Analysis and Event Formation</a:t>
            </a:r>
          </a:p>
        </p:txBody>
      </p:sp>
      <p:sp>
        <p:nvSpPr>
          <p:cNvPr id="3" name="TextBox 2">
            <a:extLst>
              <a:ext uri="{FF2B5EF4-FFF2-40B4-BE49-F238E27FC236}">
                <a16:creationId xmlns:a16="http://schemas.microsoft.com/office/drawing/2014/main" id="{E6743E81-1594-4AA2-8415-7B8677B5D939}"/>
              </a:ext>
            </a:extLst>
          </p:cNvPr>
          <p:cNvSpPr txBox="1"/>
          <p:nvPr/>
        </p:nvSpPr>
        <p:spPr>
          <a:xfrm>
            <a:off x="486561" y="1333850"/>
            <a:ext cx="4941116" cy="4185761"/>
          </a:xfrm>
          <a:prstGeom prst="rect">
            <a:avLst/>
          </a:prstGeom>
          <a:noFill/>
        </p:spPr>
        <p:txBody>
          <a:bodyPr wrap="square" rtlCol="0">
            <a:spAutoFit/>
          </a:bodyPr>
          <a:lstStyle/>
          <a:p>
            <a:r>
              <a:rPr lang="en-US" sz="1400" dirty="0"/>
              <a:t>The goal of this exercise is to understand the functional design of the full readout of the Athena Detector and its components.  This is necessary for costing as well as for demonstrating that the system will work.  The first four components are potentially different for each detector, although the aggregator electronics will have a lot in common and could/should be shared designs at least in some cases.</a:t>
            </a:r>
          </a:p>
          <a:p>
            <a:endParaRPr lang="en-US" sz="1400" dirty="0"/>
          </a:p>
          <a:p>
            <a:r>
              <a:rPr lang="en-US" sz="1400" dirty="0"/>
              <a:t>This flow chart represents a generic set of components in the data flow for each detector.   At the top, the “Digitization unit” corresponds to the readout for specific channels and by the bottom of the tree, data from a specific time period will exist in a single computer.</a:t>
            </a:r>
          </a:p>
          <a:p>
            <a:endParaRPr lang="en-US" sz="1400" dirty="0"/>
          </a:p>
          <a:p>
            <a:r>
              <a:rPr lang="en-US" sz="1400" dirty="0"/>
              <a:t>Please do your best to fill out the questions on the next pages regarding the first three levels for each detector.   We fully realize that the electronics may not perfectly map onto this scheme for every detector.   If so, simply note what the real scheme.</a:t>
            </a:r>
          </a:p>
          <a:p>
            <a:endParaRPr lang="en-US" sz="1400" dirty="0"/>
          </a:p>
        </p:txBody>
      </p:sp>
      <p:sp>
        <p:nvSpPr>
          <p:cNvPr id="4" name="Arrow: Down 3">
            <a:extLst>
              <a:ext uri="{FF2B5EF4-FFF2-40B4-BE49-F238E27FC236}">
                <a16:creationId xmlns:a16="http://schemas.microsoft.com/office/drawing/2014/main" id="{E56952F1-EA28-497D-BE55-211B0DCE5853}"/>
              </a:ext>
            </a:extLst>
          </p:cNvPr>
          <p:cNvSpPr/>
          <p:nvPr/>
        </p:nvSpPr>
        <p:spPr>
          <a:xfrm>
            <a:off x="6316910" y="1451295"/>
            <a:ext cx="469784" cy="4639112"/>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DABF0A0-71F1-4B4D-A1C1-3A104BEF48D4}"/>
              </a:ext>
            </a:extLst>
          </p:cNvPr>
          <p:cNvSpPr txBox="1"/>
          <p:nvPr/>
        </p:nvSpPr>
        <p:spPr>
          <a:xfrm>
            <a:off x="494950" y="394282"/>
            <a:ext cx="7962308" cy="461665"/>
          </a:xfrm>
          <a:prstGeom prst="rect">
            <a:avLst/>
          </a:prstGeom>
          <a:noFill/>
        </p:spPr>
        <p:txBody>
          <a:bodyPr wrap="none" rtlCol="0">
            <a:spAutoFit/>
          </a:bodyPr>
          <a:lstStyle/>
          <a:p>
            <a:r>
              <a:rPr lang="en-US" sz="2400" dirty="0"/>
              <a:t>Detector readout questions for August 27</a:t>
            </a:r>
            <a:r>
              <a:rPr lang="en-US" sz="2400" baseline="30000" dirty="0"/>
              <a:t>th</a:t>
            </a:r>
            <a:r>
              <a:rPr lang="en-US" sz="2400" dirty="0"/>
              <a:t> Conveners Meeting</a:t>
            </a:r>
          </a:p>
        </p:txBody>
      </p:sp>
    </p:spTree>
    <p:extLst>
      <p:ext uri="{BB962C8B-B14F-4D97-AF65-F5344CB8AC3E}">
        <p14:creationId xmlns:p14="http://schemas.microsoft.com/office/powerpoint/2010/main" val="813407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F7A84175-99E3-4453-8CAC-752910F2C42A}"/>
              </a:ext>
            </a:extLst>
          </p:cNvPr>
          <p:cNvGraphicFramePr>
            <a:graphicFrameLocks noGrp="1"/>
          </p:cNvGraphicFramePr>
          <p:nvPr>
            <p:extLst>
              <p:ext uri="{D42A27DB-BD31-4B8C-83A1-F6EECF244321}">
                <p14:modId xmlns:p14="http://schemas.microsoft.com/office/powerpoint/2010/main" val="2503007454"/>
              </p:ext>
            </p:extLst>
          </p:nvPr>
        </p:nvGraphicFramePr>
        <p:xfrm>
          <a:off x="511729" y="887445"/>
          <a:ext cx="10821798" cy="5029200"/>
        </p:xfrm>
        <a:graphic>
          <a:graphicData uri="http://schemas.openxmlformats.org/drawingml/2006/table">
            <a:tbl>
              <a:tblPr firstRow="1" bandRow="1">
                <a:tableStyleId>{5C22544A-7EE6-4342-B048-85BDC9FD1C3A}</a:tableStyleId>
              </a:tblPr>
              <a:tblGrid>
                <a:gridCol w="1560352">
                  <a:extLst>
                    <a:ext uri="{9D8B030D-6E8A-4147-A177-3AD203B41FA5}">
                      <a16:colId xmlns:a16="http://schemas.microsoft.com/office/drawing/2014/main" val="1451479598"/>
                    </a:ext>
                  </a:extLst>
                </a:gridCol>
                <a:gridCol w="9261446">
                  <a:extLst>
                    <a:ext uri="{9D8B030D-6E8A-4147-A177-3AD203B41FA5}">
                      <a16:colId xmlns:a16="http://schemas.microsoft.com/office/drawing/2014/main" val="2972095031"/>
                    </a:ext>
                  </a:extLst>
                </a:gridCol>
              </a:tblGrid>
              <a:tr h="185486">
                <a:tc>
                  <a:txBody>
                    <a:bodyPr/>
                    <a:lstStyle/>
                    <a:p>
                      <a:r>
                        <a:rPr lang="en-US" sz="900" dirty="0"/>
                        <a:t>General</a:t>
                      </a:r>
                    </a:p>
                  </a:txBody>
                  <a:tcPr/>
                </a:tc>
                <a:tc>
                  <a:txBody>
                    <a:bodyPr/>
                    <a:lstStyle/>
                    <a:p>
                      <a:endParaRPr lang="en-US" sz="900" dirty="0"/>
                    </a:p>
                  </a:txBody>
                  <a:tcPr/>
                </a:tc>
                <a:extLst>
                  <a:ext uri="{0D108BD9-81ED-4DB2-BD59-A6C34878D82A}">
                    <a16:rowId xmlns:a16="http://schemas.microsoft.com/office/drawing/2014/main" val="907781691"/>
                  </a:ext>
                </a:extLst>
              </a:tr>
              <a:tr h="216635">
                <a:tc>
                  <a:txBody>
                    <a:bodyPr/>
                    <a:lstStyle/>
                    <a:p>
                      <a:r>
                        <a:rPr lang="en-US" sz="900" dirty="0"/>
                        <a:t>Contact People</a:t>
                      </a:r>
                    </a:p>
                  </a:txBody>
                  <a:tcPr/>
                </a:tc>
                <a:tc>
                  <a:txBody>
                    <a:bodyPr/>
                    <a:lstStyle/>
                    <a:p>
                      <a:r>
                        <a:rPr lang="en-US" sz="900" dirty="0">
                          <a:solidFill>
                            <a:schemeClr val="accent5">
                              <a:lumMod val="75000"/>
                            </a:schemeClr>
                          </a:solidFill>
                        </a:rPr>
                        <a:t>(for detailed questions if not the conveners…)</a:t>
                      </a:r>
                    </a:p>
                  </a:txBody>
                  <a:tcPr/>
                </a:tc>
                <a:extLst>
                  <a:ext uri="{0D108BD9-81ED-4DB2-BD59-A6C34878D82A}">
                    <a16:rowId xmlns:a16="http://schemas.microsoft.com/office/drawing/2014/main" val="3888075331"/>
                  </a:ext>
                </a:extLst>
              </a:tr>
              <a:tr h="0">
                <a:tc>
                  <a:txBody>
                    <a:bodyPr/>
                    <a:lstStyle/>
                    <a:p>
                      <a:r>
                        <a:rPr lang="en-US" sz="900" dirty="0"/>
                        <a:t>Total Channels</a:t>
                      </a:r>
                    </a:p>
                  </a:txBody>
                  <a:tcPr/>
                </a:tc>
                <a:tc>
                  <a:txBody>
                    <a:bodyPr/>
                    <a:lstStyle/>
                    <a:p>
                      <a:r>
                        <a:rPr lang="en-US" sz="900" dirty="0">
                          <a:solidFill>
                            <a:schemeClr val="accent5">
                              <a:lumMod val="75000"/>
                            </a:schemeClr>
                          </a:solidFill>
                        </a:rPr>
                        <a:t>(or total number of units if that make more sense)</a:t>
                      </a:r>
                    </a:p>
                  </a:txBody>
                  <a:tcPr/>
                </a:tc>
                <a:extLst>
                  <a:ext uri="{0D108BD9-81ED-4DB2-BD59-A6C34878D82A}">
                    <a16:rowId xmlns:a16="http://schemas.microsoft.com/office/drawing/2014/main" val="2890166156"/>
                  </a:ext>
                </a:extLst>
              </a:tr>
              <a:tr h="185486">
                <a:tc>
                  <a:txBody>
                    <a:bodyPr/>
                    <a:lstStyle/>
                    <a:p>
                      <a:r>
                        <a:rPr lang="en-US" sz="900" dirty="0"/>
                        <a:t>Reference</a:t>
                      </a:r>
                    </a:p>
                  </a:txBody>
                  <a:tcPr/>
                </a:tc>
                <a:tc>
                  <a:txBody>
                    <a:bodyPr/>
                    <a:lstStyle/>
                    <a:p>
                      <a:r>
                        <a:rPr lang="en-US" sz="900" dirty="0">
                          <a:solidFill>
                            <a:schemeClr val="accent5">
                              <a:lumMod val="75000"/>
                            </a:schemeClr>
                          </a:solidFill>
                        </a:rPr>
                        <a:t>(If there are web pages / talks / papers regarding the readout we should be aware of...)</a:t>
                      </a:r>
                    </a:p>
                  </a:txBody>
                  <a:tcPr/>
                </a:tc>
                <a:extLst>
                  <a:ext uri="{0D108BD9-81ED-4DB2-BD59-A6C34878D82A}">
                    <a16:rowId xmlns:a16="http://schemas.microsoft.com/office/drawing/2014/main" val="2105296135"/>
                  </a:ext>
                </a:extLst>
              </a:tr>
              <a:tr h="185486">
                <a:tc>
                  <a:txBody>
                    <a:bodyPr/>
                    <a:lstStyle/>
                    <a:p>
                      <a:r>
                        <a:rPr lang="en-US" sz="900" dirty="0">
                          <a:solidFill>
                            <a:schemeClr val="bg1"/>
                          </a:solidFill>
                        </a:rPr>
                        <a:t>Digitization Cards</a:t>
                      </a:r>
                    </a:p>
                  </a:txBody>
                  <a:tcPr>
                    <a:solidFill>
                      <a:srgbClr val="4472C4"/>
                    </a:solidFill>
                  </a:tcPr>
                </a:tc>
                <a:tc>
                  <a:txBody>
                    <a:bodyPr/>
                    <a:lstStyle/>
                    <a:p>
                      <a:endParaRPr lang="en-US" sz="900" dirty="0"/>
                    </a:p>
                  </a:txBody>
                  <a:tcPr>
                    <a:solidFill>
                      <a:srgbClr val="4472C4"/>
                    </a:solidFill>
                  </a:tcPr>
                </a:tc>
                <a:extLst>
                  <a:ext uri="{0D108BD9-81ED-4DB2-BD59-A6C34878D82A}">
                    <a16:rowId xmlns:a16="http://schemas.microsoft.com/office/drawing/2014/main" val="2332240154"/>
                  </a:ext>
                </a:extLst>
              </a:tr>
              <a:tr h="185486">
                <a:tc>
                  <a:txBody>
                    <a:bodyPr/>
                    <a:lstStyle/>
                    <a:p>
                      <a:r>
                        <a:rPr lang="en-US" sz="900" dirty="0"/>
                        <a:t>Name</a:t>
                      </a:r>
                    </a:p>
                  </a:txBody>
                  <a:tcPr/>
                </a:tc>
                <a:tc>
                  <a:txBody>
                    <a:bodyPr/>
                    <a:lstStyle/>
                    <a:p>
                      <a:r>
                        <a:rPr lang="en-US" sz="900" dirty="0">
                          <a:solidFill>
                            <a:schemeClr val="accent5">
                              <a:lumMod val="75000"/>
                            </a:schemeClr>
                          </a:solidFill>
                        </a:rPr>
                        <a:t>(If the board has a specific name)</a:t>
                      </a:r>
                    </a:p>
                  </a:txBody>
                  <a:tcPr/>
                </a:tc>
                <a:extLst>
                  <a:ext uri="{0D108BD9-81ED-4DB2-BD59-A6C34878D82A}">
                    <a16:rowId xmlns:a16="http://schemas.microsoft.com/office/drawing/2014/main" val="10675400"/>
                  </a:ext>
                </a:extLst>
              </a:tr>
              <a:tr h="185486">
                <a:tc>
                  <a:txBody>
                    <a:bodyPr/>
                    <a:lstStyle/>
                    <a:p>
                      <a:r>
                        <a:rPr lang="en-US" sz="900" dirty="0"/>
                        <a:t>Description</a:t>
                      </a:r>
                    </a:p>
                  </a:txBody>
                  <a:tcPr/>
                </a:tc>
                <a:tc>
                  <a:txBody>
                    <a:bodyPr/>
                    <a:lstStyle/>
                    <a:p>
                      <a:endParaRPr lang="en-US" sz="900" dirty="0"/>
                    </a:p>
                  </a:txBody>
                  <a:tcPr/>
                </a:tc>
                <a:extLst>
                  <a:ext uri="{0D108BD9-81ED-4DB2-BD59-A6C34878D82A}">
                    <a16:rowId xmlns:a16="http://schemas.microsoft.com/office/drawing/2014/main" val="544491145"/>
                  </a:ext>
                </a:extLst>
              </a:tr>
              <a:tr h="185486">
                <a:tc>
                  <a:txBody>
                    <a:bodyPr/>
                    <a:lstStyle/>
                    <a:p>
                      <a:r>
                        <a:rPr lang="en-US" sz="900" dirty="0"/>
                        <a:t>Status</a:t>
                      </a:r>
                    </a:p>
                  </a:txBody>
                  <a:tcPr/>
                </a:tc>
                <a:tc>
                  <a:txBody>
                    <a:bodyPr/>
                    <a:lstStyle/>
                    <a:p>
                      <a:r>
                        <a:rPr lang="en-US" sz="900" dirty="0">
                          <a:solidFill>
                            <a:schemeClr val="accent5">
                              <a:lumMod val="75000"/>
                            </a:schemeClr>
                          </a:solidFill>
                        </a:rPr>
                        <a:t>(Does a conceptual design exist?   Requirements documentation?   Specifications?  Prototypes?)</a:t>
                      </a:r>
                    </a:p>
                  </a:txBody>
                  <a:tcPr/>
                </a:tc>
                <a:extLst>
                  <a:ext uri="{0D108BD9-81ED-4DB2-BD59-A6C34878D82A}">
                    <a16:rowId xmlns:a16="http://schemas.microsoft.com/office/drawing/2014/main" val="946130616"/>
                  </a:ext>
                </a:extLst>
              </a:tr>
              <a:tr h="185486">
                <a:tc>
                  <a:txBody>
                    <a:bodyPr/>
                    <a:lstStyle/>
                    <a:p>
                      <a:r>
                        <a:rPr lang="en-US" sz="900" dirty="0"/>
                        <a:t>Technology of detector</a:t>
                      </a:r>
                    </a:p>
                  </a:txBody>
                  <a:tcPr/>
                </a:tc>
                <a:tc>
                  <a:txBody>
                    <a:bodyPr/>
                    <a:lstStyle/>
                    <a:p>
                      <a:endParaRPr lang="en-US" sz="900" dirty="0"/>
                    </a:p>
                  </a:txBody>
                  <a:tcPr/>
                </a:tc>
                <a:extLst>
                  <a:ext uri="{0D108BD9-81ED-4DB2-BD59-A6C34878D82A}">
                    <a16:rowId xmlns:a16="http://schemas.microsoft.com/office/drawing/2014/main" val="1641678858"/>
                  </a:ext>
                </a:extLst>
              </a:tr>
              <a:tr h="185486">
                <a:tc>
                  <a:txBody>
                    <a:bodyPr/>
                    <a:lstStyle/>
                    <a:p>
                      <a:r>
                        <a:rPr lang="en-US" sz="900" dirty="0"/>
                        <a:t>Technology of readout</a:t>
                      </a:r>
                    </a:p>
                  </a:txBody>
                  <a:tcPr/>
                </a:tc>
                <a:tc>
                  <a:txBody>
                    <a:bodyPr/>
                    <a:lstStyle/>
                    <a:p>
                      <a:endParaRPr lang="en-US" sz="900" dirty="0"/>
                    </a:p>
                  </a:txBody>
                  <a:tcPr/>
                </a:tc>
                <a:extLst>
                  <a:ext uri="{0D108BD9-81ED-4DB2-BD59-A6C34878D82A}">
                    <a16:rowId xmlns:a16="http://schemas.microsoft.com/office/drawing/2014/main" val="1252447443"/>
                  </a:ext>
                </a:extLst>
              </a:tr>
              <a:tr h="185486">
                <a:tc>
                  <a:txBody>
                    <a:bodyPr/>
                    <a:lstStyle/>
                    <a:p>
                      <a:r>
                        <a:rPr lang="en-US" sz="900" dirty="0"/>
                        <a:t>#channels/card</a:t>
                      </a:r>
                    </a:p>
                  </a:txBody>
                  <a:tcPr/>
                </a:tc>
                <a:tc>
                  <a:txBody>
                    <a:bodyPr/>
                    <a:lstStyle/>
                    <a:p>
                      <a:endParaRPr lang="en-US" sz="900" dirty="0"/>
                    </a:p>
                  </a:txBody>
                  <a:tcPr/>
                </a:tc>
                <a:extLst>
                  <a:ext uri="{0D108BD9-81ED-4DB2-BD59-A6C34878D82A}">
                    <a16:rowId xmlns:a16="http://schemas.microsoft.com/office/drawing/2014/main" val="2649187054"/>
                  </a:ext>
                </a:extLst>
              </a:tr>
              <a:tr h="185486">
                <a:tc>
                  <a:txBody>
                    <a:bodyPr/>
                    <a:lstStyle/>
                    <a:p>
                      <a:r>
                        <a:rPr lang="en-US" sz="900" dirty="0"/>
                        <a:t>Data description per hit</a:t>
                      </a:r>
                    </a:p>
                  </a:txBody>
                  <a:tcPr/>
                </a:tc>
                <a:tc>
                  <a:txBody>
                    <a:bodyPr/>
                    <a:lstStyle/>
                    <a:p>
                      <a:endParaRPr lang="en-US" sz="900" dirty="0">
                        <a:solidFill>
                          <a:schemeClr val="accent5">
                            <a:lumMod val="75000"/>
                          </a:schemeClr>
                        </a:solidFill>
                      </a:endParaRPr>
                    </a:p>
                  </a:txBody>
                  <a:tcPr/>
                </a:tc>
                <a:extLst>
                  <a:ext uri="{0D108BD9-81ED-4DB2-BD59-A6C34878D82A}">
                    <a16:rowId xmlns:a16="http://schemas.microsoft.com/office/drawing/2014/main" val="935301892"/>
                  </a:ext>
                </a:extLst>
              </a:tr>
              <a:tr h="185486">
                <a:tc>
                  <a:txBody>
                    <a:bodyPr/>
                    <a:lstStyle/>
                    <a:p>
                      <a:r>
                        <a:rPr lang="en-US" sz="900" dirty="0"/>
                        <a:t>Data size per hit</a:t>
                      </a:r>
                    </a:p>
                  </a:txBody>
                  <a:tcPr/>
                </a:tc>
                <a:tc>
                  <a:txBody>
                    <a:bodyPr/>
                    <a:lstStyle/>
                    <a:p>
                      <a:endParaRPr lang="en-US" sz="900" dirty="0"/>
                    </a:p>
                  </a:txBody>
                  <a:tcPr/>
                </a:tc>
                <a:extLst>
                  <a:ext uri="{0D108BD9-81ED-4DB2-BD59-A6C34878D82A}">
                    <a16:rowId xmlns:a16="http://schemas.microsoft.com/office/drawing/2014/main" val="3269785281"/>
                  </a:ext>
                </a:extLst>
              </a:tr>
              <a:tr h="185486">
                <a:tc>
                  <a:txBody>
                    <a:bodyPr/>
                    <a:lstStyle/>
                    <a:p>
                      <a:r>
                        <a:rPr lang="en-US" sz="900" dirty="0"/>
                        <a:t>Expected max rate of hits</a:t>
                      </a:r>
                    </a:p>
                  </a:txBody>
                  <a:tcPr/>
                </a:tc>
                <a:tc>
                  <a:txBody>
                    <a:bodyPr/>
                    <a:lstStyle/>
                    <a:p>
                      <a:r>
                        <a:rPr lang="en-US" sz="900" dirty="0">
                          <a:solidFill>
                            <a:schemeClr val="accent5">
                              <a:lumMod val="75000"/>
                            </a:schemeClr>
                          </a:solidFill>
                        </a:rPr>
                        <a:t>(from beam + beam background)</a:t>
                      </a:r>
                    </a:p>
                  </a:txBody>
                  <a:tcPr/>
                </a:tc>
                <a:extLst>
                  <a:ext uri="{0D108BD9-81ED-4DB2-BD59-A6C34878D82A}">
                    <a16:rowId xmlns:a16="http://schemas.microsoft.com/office/drawing/2014/main" val="3697998207"/>
                  </a:ext>
                </a:extLst>
              </a:tr>
              <a:tr h="185486">
                <a:tc>
                  <a:txBody>
                    <a:bodyPr/>
                    <a:lstStyle/>
                    <a:p>
                      <a:r>
                        <a:rPr lang="en-US" sz="900" dirty="0"/>
                        <a:t>Frame time</a:t>
                      </a:r>
                    </a:p>
                  </a:txBody>
                  <a:tcPr/>
                </a:tc>
                <a:tc>
                  <a:txBody>
                    <a:bodyPr/>
                    <a:lstStyle/>
                    <a:p>
                      <a:r>
                        <a:rPr lang="en-US" sz="900" dirty="0">
                          <a:solidFill>
                            <a:schemeClr val="accent5">
                              <a:lumMod val="75000"/>
                            </a:schemeClr>
                          </a:solidFill>
                        </a:rPr>
                        <a:t>(if a hit means is not tagged to a specific beam crossing)</a:t>
                      </a:r>
                    </a:p>
                  </a:txBody>
                  <a:tcPr/>
                </a:tc>
                <a:extLst>
                  <a:ext uri="{0D108BD9-81ED-4DB2-BD59-A6C34878D82A}">
                    <a16:rowId xmlns:a16="http://schemas.microsoft.com/office/drawing/2014/main" val="85539280"/>
                  </a:ext>
                </a:extLst>
              </a:tr>
              <a:tr h="185486">
                <a:tc>
                  <a:txBody>
                    <a:bodyPr/>
                    <a:lstStyle/>
                    <a:p>
                      <a:r>
                        <a:rPr lang="en-US" sz="900" dirty="0"/>
                        <a:t>Expected noise</a:t>
                      </a:r>
                    </a:p>
                  </a:txBody>
                  <a:tcPr/>
                </a:tc>
                <a:tc>
                  <a:txBody>
                    <a:bodyPr/>
                    <a:lstStyle/>
                    <a:p>
                      <a:r>
                        <a:rPr lang="en-US" sz="900" dirty="0">
                          <a:solidFill>
                            <a:schemeClr val="accent5">
                              <a:lumMod val="75000"/>
                            </a:schemeClr>
                          </a:solidFill>
                        </a:rPr>
                        <a:t>(How much noise per channel, and is it expected to change with aging/beam exposure)</a:t>
                      </a:r>
                    </a:p>
                  </a:txBody>
                  <a:tcPr/>
                </a:tc>
                <a:extLst>
                  <a:ext uri="{0D108BD9-81ED-4DB2-BD59-A6C34878D82A}">
                    <a16:rowId xmlns:a16="http://schemas.microsoft.com/office/drawing/2014/main" val="2652006756"/>
                  </a:ext>
                </a:extLst>
              </a:tr>
              <a:tr h="185486">
                <a:tc>
                  <a:txBody>
                    <a:bodyPr/>
                    <a:lstStyle/>
                    <a:p>
                      <a:r>
                        <a:rPr lang="en-US" sz="900" dirty="0"/>
                        <a:t>Noise reduction scheme</a:t>
                      </a:r>
                    </a:p>
                  </a:txBody>
                  <a:tcPr/>
                </a:tc>
                <a:tc>
                  <a:txBody>
                    <a:bodyPr/>
                    <a:lstStyle/>
                    <a:p>
                      <a:r>
                        <a:rPr lang="en-US" sz="900" dirty="0">
                          <a:solidFill>
                            <a:schemeClr val="accent5">
                              <a:lumMod val="75000"/>
                            </a:schemeClr>
                          </a:solidFill>
                        </a:rPr>
                        <a:t>(If any, zero suppression?, clustering?)</a:t>
                      </a:r>
                    </a:p>
                  </a:txBody>
                  <a:tcPr/>
                </a:tc>
                <a:extLst>
                  <a:ext uri="{0D108BD9-81ED-4DB2-BD59-A6C34878D82A}">
                    <a16:rowId xmlns:a16="http://schemas.microsoft.com/office/drawing/2014/main" val="2888163997"/>
                  </a:ext>
                </a:extLst>
              </a:tr>
              <a:tr h="185486">
                <a:tc>
                  <a:txBody>
                    <a:bodyPr/>
                    <a:lstStyle/>
                    <a:p>
                      <a:r>
                        <a:rPr lang="en-US" sz="900" dirty="0"/>
                        <a:t>Physical size</a:t>
                      </a:r>
                    </a:p>
                  </a:txBody>
                  <a:tcPr/>
                </a:tc>
                <a:tc>
                  <a:txBody>
                    <a:bodyPr/>
                    <a:lstStyle/>
                    <a:p>
                      <a:endParaRPr lang="en-US" sz="900" dirty="0"/>
                    </a:p>
                  </a:txBody>
                  <a:tcPr/>
                </a:tc>
                <a:extLst>
                  <a:ext uri="{0D108BD9-81ED-4DB2-BD59-A6C34878D82A}">
                    <a16:rowId xmlns:a16="http://schemas.microsoft.com/office/drawing/2014/main" val="1219559698"/>
                  </a:ext>
                </a:extLst>
              </a:tr>
              <a:tr h="185486">
                <a:tc>
                  <a:txBody>
                    <a:bodyPr/>
                    <a:lstStyle/>
                    <a:p>
                      <a:r>
                        <a:rPr lang="en-US" sz="900" dirty="0"/>
                        <a:t>Physical location</a:t>
                      </a:r>
                    </a:p>
                  </a:txBody>
                  <a:tcPr/>
                </a:tc>
                <a:tc>
                  <a:txBody>
                    <a:bodyPr/>
                    <a:lstStyle/>
                    <a:p>
                      <a:endParaRPr lang="en-US" sz="900" dirty="0"/>
                    </a:p>
                  </a:txBody>
                  <a:tcPr/>
                </a:tc>
                <a:extLst>
                  <a:ext uri="{0D108BD9-81ED-4DB2-BD59-A6C34878D82A}">
                    <a16:rowId xmlns:a16="http://schemas.microsoft.com/office/drawing/2014/main" val="4098053652"/>
                  </a:ext>
                </a:extLst>
              </a:tr>
              <a:tr h="185486">
                <a:tc>
                  <a:txBody>
                    <a:bodyPr/>
                    <a:lstStyle/>
                    <a:p>
                      <a:r>
                        <a:rPr lang="en-US" sz="900" dirty="0"/>
                        <a:t>Output Connections</a:t>
                      </a:r>
                    </a:p>
                  </a:txBody>
                  <a:tcPr/>
                </a:tc>
                <a:tc>
                  <a:txBody>
                    <a:bodyPr/>
                    <a:lstStyle/>
                    <a:p>
                      <a:r>
                        <a:rPr lang="en-US" sz="900" dirty="0">
                          <a:solidFill>
                            <a:schemeClr val="accent5">
                              <a:lumMod val="75000"/>
                            </a:schemeClr>
                          </a:solidFill>
                        </a:rPr>
                        <a:t>(Data connection type to Aggregator 1: mezzanine board, ribbon cable, fiber, </a:t>
                      </a:r>
                      <a:r>
                        <a:rPr lang="en-US" sz="900" dirty="0" err="1">
                          <a:solidFill>
                            <a:schemeClr val="accent5">
                              <a:lumMod val="75000"/>
                            </a:schemeClr>
                          </a:solidFill>
                        </a:rPr>
                        <a:t>twinax</a:t>
                      </a:r>
                      <a:r>
                        <a:rPr lang="en-US" sz="900" dirty="0">
                          <a:solidFill>
                            <a:schemeClr val="accent5">
                              <a:lumMod val="75000"/>
                            </a:schemeClr>
                          </a:solidFill>
                        </a:rPr>
                        <a:t>, </a:t>
                      </a:r>
                      <a:r>
                        <a:rPr lang="en-US" sz="900" dirty="0" err="1">
                          <a:solidFill>
                            <a:schemeClr val="accent5">
                              <a:lumMod val="75000"/>
                            </a:schemeClr>
                          </a:solidFill>
                        </a:rPr>
                        <a:t>etc</a:t>
                      </a:r>
                      <a:r>
                        <a:rPr lang="en-US" sz="900" dirty="0">
                          <a:solidFill>
                            <a:schemeClr val="accent5">
                              <a:lumMod val="75000"/>
                            </a:schemeClr>
                          </a:solidFill>
                        </a:rPr>
                        <a:t>…)</a:t>
                      </a:r>
                    </a:p>
                  </a:txBody>
                  <a:tcPr/>
                </a:tc>
                <a:extLst>
                  <a:ext uri="{0D108BD9-81ED-4DB2-BD59-A6C34878D82A}">
                    <a16:rowId xmlns:a16="http://schemas.microsoft.com/office/drawing/2014/main" val="3653339257"/>
                  </a:ext>
                </a:extLst>
              </a:tr>
              <a:tr h="185486">
                <a:tc>
                  <a:txBody>
                    <a:bodyPr/>
                    <a:lstStyle/>
                    <a:p>
                      <a:r>
                        <a:rPr lang="en-US" sz="900" dirty="0"/>
                        <a:t>Required Inputs</a:t>
                      </a:r>
                    </a:p>
                  </a:txBody>
                  <a:tcPr/>
                </a:tc>
                <a:tc>
                  <a:txBody>
                    <a:bodyPr/>
                    <a:lstStyle/>
                    <a:p>
                      <a:r>
                        <a:rPr lang="en-US" sz="900" dirty="0">
                          <a:solidFill>
                            <a:schemeClr val="accent5">
                              <a:lumMod val="75000"/>
                            </a:schemeClr>
                          </a:solidFill>
                        </a:rPr>
                        <a:t>(Input connection types For configuration / clocking)</a:t>
                      </a:r>
                    </a:p>
                  </a:txBody>
                  <a:tcPr/>
                </a:tc>
                <a:extLst>
                  <a:ext uri="{0D108BD9-81ED-4DB2-BD59-A6C34878D82A}">
                    <a16:rowId xmlns:a16="http://schemas.microsoft.com/office/drawing/2014/main" val="3464224188"/>
                  </a:ext>
                </a:extLst>
              </a:tr>
              <a:tr h="185486">
                <a:tc>
                  <a:txBody>
                    <a:bodyPr/>
                    <a:lstStyle/>
                    <a:p>
                      <a:r>
                        <a:rPr lang="en-US" sz="900" dirty="0"/>
                        <a:t>Special needs</a:t>
                      </a:r>
                    </a:p>
                  </a:txBody>
                  <a:tcPr/>
                </a:tc>
                <a:tc>
                  <a:txBody>
                    <a:bodyPr/>
                    <a:lstStyle/>
                    <a:p>
                      <a:endParaRPr lang="en-US" sz="900" dirty="0"/>
                    </a:p>
                  </a:txBody>
                  <a:tcPr/>
                </a:tc>
                <a:extLst>
                  <a:ext uri="{0D108BD9-81ED-4DB2-BD59-A6C34878D82A}">
                    <a16:rowId xmlns:a16="http://schemas.microsoft.com/office/drawing/2014/main" val="874211646"/>
                  </a:ext>
                </a:extLst>
              </a:tr>
            </a:tbl>
          </a:graphicData>
        </a:graphic>
      </p:graphicFrame>
      <p:sp>
        <p:nvSpPr>
          <p:cNvPr id="7" name="TextBox 6">
            <a:extLst>
              <a:ext uri="{FF2B5EF4-FFF2-40B4-BE49-F238E27FC236}">
                <a16:creationId xmlns:a16="http://schemas.microsoft.com/office/drawing/2014/main" id="{FE235646-B4DB-4C90-884E-715B7645E521}"/>
              </a:ext>
            </a:extLst>
          </p:cNvPr>
          <p:cNvSpPr txBox="1"/>
          <p:nvPr/>
        </p:nvSpPr>
        <p:spPr>
          <a:xfrm>
            <a:off x="511729" y="352338"/>
            <a:ext cx="1121269" cy="369332"/>
          </a:xfrm>
          <a:prstGeom prst="rect">
            <a:avLst/>
          </a:prstGeom>
          <a:noFill/>
        </p:spPr>
        <p:txBody>
          <a:bodyPr wrap="none" rtlCol="0">
            <a:spAutoFit/>
          </a:bodyPr>
          <a:lstStyle/>
          <a:p>
            <a:r>
              <a:rPr lang="en-US" dirty="0"/>
              <a:t>Detector: </a:t>
            </a:r>
          </a:p>
        </p:txBody>
      </p:sp>
      <p:sp>
        <p:nvSpPr>
          <p:cNvPr id="2" name="TextBox 1">
            <a:extLst>
              <a:ext uri="{FF2B5EF4-FFF2-40B4-BE49-F238E27FC236}">
                <a16:creationId xmlns:a16="http://schemas.microsoft.com/office/drawing/2014/main" id="{85761A23-2CF0-4B14-8D07-26DA3B1587F3}"/>
              </a:ext>
            </a:extLst>
          </p:cNvPr>
          <p:cNvSpPr txBox="1"/>
          <p:nvPr/>
        </p:nvSpPr>
        <p:spPr>
          <a:xfrm>
            <a:off x="10532154" y="352338"/>
            <a:ext cx="801373" cy="369332"/>
          </a:xfrm>
          <a:prstGeom prst="rect">
            <a:avLst/>
          </a:prstGeom>
          <a:noFill/>
        </p:spPr>
        <p:txBody>
          <a:bodyPr wrap="none" rtlCol="0">
            <a:spAutoFit/>
          </a:bodyPr>
          <a:lstStyle/>
          <a:p>
            <a:r>
              <a:rPr lang="en-US" dirty="0"/>
              <a:t>Page 1</a:t>
            </a:r>
          </a:p>
        </p:txBody>
      </p:sp>
    </p:spTree>
    <p:extLst>
      <p:ext uri="{BB962C8B-B14F-4D97-AF65-F5344CB8AC3E}">
        <p14:creationId xmlns:p14="http://schemas.microsoft.com/office/powerpoint/2010/main" val="153234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BBD8C678-BDC6-4AC3-ADA4-EB2BB4033FCB}"/>
              </a:ext>
            </a:extLst>
          </p:cNvPr>
          <p:cNvGraphicFramePr>
            <a:graphicFrameLocks noGrp="1"/>
          </p:cNvGraphicFramePr>
          <p:nvPr>
            <p:extLst>
              <p:ext uri="{D42A27DB-BD31-4B8C-83A1-F6EECF244321}">
                <p14:modId xmlns:p14="http://schemas.microsoft.com/office/powerpoint/2010/main" val="2148902570"/>
              </p:ext>
            </p:extLst>
          </p:nvPr>
        </p:nvGraphicFramePr>
        <p:xfrm>
          <a:off x="379369" y="484775"/>
          <a:ext cx="10970936" cy="5486400"/>
        </p:xfrm>
        <a:graphic>
          <a:graphicData uri="http://schemas.openxmlformats.org/drawingml/2006/table">
            <a:tbl>
              <a:tblPr firstRow="1" bandRow="1">
                <a:tableStyleId>{5C22544A-7EE6-4342-B048-85BDC9FD1C3A}</a:tableStyleId>
              </a:tblPr>
              <a:tblGrid>
                <a:gridCol w="1726268">
                  <a:extLst>
                    <a:ext uri="{9D8B030D-6E8A-4147-A177-3AD203B41FA5}">
                      <a16:colId xmlns:a16="http://schemas.microsoft.com/office/drawing/2014/main" val="2442283210"/>
                    </a:ext>
                  </a:extLst>
                </a:gridCol>
                <a:gridCol w="9244668">
                  <a:extLst>
                    <a:ext uri="{9D8B030D-6E8A-4147-A177-3AD203B41FA5}">
                      <a16:colId xmlns:a16="http://schemas.microsoft.com/office/drawing/2014/main" val="3902053858"/>
                    </a:ext>
                  </a:extLst>
                </a:gridCol>
              </a:tblGrid>
              <a:tr h="199194">
                <a:tc>
                  <a:txBody>
                    <a:bodyPr/>
                    <a:lstStyle/>
                    <a:p>
                      <a:r>
                        <a:rPr lang="en-US" sz="900" dirty="0"/>
                        <a:t>Aggregator Level 1</a:t>
                      </a:r>
                    </a:p>
                  </a:txBody>
                  <a:tcPr/>
                </a:tc>
                <a:tc>
                  <a:txBody>
                    <a:bodyPr/>
                    <a:lstStyle/>
                    <a:p>
                      <a:endParaRPr lang="en-US" sz="900" dirty="0"/>
                    </a:p>
                  </a:txBody>
                  <a:tcPr/>
                </a:tc>
                <a:extLst>
                  <a:ext uri="{0D108BD9-81ED-4DB2-BD59-A6C34878D82A}">
                    <a16:rowId xmlns:a16="http://schemas.microsoft.com/office/drawing/2014/main" val="2015352900"/>
                  </a:ext>
                </a:extLst>
              </a:tr>
              <a:tr h="199194">
                <a:tc>
                  <a:txBody>
                    <a:bodyPr/>
                    <a:lstStyle/>
                    <a:p>
                      <a:r>
                        <a:rPr lang="en-US" sz="900" dirty="0"/>
                        <a:t>Name</a:t>
                      </a:r>
                    </a:p>
                  </a:txBody>
                  <a:tcPr/>
                </a:tc>
                <a:tc>
                  <a:txBody>
                    <a:bodyPr/>
                    <a:lstStyle/>
                    <a:p>
                      <a:r>
                        <a:rPr lang="en-US" sz="900" dirty="0">
                          <a:solidFill>
                            <a:schemeClr val="accent5">
                              <a:lumMod val="75000"/>
                            </a:schemeClr>
                          </a:solidFill>
                        </a:rPr>
                        <a:t>(of board if named)</a:t>
                      </a:r>
                    </a:p>
                  </a:txBody>
                  <a:tcPr/>
                </a:tc>
                <a:extLst>
                  <a:ext uri="{0D108BD9-81ED-4DB2-BD59-A6C34878D82A}">
                    <a16:rowId xmlns:a16="http://schemas.microsoft.com/office/drawing/2014/main" val="2313516367"/>
                  </a:ext>
                </a:extLst>
              </a:tr>
              <a:tr h="199194">
                <a:tc>
                  <a:txBody>
                    <a:bodyPr/>
                    <a:lstStyle/>
                    <a:p>
                      <a:r>
                        <a:rPr lang="en-US" sz="900" dirty="0"/>
                        <a:t>Description</a:t>
                      </a:r>
                    </a:p>
                  </a:txBody>
                  <a:tcPr/>
                </a:tc>
                <a:tc>
                  <a:txBody>
                    <a:bodyPr/>
                    <a:lstStyle/>
                    <a:p>
                      <a:endParaRPr lang="en-US" sz="900" dirty="0">
                        <a:solidFill>
                          <a:schemeClr val="accent5">
                            <a:lumMod val="75000"/>
                          </a:schemeClr>
                        </a:solidFill>
                      </a:endParaRPr>
                    </a:p>
                  </a:txBody>
                  <a:tcPr/>
                </a:tc>
                <a:extLst>
                  <a:ext uri="{0D108BD9-81ED-4DB2-BD59-A6C34878D82A}">
                    <a16:rowId xmlns:a16="http://schemas.microsoft.com/office/drawing/2014/main" val="3416680478"/>
                  </a:ext>
                </a:extLst>
              </a:tr>
              <a:tr h="199194">
                <a:tc>
                  <a:txBody>
                    <a:bodyPr/>
                    <a:lstStyle/>
                    <a:p>
                      <a:r>
                        <a:rPr lang="en-US" sz="900" dirty="0"/>
                        <a:t>Status</a:t>
                      </a:r>
                    </a:p>
                  </a:txBody>
                  <a:tcPr/>
                </a:tc>
                <a:tc>
                  <a:txBody>
                    <a:bodyPr/>
                    <a:lstStyle/>
                    <a:p>
                      <a:endParaRPr lang="en-US" sz="900" dirty="0"/>
                    </a:p>
                  </a:txBody>
                  <a:tcPr/>
                </a:tc>
                <a:extLst>
                  <a:ext uri="{0D108BD9-81ED-4DB2-BD59-A6C34878D82A}">
                    <a16:rowId xmlns:a16="http://schemas.microsoft.com/office/drawing/2014/main" val="1262458289"/>
                  </a:ext>
                </a:extLst>
              </a:tr>
              <a:tr h="199194">
                <a:tc>
                  <a:txBody>
                    <a:bodyPr/>
                    <a:lstStyle/>
                    <a:p>
                      <a:r>
                        <a:rPr lang="en-US" sz="900" dirty="0"/>
                        <a:t># Data Links</a:t>
                      </a:r>
                    </a:p>
                  </a:txBody>
                  <a:tcPr/>
                </a:tc>
                <a:tc>
                  <a:txBody>
                    <a:bodyPr/>
                    <a:lstStyle/>
                    <a:p>
                      <a:endParaRPr lang="en-US" sz="900"/>
                    </a:p>
                  </a:txBody>
                  <a:tcPr/>
                </a:tc>
                <a:extLst>
                  <a:ext uri="{0D108BD9-81ED-4DB2-BD59-A6C34878D82A}">
                    <a16:rowId xmlns:a16="http://schemas.microsoft.com/office/drawing/2014/main" val="778166807"/>
                  </a:ext>
                </a:extLst>
              </a:tr>
              <a:tr h="199194">
                <a:tc>
                  <a:txBody>
                    <a:bodyPr/>
                    <a:lstStyle/>
                    <a:p>
                      <a:r>
                        <a:rPr lang="en-US" sz="900" dirty="0"/>
                        <a:t>Output description</a:t>
                      </a:r>
                    </a:p>
                  </a:txBody>
                  <a:tcPr/>
                </a:tc>
                <a:tc>
                  <a:txBody>
                    <a:bodyPr/>
                    <a:lstStyle/>
                    <a:p>
                      <a:r>
                        <a:rPr lang="en-US" sz="900" dirty="0">
                          <a:solidFill>
                            <a:schemeClr val="accent5">
                              <a:lumMod val="75000"/>
                            </a:schemeClr>
                          </a:solidFill>
                        </a:rPr>
                        <a:t>(Does the board add new information to digitized data or transform it in some way?)</a:t>
                      </a:r>
                    </a:p>
                  </a:txBody>
                  <a:tcPr/>
                </a:tc>
                <a:extLst>
                  <a:ext uri="{0D108BD9-81ED-4DB2-BD59-A6C34878D82A}">
                    <a16:rowId xmlns:a16="http://schemas.microsoft.com/office/drawing/2014/main" val="2713153268"/>
                  </a:ext>
                </a:extLst>
              </a:tr>
              <a:tr h="199194">
                <a:tc>
                  <a:txBody>
                    <a:bodyPr/>
                    <a:lstStyle/>
                    <a:p>
                      <a:r>
                        <a:rPr lang="en-US" sz="900" dirty="0"/>
                        <a:t>Compression/noise scheme</a:t>
                      </a:r>
                    </a:p>
                  </a:txBody>
                  <a:tcPr/>
                </a:tc>
                <a:tc>
                  <a:txBody>
                    <a:bodyPr/>
                    <a:lstStyle/>
                    <a:p>
                      <a:r>
                        <a:rPr lang="en-US" sz="900" dirty="0">
                          <a:solidFill>
                            <a:schemeClr val="accent5">
                              <a:lumMod val="75000"/>
                            </a:schemeClr>
                          </a:solidFill>
                        </a:rPr>
                        <a:t>(Does the board do compression, additional zero suppression, clustering?)</a:t>
                      </a:r>
                    </a:p>
                  </a:txBody>
                  <a:tcPr/>
                </a:tc>
                <a:extLst>
                  <a:ext uri="{0D108BD9-81ED-4DB2-BD59-A6C34878D82A}">
                    <a16:rowId xmlns:a16="http://schemas.microsoft.com/office/drawing/2014/main" val="1080065870"/>
                  </a:ext>
                </a:extLst>
              </a:tr>
              <a:tr h="199194">
                <a:tc>
                  <a:txBody>
                    <a:bodyPr/>
                    <a:lstStyle/>
                    <a:p>
                      <a:r>
                        <a:rPr lang="en-US" sz="900" dirty="0"/>
                        <a:t>Data Multiplexing scheme</a:t>
                      </a:r>
                    </a:p>
                  </a:txBody>
                  <a:tcPr/>
                </a:tc>
                <a:tc>
                  <a:txBody>
                    <a:bodyPr/>
                    <a:lstStyle/>
                    <a:p>
                      <a:r>
                        <a:rPr lang="en-US" sz="900" dirty="0">
                          <a:solidFill>
                            <a:schemeClr val="accent5">
                              <a:lumMod val="75000"/>
                            </a:schemeClr>
                          </a:solidFill>
                        </a:rPr>
                        <a:t>(How is the data multiplexed, are times aggregated?)</a:t>
                      </a:r>
                    </a:p>
                  </a:txBody>
                  <a:tcPr/>
                </a:tc>
                <a:extLst>
                  <a:ext uri="{0D108BD9-81ED-4DB2-BD59-A6C34878D82A}">
                    <a16:rowId xmlns:a16="http://schemas.microsoft.com/office/drawing/2014/main" val="2242201939"/>
                  </a:ext>
                </a:extLst>
              </a:tr>
              <a:tr h="199194">
                <a:tc>
                  <a:txBody>
                    <a:bodyPr/>
                    <a:lstStyle/>
                    <a:p>
                      <a:r>
                        <a:rPr lang="en-US" sz="900" dirty="0"/>
                        <a:t>Output Connections</a:t>
                      </a:r>
                    </a:p>
                  </a:txBody>
                  <a:tcPr/>
                </a:tc>
                <a:tc>
                  <a:txBody>
                    <a:bodyPr/>
                    <a:lstStyle/>
                    <a:p>
                      <a:r>
                        <a:rPr lang="en-US" sz="900" dirty="0">
                          <a:solidFill>
                            <a:schemeClr val="accent5">
                              <a:lumMod val="75000"/>
                            </a:schemeClr>
                          </a:solidFill>
                        </a:rPr>
                        <a:t>(connection type to Aggregator Level 2/FEP)</a:t>
                      </a:r>
                    </a:p>
                  </a:txBody>
                  <a:tcPr/>
                </a:tc>
                <a:extLst>
                  <a:ext uri="{0D108BD9-81ED-4DB2-BD59-A6C34878D82A}">
                    <a16:rowId xmlns:a16="http://schemas.microsoft.com/office/drawing/2014/main" val="1100514475"/>
                  </a:ext>
                </a:extLst>
              </a:tr>
              <a:tr h="199194">
                <a:tc>
                  <a:txBody>
                    <a:bodyPr/>
                    <a:lstStyle/>
                    <a:p>
                      <a:r>
                        <a:rPr lang="en-US" sz="900" dirty="0"/>
                        <a:t>Other Inputs</a:t>
                      </a:r>
                    </a:p>
                  </a:txBody>
                  <a:tcPr/>
                </a:tc>
                <a:tc>
                  <a:txBody>
                    <a:bodyPr/>
                    <a:lstStyle/>
                    <a:p>
                      <a:r>
                        <a:rPr lang="en-US" sz="900" dirty="0">
                          <a:solidFill>
                            <a:schemeClr val="accent5">
                              <a:lumMod val="75000"/>
                            </a:schemeClr>
                          </a:solidFill>
                        </a:rPr>
                        <a:t>(Input connection types and purpose)</a:t>
                      </a:r>
                    </a:p>
                  </a:txBody>
                  <a:tcPr/>
                </a:tc>
                <a:extLst>
                  <a:ext uri="{0D108BD9-81ED-4DB2-BD59-A6C34878D82A}">
                    <a16:rowId xmlns:a16="http://schemas.microsoft.com/office/drawing/2014/main" val="1809181772"/>
                  </a:ext>
                </a:extLst>
              </a:tr>
              <a:tr h="199194">
                <a:tc>
                  <a:txBody>
                    <a:bodyPr/>
                    <a:lstStyle/>
                    <a:p>
                      <a:r>
                        <a:rPr lang="en-US" sz="900" dirty="0"/>
                        <a:t>Physical Size</a:t>
                      </a:r>
                    </a:p>
                  </a:txBody>
                  <a:tcPr/>
                </a:tc>
                <a:tc>
                  <a:txBody>
                    <a:bodyPr/>
                    <a:lstStyle/>
                    <a:p>
                      <a:endParaRPr lang="en-US" sz="900" dirty="0"/>
                    </a:p>
                  </a:txBody>
                  <a:tcPr/>
                </a:tc>
                <a:extLst>
                  <a:ext uri="{0D108BD9-81ED-4DB2-BD59-A6C34878D82A}">
                    <a16:rowId xmlns:a16="http://schemas.microsoft.com/office/drawing/2014/main" val="1387642048"/>
                  </a:ext>
                </a:extLst>
              </a:tr>
              <a:tr h="199194">
                <a:tc>
                  <a:txBody>
                    <a:bodyPr/>
                    <a:lstStyle/>
                    <a:p>
                      <a:r>
                        <a:rPr lang="en-US" sz="900" dirty="0"/>
                        <a:t>Physical Location</a:t>
                      </a:r>
                    </a:p>
                  </a:txBody>
                  <a:tcPr/>
                </a:tc>
                <a:tc>
                  <a:txBody>
                    <a:bodyPr/>
                    <a:lstStyle/>
                    <a:p>
                      <a:endParaRPr lang="en-US" sz="900" dirty="0"/>
                    </a:p>
                  </a:txBody>
                  <a:tcPr/>
                </a:tc>
                <a:extLst>
                  <a:ext uri="{0D108BD9-81ED-4DB2-BD59-A6C34878D82A}">
                    <a16:rowId xmlns:a16="http://schemas.microsoft.com/office/drawing/2014/main" val="3853432024"/>
                  </a:ext>
                </a:extLst>
              </a:tr>
              <a:tr h="199194">
                <a:tc>
                  <a:txBody>
                    <a:bodyPr/>
                    <a:lstStyle/>
                    <a:p>
                      <a:r>
                        <a:rPr lang="en-US" sz="900" dirty="0">
                          <a:solidFill>
                            <a:schemeClr val="bg1"/>
                          </a:solidFill>
                        </a:rPr>
                        <a:t>Aggregator Level 2 &amp;/or FEP</a:t>
                      </a:r>
                    </a:p>
                  </a:txBody>
                  <a:tcPr>
                    <a:solidFill>
                      <a:srgbClr val="4472C4"/>
                    </a:solidFill>
                  </a:tcPr>
                </a:tc>
                <a:tc>
                  <a:txBody>
                    <a:bodyPr/>
                    <a:lstStyle/>
                    <a:p>
                      <a:endParaRPr lang="en-US" sz="900" dirty="0">
                        <a:solidFill>
                          <a:schemeClr val="bg1"/>
                        </a:solidFill>
                      </a:endParaRPr>
                    </a:p>
                  </a:txBody>
                  <a:tcPr>
                    <a:solidFill>
                      <a:srgbClr val="4472C4"/>
                    </a:solidFill>
                  </a:tcPr>
                </a:tc>
                <a:extLst>
                  <a:ext uri="{0D108BD9-81ED-4DB2-BD59-A6C34878D82A}">
                    <a16:rowId xmlns:a16="http://schemas.microsoft.com/office/drawing/2014/main" val="3770319866"/>
                  </a:ext>
                </a:extLst>
              </a:tr>
              <a:tr h="199194">
                <a:tc>
                  <a:txBody>
                    <a:bodyPr/>
                    <a:lstStyle/>
                    <a:p>
                      <a:r>
                        <a:rPr lang="en-US" sz="900" dirty="0"/>
                        <a:t>Name</a:t>
                      </a:r>
                    </a:p>
                  </a:txBody>
                  <a:tcPr/>
                </a:tc>
                <a:tc>
                  <a:txBody>
                    <a:bodyPr/>
                    <a:lstStyle/>
                    <a:p>
                      <a:endParaRPr lang="en-US" sz="900" dirty="0"/>
                    </a:p>
                  </a:txBody>
                  <a:tcPr/>
                </a:tc>
                <a:extLst>
                  <a:ext uri="{0D108BD9-81ED-4DB2-BD59-A6C34878D82A}">
                    <a16:rowId xmlns:a16="http://schemas.microsoft.com/office/drawing/2014/main" val="1072422206"/>
                  </a:ext>
                </a:extLst>
              </a:tr>
              <a:tr h="199194">
                <a:tc>
                  <a:txBody>
                    <a:bodyPr/>
                    <a:lstStyle/>
                    <a:p>
                      <a:r>
                        <a:rPr lang="en-US" sz="900" dirty="0"/>
                        <a:t>Description</a:t>
                      </a:r>
                    </a:p>
                  </a:txBody>
                  <a:tcPr/>
                </a:tc>
                <a:tc>
                  <a:txBody>
                    <a:bodyPr/>
                    <a:lstStyle/>
                    <a:p>
                      <a:endParaRPr lang="en-US" sz="900" dirty="0"/>
                    </a:p>
                  </a:txBody>
                  <a:tcPr/>
                </a:tc>
                <a:extLst>
                  <a:ext uri="{0D108BD9-81ED-4DB2-BD59-A6C34878D82A}">
                    <a16:rowId xmlns:a16="http://schemas.microsoft.com/office/drawing/2014/main" val="3563406305"/>
                  </a:ext>
                </a:extLst>
              </a:tr>
              <a:tr h="199194">
                <a:tc>
                  <a:txBody>
                    <a:bodyPr/>
                    <a:lstStyle/>
                    <a:p>
                      <a:r>
                        <a:rPr lang="en-US" sz="900" dirty="0"/>
                        <a:t>Status</a:t>
                      </a:r>
                    </a:p>
                  </a:txBody>
                  <a:tcPr/>
                </a:tc>
                <a:tc>
                  <a:txBody>
                    <a:bodyPr/>
                    <a:lstStyle/>
                    <a:p>
                      <a:endParaRPr lang="en-US" sz="900" dirty="0"/>
                    </a:p>
                  </a:txBody>
                  <a:tcPr/>
                </a:tc>
                <a:extLst>
                  <a:ext uri="{0D108BD9-81ED-4DB2-BD59-A6C34878D82A}">
                    <a16:rowId xmlns:a16="http://schemas.microsoft.com/office/drawing/2014/main" val="1872686418"/>
                  </a:ext>
                </a:extLst>
              </a:tr>
              <a:tr h="199194">
                <a:tc>
                  <a:txBody>
                    <a:bodyPr/>
                    <a:lstStyle/>
                    <a:p>
                      <a:r>
                        <a:rPr lang="en-US" sz="900" dirty="0"/>
                        <a:t># Data Links </a:t>
                      </a:r>
                    </a:p>
                  </a:txBody>
                  <a:tcPr/>
                </a:tc>
                <a:tc>
                  <a:txBody>
                    <a:bodyPr/>
                    <a:lstStyle/>
                    <a:p>
                      <a:endParaRPr lang="en-US" sz="900" dirty="0"/>
                    </a:p>
                  </a:txBody>
                  <a:tcPr/>
                </a:tc>
                <a:extLst>
                  <a:ext uri="{0D108BD9-81ED-4DB2-BD59-A6C34878D82A}">
                    <a16:rowId xmlns:a16="http://schemas.microsoft.com/office/drawing/2014/main" val="2166931565"/>
                  </a:ext>
                </a:extLst>
              </a:tr>
              <a:tr h="199194">
                <a:tc>
                  <a:txBody>
                    <a:bodyPr/>
                    <a:lstStyle/>
                    <a:p>
                      <a:r>
                        <a:rPr lang="en-US" sz="900" dirty="0"/>
                        <a:t>Output description</a:t>
                      </a:r>
                    </a:p>
                  </a:txBody>
                  <a:tcPr/>
                </a:tc>
                <a:tc>
                  <a:txBody>
                    <a:bodyPr/>
                    <a:lstStyle/>
                    <a:p>
                      <a:endParaRPr lang="en-US" sz="900" dirty="0"/>
                    </a:p>
                  </a:txBody>
                  <a:tcPr/>
                </a:tc>
                <a:extLst>
                  <a:ext uri="{0D108BD9-81ED-4DB2-BD59-A6C34878D82A}">
                    <a16:rowId xmlns:a16="http://schemas.microsoft.com/office/drawing/2014/main" val="454846001"/>
                  </a:ext>
                </a:extLst>
              </a:tr>
              <a:tr h="199194">
                <a:tc>
                  <a:txBody>
                    <a:bodyPr/>
                    <a:lstStyle/>
                    <a:p>
                      <a:r>
                        <a:rPr lang="en-US" sz="900" dirty="0"/>
                        <a:t>Compression/noise scheme</a:t>
                      </a:r>
                    </a:p>
                  </a:txBody>
                  <a:tcPr/>
                </a:tc>
                <a:tc>
                  <a:txBody>
                    <a:bodyPr/>
                    <a:lstStyle/>
                    <a:p>
                      <a:endParaRPr lang="en-US" sz="900" dirty="0"/>
                    </a:p>
                  </a:txBody>
                  <a:tcPr/>
                </a:tc>
                <a:extLst>
                  <a:ext uri="{0D108BD9-81ED-4DB2-BD59-A6C34878D82A}">
                    <a16:rowId xmlns:a16="http://schemas.microsoft.com/office/drawing/2014/main" val="3627483429"/>
                  </a:ext>
                </a:extLst>
              </a:tr>
              <a:tr h="199194">
                <a:tc>
                  <a:txBody>
                    <a:bodyPr/>
                    <a:lstStyle/>
                    <a:p>
                      <a:r>
                        <a:rPr lang="en-US" sz="900" dirty="0"/>
                        <a:t>Data </a:t>
                      </a:r>
                      <a:r>
                        <a:rPr lang="en-US" sz="900"/>
                        <a:t>Multiplexing scheme</a:t>
                      </a:r>
                      <a:endParaRPr lang="en-US" sz="900" dirty="0"/>
                    </a:p>
                  </a:txBody>
                  <a:tcPr/>
                </a:tc>
                <a:tc>
                  <a:txBody>
                    <a:bodyPr/>
                    <a:lstStyle/>
                    <a:p>
                      <a:endParaRPr lang="en-US" sz="900" dirty="0"/>
                    </a:p>
                  </a:txBody>
                  <a:tcPr/>
                </a:tc>
                <a:extLst>
                  <a:ext uri="{0D108BD9-81ED-4DB2-BD59-A6C34878D82A}">
                    <a16:rowId xmlns:a16="http://schemas.microsoft.com/office/drawing/2014/main" val="2222667654"/>
                  </a:ext>
                </a:extLst>
              </a:tr>
              <a:tr h="199194">
                <a:tc>
                  <a:txBody>
                    <a:bodyPr/>
                    <a:lstStyle/>
                    <a:p>
                      <a:r>
                        <a:rPr lang="en-US" sz="900" dirty="0"/>
                        <a:t>Output Connections</a:t>
                      </a:r>
                    </a:p>
                  </a:txBody>
                  <a:tcPr/>
                </a:tc>
                <a:tc>
                  <a:txBody>
                    <a:bodyPr/>
                    <a:lstStyle/>
                    <a:p>
                      <a:endParaRPr lang="en-US" sz="900" dirty="0"/>
                    </a:p>
                  </a:txBody>
                  <a:tcPr/>
                </a:tc>
                <a:extLst>
                  <a:ext uri="{0D108BD9-81ED-4DB2-BD59-A6C34878D82A}">
                    <a16:rowId xmlns:a16="http://schemas.microsoft.com/office/drawing/2014/main" val="1107292265"/>
                  </a:ext>
                </a:extLst>
              </a:tr>
              <a:tr h="199194">
                <a:tc>
                  <a:txBody>
                    <a:bodyPr/>
                    <a:lstStyle/>
                    <a:p>
                      <a:r>
                        <a:rPr lang="en-US" sz="900" dirty="0"/>
                        <a:t>Other Inputs</a:t>
                      </a:r>
                    </a:p>
                  </a:txBody>
                  <a:tcPr/>
                </a:tc>
                <a:tc>
                  <a:txBody>
                    <a:bodyPr/>
                    <a:lstStyle/>
                    <a:p>
                      <a:endParaRPr lang="en-US" sz="900" dirty="0"/>
                    </a:p>
                  </a:txBody>
                  <a:tcPr/>
                </a:tc>
                <a:extLst>
                  <a:ext uri="{0D108BD9-81ED-4DB2-BD59-A6C34878D82A}">
                    <a16:rowId xmlns:a16="http://schemas.microsoft.com/office/drawing/2014/main" val="1314188085"/>
                  </a:ext>
                </a:extLst>
              </a:tr>
              <a:tr h="199194">
                <a:tc>
                  <a:txBody>
                    <a:bodyPr/>
                    <a:lstStyle/>
                    <a:p>
                      <a:r>
                        <a:rPr lang="en-US" sz="900" dirty="0"/>
                        <a:t>Physical Size</a:t>
                      </a:r>
                    </a:p>
                  </a:txBody>
                  <a:tcPr/>
                </a:tc>
                <a:tc>
                  <a:txBody>
                    <a:bodyPr/>
                    <a:lstStyle/>
                    <a:p>
                      <a:endParaRPr lang="en-US" sz="900" dirty="0"/>
                    </a:p>
                  </a:txBody>
                  <a:tcPr/>
                </a:tc>
                <a:extLst>
                  <a:ext uri="{0D108BD9-81ED-4DB2-BD59-A6C34878D82A}">
                    <a16:rowId xmlns:a16="http://schemas.microsoft.com/office/drawing/2014/main" val="3771379023"/>
                  </a:ext>
                </a:extLst>
              </a:tr>
              <a:tr h="199194">
                <a:tc>
                  <a:txBody>
                    <a:bodyPr/>
                    <a:lstStyle/>
                    <a:p>
                      <a:r>
                        <a:rPr lang="en-US" sz="900" dirty="0"/>
                        <a:t>Physical Location</a:t>
                      </a:r>
                    </a:p>
                  </a:txBody>
                  <a:tcPr/>
                </a:tc>
                <a:tc>
                  <a:txBody>
                    <a:bodyPr/>
                    <a:lstStyle/>
                    <a:p>
                      <a:endParaRPr lang="en-US" sz="900" dirty="0"/>
                    </a:p>
                  </a:txBody>
                  <a:tcPr/>
                </a:tc>
                <a:extLst>
                  <a:ext uri="{0D108BD9-81ED-4DB2-BD59-A6C34878D82A}">
                    <a16:rowId xmlns:a16="http://schemas.microsoft.com/office/drawing/2014/main" val="1386255407"/>
                  </a:ext>
                </a:extLst>
              </a:tr>
            </a:tbl>
          </a:graphicData>
        </a:graphic>
      </p:graphicFrame>
      <p:sp>
        <p:nvSpPr>
          <p:cNvPr id="5" name="TextBox 4">
            <a:extLst>
              <a:ext uri="{FF2B5EF4-FFF2-40B4-BE49-F238E27FC236}">
                <a16:creationId xmlns:a16="http://schemas.microsoft.com/office/drawing/2014/main" id="{447E7AF7-C98D-4200-849C-62397CD045D9}"/>
              </a:ext>
            </a:extLst>
          </p:cNvPr>
          <p:cNvSpPr txBox="1"/>
          <p:nvPr/>
        </p:nvSpPr>
        <p:spPr>
          <a:xfrm>
            <a:off x="343949" y="33556"/>
            <a:ext cx="1121269" cy="369332"/>
          </a:xfrm>
          <a:prstGeom prst="rect">
            <a:avLst/>
          </a:prstGeom>
          <a:noFill/>
        </p:spPr>
        <p:txBody>
          <a:bodyPr wrap="none" rtlCol="0">
            <a:spAutoFit/>
          </a:bodyPr>
          <a:lstStyle/>
          <a:p>
            <a:r>
              <a:rPr lang="en-US" dirty="0"/>
              <a:t>Detector: </a:t>
            </a:r>
          </a:p>
        </p:txBody>
      </p:sp>
      <p:sp>
        <p:nvSpPr>
          <p:cNvPr id="3" name="TextBox 2">
            <a:extLst>
              <a:ext uri="{FF2B5EF4-FFF2-40B4-BE49-F238E27FC236}">
                <a16:creationId xmlns:a16="http://schemas.microsoft.com/office/drawing/2014/main" id="{B2BDCEFE-CFEA-42B1-98A8-B9F09FA8AE3D}"/>
              </a:ext>
            </a:extLst>
          </p:cNvPr>
          <p:cNvSpPr txBox="1"/>
          <p:nvPr/>
        </p:nvSpPr>
        <p:spPr>
          <a:xfrm>
            <a:off x="10548932" y="60293"/>
            <a:ext cx="801373" cy="369332"/>
          </a:xfrm>
          <a:prstGeom prst="rect">
            <a:avLst/>
          </a:prstGeom>
          <a:noFill/>
        </p:spPr>
        <p:txBody>
          <a:bodyPr wrap="none" rtlCol="0">
            <a:spAutoFit/>
          </a:bodyPr>
          <a:lstStyle/>
          <a:p>
            <a:r>
              <a:rPr lang="en-US" dirty="0"/>
              <a:t>Page 2</a:t>
            </a:r>
          </a:p>
        </p:txBody>
      </p:sp>
    </p:spTree>
    <p:extLst>
      <p:ext uri="{BB962C8B-B14F-4D97-AF65-F5344CB8AC3E}">
        <p14:creationId xmlns:p14="http://schemas.microsoft.com/office/powerpoint/2010/main" val="21608605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TotalTime>
  <Words>521</Words>
  <Application>Microsoft Office PowerPoint</Application>
  <PresentationFormat>Widescreen</PresentationFormat>
  <Paragraphs>79</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dc:creator>
  <cp:lastModifiedBy>Jeff</cp:lastModifiedBy>
  <cp:revision>1</cp:revision>
  <dcterms:created xsi:type="dcterms:W3CDTF">2021-08-14T21:01:31Z</dcterms:created>
  <dcterms:modified xsi:type="dcterms:W3CDTF">2021-08-16T12:53:17Z</dcterms:modified>
</cp:coreProperties>
</file>