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5" autoAdjust="0"/>
    <p:restoredTop sz="94660"/>
  </p:normalViewPr>
  <p:slideViewPr>
    <p:cSldViewPr snapToGrid="0">
      <p:cViewPr varScale="1">
        <p:scale>
          <a:sx n="136" d="100"/>
          <a:sy n="136" d="100"/>
        </p:scale>
        <p:origin x="32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BDD56-1FA6-42EA-8C74-9E7F272E39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EE847D-D0EB-488F-A4A0-4D00BBAF57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C49A6-2F3A-4AE7-AEE6-5F9BE9ECE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2E74-8203-458D-B651-855CBFC9E09F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B283F3-12B5-4CF1-9BAE-4D021431E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C67EE8-CECF-4F46-8DD1-F508538F9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BC65E-98FB-41F8-9C2F-B546DA65B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551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E33D2-FDAF-4390-93E4-DF57CBB32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E0D8A9-A4A5-4039-BC42-4BA2FD5A37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261343-7EA4-4090-A7FD-F8B3A4038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2E74-8203-458D-B651-855CBFC9E09F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08AF9-1645-4E8E-8621-8E879D5C2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E4D6B-DF44-4088-8544-04004122A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BC65E-98FB-41F8-9C2F-B546DA65B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42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C7787A-FEE9-462F-BA07-2C14767837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03BAD6-1A57-487F-B206-3EBE550F21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E38808-905B-4275-A463-960EDB29E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2E74-8203-458D-B651-855CBFC9E09F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A3B7C5-E5E2-4668-9061-95022FBB9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9D8F0-19BB-49BA-B094-6132DA121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BC65E-98FB-41F8-9C2F-B546DA65B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447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9B033-1D6D-4622-BE29-70F366184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8375B2-4A00-4C6F-90DB-5CB1BF3F6F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0C879E-73C6-49F9-99F3-CB7DBD415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2E74-8203-458D-B651-855CBFC9E09F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E5BF4-49C4-4543-BBED-8A8760F0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06DD23-B266-4A60-9A41-966A1CFD5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BC65E-98FB-41F8-9C2F-B546DA65B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968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64560-CE20-4510-8829-E3708F035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A403AD-3419-466F-941C-20CA8A4D4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176F57-C53C-4F58-BE1E-1A7E887EB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2E74-8203-458D-B651-855CBFC9E09F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D169C2-FC49-4889-8CC6-828CD0E00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26FEC9-D5B4-4354-8E95-1D6276420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BC65E-98FB-41F8-9C2F-B546DA65B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459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8D677-1A96-44DB-96ED-20E489AD6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7E767-4680-48D3-B86B-304A736395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BA293-7DF1-4475-8451-1F79268B39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D6F52D-DB2C-429A-B975-35CE3F504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2E74-8203-458D-B651-855CBFC9E09F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D032B4-B39D-4604-B5E0-5468C1CC1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7EFEE8-D884-487B-81C8-3C9D8BE72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BC65E-98FB-41F8-9C2F-B546DA65B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400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138DE-C187-4D77-B2F9-27FF63055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B18065-FB59-44B2-B3C5-0E9AD9BB65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CD010F-C5C4-4C9C-A9B1-B7286CA1AE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083542-B8E6-4A27-B7A6-9A2AFC49FE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4DEB06-88AD-433D-A318-E8F3DAF863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7B56EB-D067-4FF0-AAC9-A2AF6F81B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2E74-8203-458D-B651-855CBFC9E09F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236515-23A4-41AE-8F95-454B446AC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41966F-3C16-45C9-9FD8-7D64D47A9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BC65E-98FB-41F8-9C2F-B546DA65B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104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612BC-EB44-45FD-9940-D4CE0ABE0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7FDE36-D406-4E76-BAFB-ECCE872D2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2E74-8203-458D-B651-855CBFC9E09F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B04F27-FC3B-48A6-91D2-900C5D93F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43E2BD-3456-48BB-B245-4B2152379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BC65E-98FB-41F8-9C2F-B546DA65B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830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25164F-C084-4A42-8FB9-7745BE745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2E74-8203-458D-B651-855CBFC9E09F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E45A39-7C65-4946-83B6-45A7DE550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4B7560-D458-48F1-8456-CDEF471E8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BC65E-98FB-41F8-9C2F-B546DA65B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799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800A3-E7FE-43CC-B81A-892748B1A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06BA78-0782-47AB-A7FC-003DB149C3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F3D67F-144F-42F8-9008-2A2DCC5A7E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B3D3DE-DEAC-4639-BC3B-4A9BB1AD1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2E74-8203-458D-B651-855CBFC9E09F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6DFF79-2F10-4708-A759-244E30A82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A417C8-2F6D-411E-B7F2-03D4FAB47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BC65E-98FB-41F8-9C2F-B546DA65B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730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0C796-E00A-4433-9422-8423A3530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70FF62-5DE9-4E16-AFF1-C158642752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1402B0-3C8A-47E0-B665-A70C93EE50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4F4C84-AF8A-40D0-87F2-ABF644C80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2E74-8203-458D-B651-855CBFC9E09F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42DF44-2D85-472E-824D-09B369592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010270-542E-4F01-B7A2-B64AD1BA5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BC65E-98FB-41F8-9C2F-B546DA65B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846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0604CF-0F3C-419F-BAEF-6B84B1EB5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C5A5F3-D281-48AA-B76F-D527B8C717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3CFCD9-2311-4028-A42B-E1653B6BDC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12E74-8203-458D-B651-855CBFC9E09F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747E86-9FD9-4D7E-A434-03D39212DD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13DB7-01AC-4BAF-A267-D87F91D8E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BC65E-98FB-41F8-9C2F-B546DA65B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01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bnl.gov/category/375/" TargetMode="External"/><Relationship Id="rId2" Type="http://schemas.openxmlformats.org/officeDocument/2006/relationships/hyperlink" Target="https://lists.bnl.gov/mailman/listinfo/eic-ip6-det-daq-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B61A1-7090-46B8-8354-479BCFC471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23835" y="124140"/>
            <a:ext cx="9144000" cy="2387600"/>
          </a:xfrm>
        </p:spPr>
        <p:txBody>
          <a:bodyPr/>
          <a:lstStyle/>
          <a:p>
            <a:r>
              <a:rPr lang="en-US" dirty="0"/>
              <a:t>ATHENA DAQ working 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602741-2690-4F23-8061-007017EA4E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3329" y="2923808"/>
            <a:ext cx="10338977" cy="3131822"/>
          </a:xfrm>
        </p:spPr>
        <p:txBody>
          <a:bodyPr>
            <a:normAutofit/>
          </a:bodyPr>
          <a:lstStyle/>
          <a:p>
            <a:r>
              <a:rPr lang="en-US" dirty="0"/>
              <a:t>Alexandre Camsonne camsonne@jlab.org</a:t>
            </a:r>
          </a:p>
          <a:p>
            <a:r>
              <a:rPr lang="en-US" dirty="0"/>
              <a:t>Jefferey </a:t>
            </a:r>
            <a:r>
              <a:rPr lang="en-US" dirty="0" err="1"/>
              <a:t>Landgraff</a:t>
            </a:r>
            <a:r>
              <a:rPr lang="en-US" dirty="0"/>
              <a:t> jml@bnl.gov</a:t>
            </a:r>
          </a:p>
          <a:p>
            <a:endParaRPr lang="en-US" dirty="0"/>
          </a:p>
          <a:p>
            <a:r>
              <a:rPr lang="en-US" dirty="0">
                <a:hlinkClick r:id="rId2"/>
              </a:rPr>
              <a:t>https://lists.bnl.gov/mailman/listinfo/eic-ip6-det-daq-l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3"/>
              </a:rPr>
              <a:t>https://indico.bnl.gov/category/375/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670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D281E-FC4A-47E8-BEDE-C05B94C6F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ATHENA DAQ 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643013-0AC5-4192-9DFC-467E7D3098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3399"/>
            <a:ext cx="10776497" cy="452067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Meeting every Thursdays at 8 AM EST</a:t>
            </a:r>
          </a:p>
          <a:p>
            <a:endParaRPr lang="en-US" dirty="0"/>
          </a:p>
          <a:p>
            <a:r>
              <a:rPr lang="en-US" dirty="0"/>
              <a:t>Planning for streaming readout </a:t>
            </a:r>
          </a:p>
          <a:p>
            <a:pPr lvl="1"/>
            <a:r>
              <a:rPr lang="en-US" dirty="0"/>
              <a:t>Triggerless DAQ data driven model : try to record data of each detectors individually and correlate detectors in online farm or offline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Tasks that could use additional man power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will need to understand the backgrounds (beam gas, and synchrotron radiations) in the particular cases we care about (bad vacuum for beam gas, and high eta/low energy for sync), and in the form we care about (how much data volume in each detector).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Work on ways to reduce data at different stages : on detector , at concentrator , in online farm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Yu Gothic" panose="020B0400000000000000" pitchFamily="34" charset="-128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need physics help defining how to identifying physics events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Yu Gothic" panose="020B0400000000000000" pitchFamily="34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701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169</Words>
  <Application>Microsoft Office PowerPoint</Application>
  <PresentationFormat>Widescreen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ATHENA DAQ working group</vt:lpstr>
      <vt:lpstr>ATHENA DAQ WG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ATHENA DAQ working group</dc:title>
  <dc:creator>Alexandre Camsonne</dc:creator>
  <cp:lastModifiedBy>Alexandre Camsonne</cp:lastModifiedBy>
  <cp:revision>6</cp:revision>
  <dcterms:created xsi:type="dcterms:W3CDTF">2021-08-26T14:27:37Z</dcterms:created>
  <dcterms:modified xsi:type="dcterms:W3CDTF">2021-08-26T15:43:52Z</dcterms:modified>
</cp:coreProperties>
</file>