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290" r:id="rId2"/>
    <p:sldId id="2298" r:id="rId3"/>
    <p:sldId id="2291" r:id="rId4"/>
    <p:sldId id="256" r:id="rId5"/>
    <p:sldId id="332" r:id="rId6"/>
    <p:sldId id="333" r:id="rId7"/>
    <p:sldId id="2299" r:id="rId8"/>
    <p:sldId id="335" r:id="rId9"/>
    <p:sldId id="262" r:id="rId10"/>
    <p:sldId id="260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90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tzel, Charles" userId="09e7531e-89ec-4d2a-8938-ddba78121857" providerId="ADAL" clId="{5360F745-54A6-49E1-83DE-0A8AEB04BDE2}"/>
    <pc:docChg chg="undo custSel addSld delSld modSld sldOrd">
      <pc:chgData name="Hetzel, Charles" userId="09e7531e-89ec-4d2a-8938-ddba78121857" providerId="ADAL" clId="{5360F745-54A6-49E1-83DE-0A8AEB04BDE2}" dt="2021-08-23T17:59:06.737" v="833" actId="478"/>
      <pc:docMkLst>
        <pc:docMk/>
      </pc:docMkLst>
      <pc:sldChg chg="addSp delSp modSp mod">
        <pc:chgData name="Hetzel, Charles" userId="09e7531e-89ec-4d2a-8938-ddba78121857" providerId="ADAL" clId="{5360F745-54A6-49E1-83DE-0A8AEB04BDE2}" dt="2021-08-23T17:49:25.161" v="578" actId="20577"/>
        <pc:sldMkLst>
          <pc:docMk/>
          <pc:sldMk cId="1550122305" sldId="256"/>
        </pc:sldMkLst>
        <pc:spChg chg="del">
          <ac:chgData name="Hetzel, Charles" userId="09e7531e-89ec-4d2a-8938-ddba78121857" providerId="ADAL" clId="{5360F745-54A6-49E1-83DE-0A8AEB04BDE2}" dt="2021-08-23T16:47:19.715" v="167" actId="478"/>
          <ac:spMkLst>
            <pc:docMk/>
            <pc:sldMk cId="1550122305" sldId="256"/>
            <ac:spMk id="8" creationId="{AAC99638-97D5-4867-B787-6261BF662400}"/>
          </ac:spMkLst>
        </pc:spChg>
        <pc:spChg chg="add mod">
          <ac:chgData name="Hetzel, Charles" userId="09e7531e-89ec-4d2a-8938-ddba78121857" providerId="ADAL" clId="{5360F745-54A6-49E1-83DE-0A8AEB04BDE2}" dt="2021-08-23T13:29:49.322" v="1"/>
          <ac:spMkLst>
            <pc:docMk/>
            <pc:sldMk cId="1550122305" sldId="256"/>
            <ac:spMk id="21" creationId="{8BBFE222-E727-4558-A04C-F6DE59634115}"/>
          </ac:spMkLst>
        </pc:spChg>
        <pc:spChg chg="add mod">
          <ac:chgData name="Hetzel, Charles" userId="09e7531e-89ec-4d2a-8938-ddba78121857" providerId="ADAL" clId="{5360F745-54A6-49E1-83DE-0A8AEB04BDE2}" dt="2021-08-23T16:47:26.191" v="169" actId="1076"/>
          <ac:spMkLst>
            <pc:docMk/>
            <pc:sldMk cId="1550122305" sldId="256"/>
            <ac:spMk id="23" creationId="{CA23B252-1010-4D7F-BCD9-8B8CA0D5D5AF}"/>
          </ac:spMkLst>
        </pc:spChg>
        <pc:spChg chg="add mod">
          <ac:chgData name="Hetzel, Charles" userId="09e7531e-89ec-4d2a-8938-ddba78121857" providerId="ADAL" clId="{5360F745-54A6-49E1-83DE-0A8AEB04BDE2}" dt="2021-08-23T17:49:25.161" v="578" actId="20577"/>
          <ac:spMkLst>
            <pc:docMk/>
            <pc:sldMk cId="1550122305" sldId="256"/>
            <ac:spMk id="24" creationId="{40DB7ED3-F8DB-4A28-B566-104D3692A9C5}"/>
          </ac:spMkLst>
        </pc:spChg>
        <pc:cxnChg chg="del">
          <ac:chgData name="Hetzel, Charles" userId="09e7531e-89ec-4d2a-8938-ddba78121857" providerId="ADAL" clId="{5360F745-54A6-49E1-83DE-0A8AEB04BDE2}" dt="2021-08-23T16:47:20.699" v="168" actId="478"/>
          <ac:cxnSpMkLst>
            <pc:docMk/>
            <pc:sldMk cId="1550122305" sldId="256"/>
            <ac:cxnSpMk id="6" creationId="{B2F90304-DA8C-4658-99AE-E36C36BD87F0}"/>
          </ac:cxnSpMkLst>
        </pc:cxnChg>
        <pc:cxnChg chg="add mod">
          <ac:chgData name="Hetzel, Charles" userId="09e7531e-89ec-4d2a-8938-ddba78121857" providerId="ADAL" clId="{5360F745-54A6-49E1-83DE-0A8AEB04BDE2}" dt="2021-08-23T16:47:26.191" v="169" actId="1076"/>
          <ac:cxnSpMkLst>
            <pc:docMk/>
            <pc:sldMk cId="1550122305" sldId="256"/>
            <ac:cxnSpMk id="22" creationId="{8DF6FD1C-56B1-4C43-A5F9-E26285DA6E73}"/>
          </ac:cxnSpMkLst>
        </pc:cxnChg>
      </pc:sldChg>
      <pc:sldChg chg="addSp modSp">
        <pc:chgData name="Hetzel, Charles" userId="09e7531e-89ec-4d2a-8938-ddba78121857" providerId="ADAL" clId="{5360F745-54A6-49E1-83DE-0A8AEB04BDE2}" dt="2021-08-23T13:29:54.823" v="2"/>
        <pc:sldMkLst>
          <pc:docMk/>
          <pc:sldMk cId="90753736" sldId="257"/>
        </pc:sldMkLst>
        <pc:spChg chg="add mod">
          <ac:chgData name="Hetzel, Charles" userId="09e7531e-89ec-4d2a-8938-ddba78121857" providerId="ADAL" clId="{5360F745-54A6-49E1-83DE-0A8AEB04BDE2}" dt="2021-08-23T13:29:54.823" v="2"/>
          <ac:spMkLst>
            <pc:docMk/>
            <pc:sldMk cId="90753736" sldId="257"/>
            <ac:spMk id="36" creationId="{96EBFAE5-38EB-4E49-8E20-3334E14599D2}"/>
          </ac:spMkLst>
        </pc:spChg>
      </pc:sldChg>
      <pc:sldChg chg="addSp modSp">
        <pc:chgData name="Hetzel, Charles" userId="09e7531e-89ec-4d2a-8938-ddba78121857" providerId="ADAL" clId="{5360F745-54A6-49E1-83DE-0A8AEB04BDE2}" dt="2021-08-23T13:29:56.008" v="3"/>
        <pc:sldMkLst>
          <pc:docMk/>
          <pc:sldMk cId="1644997609" sldId="258"/>
        </pc:sldMkLst>
        <pc:spChg chg="add mod">
          <ac:chgData name="Hetzel, Charles" userId="09e7531e-89ec-4d2a-8938-ddba78121857" providerId="ADAL" clId="{5360F745-54A6-49E1-83DE-0A8AEB04BDE2}" dt="2021-08-23T13:29:56.008" v="3"/>
          <ac:spMkLst>
            <pc:docMk/>
            <pc:sldMk cId="1644997609" sldId="258"/>
            <ac:spMk id="39" creationId="{990DD951-D038-46C4-AC08-8FC34C9DBE0C}"/>
          </ac:spMkLst>
        </pc:spChg>
      </pc:sldChg>
      <pc:sldChg chg="addSp delSp modSp del mod ord">
        <pc:chgData name="Hetzel, Charles" userId="09e7531e-89ec-4d2a-8938-ddba78121857" providerId="ADAL" clId="{5360F745-54A6-49E1-83DE-0A8AEB04BDE2}" dt="2021-08-23T17:56:22.315" v="734" actId="2696"/>
        <pc:sldMkLst>
          <pc:docMk/>
          <pc:sldMk cId="282942186" sldId="259"/>
        </pc:sldMkLst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6" creationId="{338FF040-524B-4DA7-808B-6300C465CC6D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9" creationId="{3C66F345-9057-4AFB-9B83-A41A6F5AA767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10" creationId="{ADB5A12C-8728-4474-B6DE-4AB1E6491AEA}"/>
          </ac:spMkLst>
        </pc:spChg>
        <pc:spChg chg="del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14" creationId="{568F1A23-F985-4652-83A0-67D5D864DE5E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15" creationId="{9E87AE95-1EC6-429C-B8A3-9E082A4D92FB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16" creationId="{2CB574AB-9DE1-4451-8D31-F8C654EB70C5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17" creationId="{5867A57B-E439-4775-A319-469ECDEB7000}"/>
          </ac:spMkLst>
        </pc:spChg>
        <pc:spChg chg="add mod">
          <ac:chgData name="Hetzel, Charles" userId="09e7531e-89ec-4d2a-8938-ddba78121857" providerId="ADAL" clId="{5360F745-54A6-49E1-83DE-0A8AEB04BDE2}" dt="2021-08-23T13:29:56.975" v="4"/>
          <ac:spMkLst>
            <pc:docMk/>
            <pc:sldMk cId="282942186" sldId="259"/>
            <ac:spMk id="32" creationId="{CCF2CC68-9978-49AB-938E-89F6F937BA32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36" creationId="{6A7EEBFB-8797-4011-857F-7808A705EB06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39" creationId="{018DAA71-C80E-4091-A45A-1AC5681BE91A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40" creationId="{B8FDDFCB-2AEA-4921-BEF5-6CF6FA851E64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46" creationId="{264DB20A-660E-4340-9EAF-B1A4F71FC506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47" creationId="{03EA5931-F827-435A-BABB-C72159A7E734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51" creationId="{5CAE4627-4B84-46A4-B384-CFEE15EE660B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52" creationId="{01297C80-B2F1-484B-99E4-46CBA08E1CAC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55" creationId="{4617B726-BB1A-4CF1-A1B2-495593F3BCAD}"/>
          </ac:spMkLst>
        </pc:spChg>
        <pc:spChg chg="del mod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65" creationId="{479DDA8C-A1B1-4672-8FB2-E63AC05AE077}"/>
          </ac:spMkLst>
        </pc:spChg>
        <pc:spChg chg="del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66" creationId="{ABFF1580-CC54-426E-919A-2F36793E228C}"/>
          </ac:spMkLst>
        </pc:spChg>
        <pc:spChg chg="del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67" creationId="{7BEFC3A9-E609-413A-B6BB-AB240C62B953}"/>
          </ac:spMkLst>
        </pc:spChg>
        <pc:spChg chg="del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68" creationId="{EE19C7AA-81ED-4BB6-95F0-CEC80A8AD99B}"/>
          </ac:spMkLst>
        </pc:spChg>
        <pc:spChg chg="del">
          <ac:chgData name="Hetzel, Charles" userId="09e7531e-89ec-4d2a-8938-ddba78121857" providerId="ADAL" clId="{5360F745-54A6-49E1-83DE-0A8AEB04BDE2}" dt="2021-08-23T17:52:33.551" v="697" actId="21"/>
          <ac:spMkLst>
            <pc:docMk/>
            <pc:sldMk cId="282942186" sldId="259"/>
            <ac:spMk id="69" creationId="{D262E969-5410-4007-A86C-2DEAED57CD3E}"/>
          </ac:spMkLst>
        </pc:spChg>
        <pc:graphicFrameChg chg="del mod">
          <ac:chgData name="Hetzel, Charles" userId="09e7531e-89ec-4d2a-8938-ddba78121857" providerId="ADAL" clId="{5360F745-54A6-49E1-83DE-0A8AEB04BDE2}" dt="2021-08-23T17:52:33.551" v="697" actId="21"/>
          <ac:graphicFrameMkLst>
            <pc:docMk/>
            <pc:sldMk cId="282942186" sldId="259"/>
            <ac:graphicFrameMk id="33" creationId="{386614C1-9949-4277-A16C-203DD847D7F2}"/>
          </ac:graphicFrameMkLst>
        </pc:graphicFrameChg>
        <pc:cxnChg chg="add del mod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41" creationId="{B7BD2806-79AF-4BCC-9D7D-0AA91429EBA8}"/>
          </ac:cxnSpMkLst>
        </pc:cxnChg>
        <pc:cxnChg chg="add del mod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42" creationId="{7CDC7E8B-5624-4696-A8C5-FB500554D7BE}"/>
          </ac:cxnSpMkLst>
        </pc:cxnChg>
        <pc:cxnChg chg="del mod">
          <ac:chgData name="Hetzel, Charles" userId="09e7531e-89ec-4d2a-8938-ddba78121857" providerId="ADAL" clId="{5360F745-54A6-49E1-83DE-0A8AEB04BDE2}" dt="2021-08-23T17:51:21.352" v="682" actId="478"/>
          <ac:cxnSpMkLst>
            <pc:docMk/>
            <pc:sldMk cId="282942186" sldId="259"/>
            <ac:cxnSpMk id="48" creationId="{AD3F2B3F-39D1-4F8B-B2DD-A6845AB20404}"/>
          </ac:cxnSpMkLst>
        </pc:cxnChg>
        <pc:cxnChg chg="del mod">
          <ac:chgData name="Hetzel, Charles" userId="09e7531e-89ec-4d2a-8938-ddba78121857" providerId="ADAL" clId="{5360F745-54A6-49E1-83DE-0A8AEB04BDE2}" dt="2021-08-23T17:51:30.640" v="684" actId="478"/>
          <ac:cxnSpMkLst>
            <pc:docMk/>
            <pc:sldMk cId="282942186" sldId="259"/>
            <ac:cxnSpMk id="50" creationId="{C10EC541-23BC-40A8-B410-41501668347A}"/>
          </ac:cxnSpMkLst>
        </pc:cxnChg>
        <pc:cxnChg chg="del mod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53" creationId="{F38E4C7B-0B8F-404C-B662-AF040088E46D}"/>
          </ac:cxnSpMkLst>
        </pc:cxnChg>
        <pc:cxnChg chg="del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57" creationId="{183C91F4-D8B0-4CFE-84B4-12FAB60C685F}"/>
          </ac:cxnSpMkLst>
        </pc:cxnChg>
        <pc:cxnChg chg="del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58" creationId="{1FA6FDDD-43E4-4169-8BA3-780ADC99C615}"/>
          </ac:cxnSpMkLst>
        </pc:cxnChg>
        <pc:cxnChg chg="del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61" creationId="{12EEF191-9846-412E-9860-D6F5ACC924B0}"/>
          </ac:cxnSpMkLst>
        </pc:cxnChg>
        <pc:cxnChg chg="del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62" creationId="{97D68C91-2C65-44A7-9B43-22FF899AADAC}"/>
          </ac:cxnSpMkLst>
        </pc:cxnChg>
        <pc:cxnChg chg="del mod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63" creationId="{7F10678E-39BA-466E-80DF-CDBFDF274598}"/>
          </ac:cxnSpMkLst>
        </pc:cxnChg>
        <pc:cxnChg chg="del">
          <ac:chgData name="Hetzel, Charles" userId="09e7531e-89ec-4d2a-8938-ddba78121857" providerId="ADAL" clId="{5360F745-54A6-49E1-83DE-0A8AEB04BDE2}" dt="2021-08-23T17:52:33.551" v="697" actId="21"/>
          <ac:cxnSpMkLst>
            <pc:docMk/>
            <pc:sldMk cId="282942186" sldId="259"/>
            <ac:cxnSpMk id="64" creationId="{66D035FB-8D06-4F7C-A687-AE9ECCF01BB3}"/>
          </ac:cxnSpMkLst>
        </pc:cxnChg>
      </pc:sldChg>
      <pc:sldChg chg="addSp modSp ord">
        <pc:chgData name="Hetzel, Charles" userId="09e7531e-89ec-4d2a-8938-ddba78121857" providerId="ADAL" clId="{5360F745-54A6-49E1-83DE-0A8AEB04BDE2}" dt="2021-08-23T16:45:18.504" v="143"/>
        <pc:sldMkLst>
          <pc:docMk/>
          <pc:sldMk cId="153412530" sldId="260"/>
        </pc:sldMkLst>
        <pc:spChg chg="add mod">
          <ac:chgData name="Hetzel, Charles" userId="09e7531e-89ec-4d2a-8938-ddba78121857" providerId="ADAL" clId="{5360F745-54A6-49E1-83DE-0A8AEB04BDE2}" dt="2021-08-23T13:29:59.320" v="6"/>
          <ac:spMkLst>
            <pc:docMk/>
            <pc:sldMk cId="153412530" sldId="260"/>
            <ac:spMk id="37" creationId="{0E30EA99-5061-4B9D-98FE-027B2C8845B2}"/>
          </ac:spMkLst>
        </pc:spChg>
      </pc:sldChg>
      <pc:sldChg chg="addSp modSp ord">
        <pc:chgData name="Hetzel, Charles" userId="09e7531e-89ec-4d2a-8938-ddba78121857" providerId="ADAL" clId="{5360F745-54A6-49E1-83DE-0A8AEB04BDE2}" dt="2021-08-23T16:45:18.504" v="143"/>
        <pc:sldMkLst>
          <pc:docMk/>
          <pc:sldMk cId="715565172" sldId="262"/>
        </pc:sldMkLst>
        <pc:spChg chg="add mod">
          <ac:chgData name="Hetzel, Charles" userId="09e7531e-89ec-4d2a-8938-ddba78121857" providerId="ADAL" clId="{5360F745-54A6-49E1-83DE-0A8AEB04BDE2}" dt="2021-08-23T13:29:57.928" v="5"/>
          <ac:spMkLst>
            <pc:docMk/>
            <pc:sldMk cId="715565172" sldId="262"/>
            <ac:spMk id="31" creationId="{5B848B66-5B19-44AC-B638-676DD223EE17}"/>
          </ac:spMkLst>
        </pc:spChg>
      </pc:sldChg>
      <pc:sldChg chg="addSp modSp del">
        <pc:chgData name="Hetzel, Charles" userId="09e7531e-89ec-4d2a-8938-ddba78121857" providerId="ADAL" clId="{5360F745-54A6-49E1-83DE-0A8AEB04BDE2}" dt="2021-08-23T16:45:23.034" v="144" actId="47"/>
        <pc:sldMkLst>
          <pc:docMk/>
          <pc:sldMk cId="2403950551" sldId="263"/>
        </pc:sldMkLst>
        <pc:spChg chg="add mod">
          <ac:chgData name="Hetzel, Charles" userId="09e7531e-89ec-4d2a-8938-ddba78121857" providerId="ADAL" clId="{5360F745-54A6-49E1-83DE-0A8AEB04BDE2}" dt="2021-08-23T13:30:02.129" v="7"/>
          <ac:spMkLst>
            <pc:docMk/>
            <pc:sldMk cId="2403950551" sldId="263"/>
            <ac:spMk id="4" creationId="{D8A447AC-5EE9-45D5-9B67-043C79C64FB2}"/>
          </ac:spMkLst>
        </pc:spChg>
      </pc:sldChg>
      <pc:sldChg chg="addSp modSp del">
        <pc:chgData name="Hetzel, Charles" userId="09e7531e-89ec-4d2a-8938-ddba78121857" providerId="ADAL" clId="{5360F745-54A6-49E1-83DE-0A8AEB04BDE2}" dt="2021-08-23T16:45:24.306" v="145" actId="47"/>
        <pc:sldMkLst>
          <pc:docMk/>
          <pc:sldMk cId="854741294" sldId="264"/>
        </pc:sldMkLst>
        <pc:spChg chg="add mod">
          <ac:chgData name="Hetzel, Charles" userId="09e7531e-89ec-4d2a-8938-ddba78121857" providerId="ADAL" clId="{5360F745-54A6-49E1-83DE-0A8AEB04BDE2}" dt="2021-08-23T13:30:03.985" v="8"/>
          <ac:spMkLst>
            <pc:docMk/>
            <pc:sldMk cId="854741294" sldId="264"/>
            <ac:spMk id="5" creationId="{0BEFA995-D1A4-4981-9552-E0B4A4EDBC08}"/>
          </ac:spMkLst>
        </pc:spChg>
      </pc:sldChg>
      <pc:sldChg chg="addSp delSp modSp del">
        <pc:chgData name="Hetzel, Charles" userId="09e7531e-89ec-4d2a-8938-ddba78121857" providerId="ADAL" clId="{5360F745-54A6-49E1-83DE-0A8AEB04BDE2}" dt="2021-08-23T16:45:25.289" v="146" actId="47"/>
        <pc:sldMkLst>
          <pc:docMk/>
          <pc:sldMk cId="79192303" sldId="265"/>
        </pc:sldMkLst>
        <pc:spChg chg="add del mod">
          <ac:chgData name="Hetzel, Charles" userId="09e7531e-89ec-4d2a-8938-ddba78121857" providerId="ADAL" clId="{5360F745-54A6-49E1-83DE-0A8AEB04BDE2}" dt="2021-08-23T16:22:42.405" v="19"/>
          <ac:spMkLst>
            <pc:docMk/>
            <pc:sldMk cId="79192303" sldId="265"/>
            <ac:spMk id="3" creationId="{9E9A8514-D074-4DEF-8D74-1CB53AEBD469}"/>
          </ac:spMkLst>
        </pc:spChg>
      </pc:sldChg>
      <pc:sldChg chg="addSp delSp modSp mod modAnim">
        <pc:chgData name="Hetzel, Charles" userId="09e7531e-89ec-4d2a-8938-ddba78121857" providerId="ADAL" clId="{5360F745-54A6-49E1-83DE-0A8AEB04BDE2}" dt="2021-08-23T17:49:38.739" v="586" actId="1076"/>
        <pc:sldMkLst>
          <pc:docMk/>
          <pc:sldMk cId="969798475" sldId="332"/>
        </pc:sldMkLst>
        <pc:spChg chg="add mod">
          <ac:chgData name="Hetzel, Charles" userId="09e7531e-89ec-4d2a-8938-ddba78121857" providerId="ADAL" clId="{5360F745-54A6-49E1-83DE-0A8AEB04BDE2}" dt="2021-08-23T17:49:38.739" v="586" actId="1076"/>
          <ac:spMkLst>
            <pc:docMk/>
            <pc:sldMk cId="969798475" sldId="332"/>
            <ac:spMk id="11" creationId="{174D9D1B-831D-4F6B-B577-A4863944D52F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21" creationId="{9CB3E295-DBD7-4D44-AC26-2409F7F07337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27" creationId="{3DE6157C-31F9-46F7-9E93-3D7247F0A9F6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30" creationId="{82186077-4C83-42FB-B7F2-FD7C0A701690}"/>
          </ac:spMkLst>
        </pc:spChg>
        <pc:spChg chg="del">
          <ac:chgData name="Hetzel, Charles" userId="09e7531e-89ec-4d2a-8938-ddba78121857" providerId="ADAL" clId="{5360F745-54A6-49E1-83DE-0A8AEB04BDE2}" dt="2021-08-23T16:54:19.628" v="171" actId="478"/>
          <ac:spMkLst>
            <pc:docMk/>
            <pc:sldMk cId="969798475" sldId="332"/>
            <ac:spMk id="32" creationId="{662D87C8-747B-4E47-8986-249C1E8C9B62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34" creationId="{7BDEF356-9595-4AA0-B8ED-35EB9FC4807E}"/>
          </ac:spMkLst>
        </pc:spChg>
        <pc:spChg chg="del">
          <ac:chgData name="Hetzel, Charles" userId="09e7531e-89ec-4d2a-8938-ddba78121857" providerId="ADAL" clId="{5360F745-54A6-49E1-83DE-0A8AEB04BDE2}" dt="2021-08-23T16:54:05.526" v="170" actId="478"/>
          <ac:spMkLst>
            <pc:docMk/>
            <pc:sldMk cId="969798475" sldId="332"/>
            <ac:spMk id="35" creationId="{0D1EC48C-3C85-4DE1-8A03-37685FF9B861}"/>
          </ac:spMkLst>
        </pc:spChg>
        <pc:spChg chg="add mod">
          <ac:chgData name="Hetzel, Charles" userId="09e7531e-89ec-4d2a-8938-ddba78121857" providerId="ADAL" clId="{5360F745-54A6-49E1-83DE-0A8AEB04BDE2}" dt="2021-08-23T17:32:26.988" v="371" actId="1076"/>
          <ac:spMkLst>
            <pc:docMk/>
            <pc:sldMk cId="969798475" sldId="332"/>
            <ac:spMk id="36" creationId="{6A0192C5-D61B-466C-A8EE-5F8147D37406}"/>
          </ac:spMkLst>
        </pc:spChg>
        <pc:spChg chg="add mod">
          <ac:chgData name="Hetzel, Charles" userId="09e7531e-89ec-4d2a-8938-ddba78121857" providerId="ADAL" clId="{5360F745-54A6-49E1-83DE-0A8AEB04BDE2}" dt="2021-08-23T17:35:51.988" v="483" actId="1076"/>
          <ac:spMkLst>
            <pc:docMk/>
            <pc:sldMk cId="969798475" sldId="332"/>
            <ac:spMk id="37" creationId="{7BD3BA32-60C2-48E3-8812-30E38688D3A0}"/>
          </ac:spMkLst>
        </pc:spChg>
        <pc:spChg chg="add mod">
          <ac:chgData name="Hetzel, Charles" userId="09e7531e-89ec-4d2a-8938-ddba78121857" providerId="ADAL" clId="{5360F745-54A6-49E1-83DE-0A8AEB04BDE2}" dt="2021-08-23T17:49:34.224" v="585" actId="20577"/>
          <ac:spMkLst>
            <pc:docMk/>
            <pc:sldMk cId="969798475" sldId="332"/>
            <ac:spMk id="38" creationId="{8A197C12-21EF-4E64-A3E9-BC77185ABF27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44" creationId="{3150BFC1-AF07-41E9-A676-BF2BD4A9AE5C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47" creationId="{7A8CF93F-34D9-47AB-ADB9-9C635BF2778E}"/>
          </ac:spMkLst>
        </pc:spChg>
        <pc:spChg chg="mod">
          <ac:chgData name="Hetzel, Charles" userId="09e7531e-89ec-4d2a-8938-ddba78121857" providerId="ADAL" clId="{5360F745-54A6-49E1-83DE-0A8AEB04BDE2}" dt="2021-08-23T16:54:28.032" v="172" actId="164"/>
          <ac:spMkLst>
            <pc:docMk/>
            <pc:sldMk cId="969798475" sldId="332"/>
            <ac:spMk id="49" creationId="{C37E74D6-72B0-4488-AF4A-37BA0773C124}"/>
          </ac:spMkLst>
        </pc:spChg>
        <pc:grpChg chg="add del mod">
          <ac:chgData name="Hetzel, Charles" userId="09e7531e-89ec-4d2a-8938-ddba78121857" providerId="ADAL" clId="{5360F745-54A6-49E1-83DE-0A8AEB04BDE2}" dt="2021-08-23T16:58:59.734" v="179" actId="478"/>
          <ac:grpSpMkLst>
            <pc:docMk/>
            <pc:sldMk cId="969798475" sldId="332"/>
            <ac:grpSpMk id="3" creationId="{78691F82-965D-4A75-A1AC-63041998F146}"/>
          </ac:grpSpMkLst>
        </pc:grpChg>
        <pc:grpChg chg="mod">
          <ac:chgData name="Hetzel, Charles" userId="09e7531e-89ec-4d2a-8938-ddba78121857" providerId="ADAL" clId="{5360F745-54A6-49E1-83DE-0A8AEB04BDE2}" dt="2021-08-23T16:54:28.032" v="172" actId="164"/>
          <ac:grpSpMkLst>
            <pc:docMk/>
            <pc:sldMk cId="969798475" sldId="332"/>
            <ac:grpSpMk id="13" creationId="{F9128E53-8CEA-4BEF-82F2-B78288E55E44}"/>
          </ac:grpSpMkLst>
        </pc:grpChg>
        <pc:picChg chg="mod">
          <ac:chgData name="Hetzel, Charles" userId="09e7531e-89ec-4d2a-8938-ddba78121857" providerId="ADAL" clId="{5360F745-54A6-49E1-83DE-0A8AEB04BDE2}" dt="2021-08-23T16:54:28.032" v="172" actId="164"/>
          <ac:picMkLst>
            <pc:docMk/>
            <pc:sldMk cId="969798475" sldId="332"/>
            <ac:picMk id="2" creationId="{24283CDF-BE2A-45B3-B0A6-67ACDDF5EF15}"/>
          </ac:picMkLst>
        </pc:picChg>
        <pc:picChg chg="add mod ord modCrop">
          <ac:chgData name="Hetzel, Charles" userId="09e7531e-89ec-4d2a-8938-ddba78121857" providerId="ADAL" clId="{5360F745-54A6-49E1-83DE-0A8AEB04BDE2}" dt="2021-08-23T17:36:50.162" v="490" actId="167"/>
          <ac:picMkLst>
            <pc:docMk/>
            <pc:sldMk cId="969798475" sldId="332"/>
            <ac:picMk id="6" creationId="{23813E6C-42C3-4568-A415-18959F0522D0}"/>
          </ac:picMkLst>
        </pc:picChg>
        <pc:picChg chg="add mod ord modCrop">
          <ac:chgData name="Hetzel, Charles" userId="09e7531e-89ec-4d2a-8938-ddba78121857" providerId="ADAL" clId="{5360F745-54A6-49E1-83DE-0A8AEB04BDE2}" dt="2021-08-23T17:36:47.749" v="489" actId="167"/>
          <ac:picMkLst>
            <pc:docMk/>
            <pc:sldMk cId="969798475" sldId="332"/>
            <ac:picMk id="8" creationId="{990DF5F5-5BE9-4E0B-8A4F-ADD5BB3C5BAD}"/>
          </ac:picMkLst>
        </pc:picChg>
        <pc:picChg chg="add mod ord modCrop">
          <ac:chgData name="Hetzel, Charles" userId="09e7531e-89ec-4d2a-8938-ddba78121857" providerId="ADAL" clId="{5360F745-54A6-49E1-83DE-0A8AEB04BDE2}" dt="2021-08-23T17:36:29.350" v="486" actId="167"/>
          <ac:picMkLst>
            <pc:docMk/>
            <pc:sldMk cId="969798475" sldId="332"/>
            <ac:picMk id="10" creationId="{EDA42AFD-6C03-4EA9-89E3-BAE089167968}"/>
          </ac:picMkLst>
        </pc:picChg>
        <pc:picChg chg="mod">
          <ac:chgData name="Hetzel, Charles" userId="09e7531e-89ec-4d2a-8938-ddba78121857" providerId="ADAL" clId="{5360F745-54A6-49E1-83DE-0A8AEB04BDE2}" dt="2021-08-23T16:54:28.032" v="172" actId="164"/>
          <ac:picMkLst>
            <pc:docMk/>
            <pc:sldMk cId="969798475" sldId="332"/>
            <ac:picMk id="46" creationId="{1F7AF407-9D2A-4DAD-A89C-CE96262BEC0E}"/>
          </ac:picMkLst>
        </pc:pic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18" creationId="{07007EB8-C8B1-4015-B24C-A40B472D9FCE}"/>
          </ac:cxnSpMkLst>
        </pc:cxnChg>
        <pc:cxnChg chg="mod">
          <ac:chgData name="Hetzel, Charles" userId="09e7531e-89ec-4d2a-8938-ddba78121857" providerId="ADAL" clId="{5360F745-54A6-49E1-83DE-0A8AEB04BDE2}" dt="2021-08-23T16:58:59.734" v="179" actId="478"/>
          <ac:cxnSpMkLst>
            <pc:docMk/>
            <pc:sldMk cId="969798475" sldId="332"/>
            <ac:cxnSpMk id="24" creationId="{B5306C46-367C-4956-A374-7D5559027732}"/>
          </ac:cxnSpMkLst>
        </pc:cxn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31" creationId="{2358727F-396E-477A-930E-4125C80FDAB3}"/>
          </ac:cxnSpMkLst>
        </pc:cxn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41" creationId="{32A6B458-13A6-49A5-88DF-DC50A262B711}"/>
          </ac:cxnSpMkLst>
        </pc:cxn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42" creationId="{74AB0A13-FA8B-4F62-A071-C45269E85CFD}"/>
          </ac:cxnSpMkLst>
        </pc:cxn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45" creationId="{00C209BE-8E33-4B94-95DE-71828C1F8368}"/>
          </ac:cxnSpMkLst>
        </pc:cxn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48" creationId="{02B3B210-40C3-451B-80FA-905019253A4F}"/>
          </ac:cxnSpMkLst>
        </pc:cxnChg>
        <pc:cxnChg chg="mod">
          <ac:chgData name="Hetzel, Charles" userId="09e7531e-89ec-4d2a-8938-ddba78121857" providerId="ADAL" clId="{5360F745-54A6-49E1-83DE-0A8AEB04BDE2}" dt="2021-08-23T16:54:28.032" v="172" actId="164"/>
          <ac:cxnSpMkLst>
            <pc:docMk/>
            <pc:sldMk cId="969798475" sldId="332"/>
            <ac:cxnSpMk id="52" creationId="{1AD2AF67-1698-4A95-BBDD-5F4BB8F0CC71}"/>
          </ac:cxnSpMkLst>
        </pc:cxnChg>
        <pc:cxnChg chg="mod">
          <ac:chgData name="Hetzel, Charles" userId="09e7531e-89ec-4d2a-8938-ddba78121857" providerId="ADAL" clId="{5360F745-54A6-49E1-83DE-0A8AEB04BDE2}" dt="2021-08-23T16:58:59.734" v="179" actId="478"/>
          <ac:cxnSpMkLst>
            <pc:docMk/>
            <pc:sldMk cId="969798475" sldId="332"/>
            <ac:cxnSpMk id="55" creationId="{E65A88B2-B45A-40B9-BF82-1FE0A784560D}"/>
          </ac:cxnSpMkLst>
        </pc:cxnChg>
      </pc:sldChg>
      <pc:sldChg chg="addSp delSp modSp mod">
        <pc:chgData name="Hetzel, Charles" userId="09e7531e-89ec-4d2a-8938-ddba78121857" providerId="ADAL" clId="{5360F745-54A6-49E1-83DE-0A8AEB04BDE2}" dt="2021-08-23T17:59:06.737" v="833" actId="478"/>
        <pc:sldMkLst>
          <pc:docMk/>
          <pc:sldMk cId="496412693" sldId="333"/>
        </pc:sldMkLst>
        <pc:spChg chg="mod">
          <ac:chgData name="Hetzel, Charles" userId="09e7531e-89ec-4d2a-8938-ddba78121857" providerId="ADAL" clId="{5360F745-54A6-49E1-83DE-0A8AEB04BDE2}" dt="2021-08-23T17:57:54.660" v="742" actId="164"/>
          <ac:spMkLst>
            <pc:docMk/>
            <pc:sldMk cId="496412693" sldId="333"/>
            <ac:spMk id="6" creationId="{F97068E8-A895-42A9-B2B3-D9B8E2D5535C}"/>
          </ac:spMkLst>
        </pc:spChg>
        <pc:spChg chg="mod">
          <ac:chgData name="Hetzel, Charles" userId="09e7531e-89ec-4d2a-8938-ddba78121857" providerId="ADAL" clId="{5360F745-54A6-49E1-83DE-0A8AEB04BDE2}" dt="2021-08-23T17:58:14.039" v="746" actId="1076"/>
          <ac:spMkLst>
            <pc:docMk/>
            <pc:sldMk cId="496412693" sldId="333"/>
            <ac:spMk id="12" creationId="{FE8EEF2D-B292-4AB5-8CC1-9492C6DC19B7}"/>
          </ac:spMkLst>
        </pc:spChg>
        <pc:spChg chg="mod">
          <ac:chgData name="Hetzel, Charles" userId="09e7531e-89ec-4d2a-8938-ddba78121857" providerId="ADAL" clId="{5360F745-54A6-49E1-83DE-0A8AEB04BDE2}" dt="2021-08-23T17:57:54.660" v="742" actId="164"/>
          <ac:spMkLst>
            <pc:docMk/>
            <pc:sldMk cId="496412693" sldId="333"/>
            <ac:spMk id="16" creationId="{662FE05B-F80D-4846-AC28-45D531467124}"/>
          </ac:spMkLst>
        </pc:spChg>
        <pc:spChg chg="add mod">
          <ac:chgData name="Hetzel, Charles" userId="09e7531e-89ec-4d2a-8938-ddba78121857" providerId="ADAL" clId="{5360F745-54A6-49E1-83DE-0A8AEB04BDE2}" dt="2021-08-23T17:59:03.524" v="832" actId="27636"/>
          <ac:spMkLst>
            <pc:docMk/>
            <pc:sldMk cId="496412693" sldId="333"/>
            <ac:spMk id="19" creationId="{F483D136-B471-44D5-8F84-B7C1C8D6A918}"/>
          </ac:spMkLst>
        </pc:spChg>
        <pc:spChg chg="del">
          <ac:chgData name="Hetzel, Charles" userId="09e7531e-89ec-4d2a-8938-ddba78121857" providerId="ADAL" clId="{5360F745-54A6-49E1-83DE-0A8AEB04BDE2}" dt="2021-08-23T17:59:06.737" v="833" actId="478"/>
          <ac:spMkLst>
            <pc:docMk/>
            <pc:sldMk cId="496412693" sldId="333"/>
            <ac:spMk id="32" creationId="{662D87C8-747B-4E47-8986-249C1E8C9B62}"/>
          </ac:spMkLst>
        </pc:spChg>
        <pc:spChg chg="mod">
          <ac:chgData name="Hetzel, Charles" userId="09e7531e-89ec-4d2a-8938-ddba78121857" providerId="ADAL" clId="{5360F745-54A6-49E1-83DE-0A8AEB04BDE2}" dt="2021-08-23T17:58:14.039" v="746" actId="1076"/>
          <ac:spMkLst>
            <pc:docMk/>
            <pc:sldMk cId="496412693" sldId="333"/>
            <ac:spMk id="33" creationId="{00FE23A2-698F-48F0-B091-806A63D86DE8}"/>
          </ac:spMkLst>
        </pc:spChg>
        <pc:grpChg chg="add mod">
          <ac:chgData name="Hetzel, Charles" userId="09e7531e-89ec-4d2a-8938-ddba78121857" providerId="ADAL" clId="{5360F745-54A6-49E1-83DE-0A8AEB04BDE2}" dt="2021-08-23T17:58:14.039" v="746" actId="1076"/>
          <ac:grpSpMkLst>
            <pc:docMk/>
            <pc:sldMk cId="496412693" sldId="333"/>
            <ac:grpSpMk id="2" creationId="{D0CC82C8-3376-469D-9571-40C53B54172D}"/>
          </ac:grpSpMkLst>
        </pc:grpChg>
        <pc:grpChg chg="add mod">
          <ac:chgData name="Hetzel, Charles" userId="09e7531e-89ec-4d2a-8938-ddba78121857" providerId="ADAL" clId="{5360F745-54A6-49E1-83DE-0A8AEB04BDE2}" dt="2021-08-23T17:58:03.295" v="745" actId="1076"/>
          <ac:grpSpMkLst>
            <pc:docMk/>
            <pc:sldMk cId="496412693" sldId="333"/>
            <ac:grpSpMk id="3" creationId="{61776081-66C0-471A-A5CD-F5DB5AD964F6}"/>
          </ac:grpSpMkLst>
        </pc:grpChg>
        <pc:grpChg chg="mod">
          <ac:chgData name="Hetzel, Charles" userId="09e7531e-89ec-4d2a-8938-ddba78121857" providerId="ADAL" clId="{5360F745-54A6-49E1-83DE-0A8AEB04BDE2}" dt="2021-08-23T17:57:54.660" v="742" actId="164"/>
          <ac:grpSpMkLst>
            <pc:docMk/>
            <pc:sldMk cId="496412693" sldId="333"/>
            <ac:grpSpMk id="5" creationId="{096C16CF-FFA3-42B1-A4AE-53AFCC56A288}"/>
          </ac:grpSpMkLst>
        </pc:grpChg>
        <pc:picChg chg="mod">
          <ac:chgData name="Hetzel, Charles" userId="09e7531e-89ec-4d2a-8938-ddba78121857" providerId="ADAL" clId="{5360F745-54A6-49E1-83DE-0A8AEB04BDE2}" dt="2021-08-23T17:58:14.039" v="746" actId="1076"/>
          <ac:picMkLst>
            <pc:docMk/>
            <pc:sldMk cId="496412693" sldId="333"/>
            <ac:picMk id="1026" creationId="{F76565D3-9FC4-4744-9EC0-AFBDD7652249}"/>
          </ac:picMkLst>
        </pc:picChg>
        <pc:cxnChg chg="mod">
          <ac:chgData name="Hetzel, Charles" userId="09e7531e-89ec-4d2a-8938-ddba78121857" providerId="ADAL" clId="{5360F745-54A6-49E1-83DE-0A8AEB04BDE2}" dt="2021-08-23T17:58:14.039" v="746" actId="1076"/>
          <ac:cxnSpMkLst>
            <pc:docMk/>
            <pc:sldMk cId="496412693" sldId="333"/>
            <ac:cxnSpMk id="8" creationId="{13B53B8E-D196-409B-AAF5-153C9717977D}"/>
          </ac:cxnSpMkLst>
        </pc:cxnChg>
      </pc:sldChg>
      <pc:sldChg chg="addSp delSp modSp mod">
        <pc:chgData name="Hetzel, Charles" userId="09e7531e-89ec-4d2a-8938-ddba78121857" providerId="ADAL" clId="{5360F745-54A6-49E1-83DE-0A8AEB04BDE2}" dt="2021-08-23T17:56:00.537" v="733" actId="478"/>
        <pc:sldMkLst>
          <pc:docMk/>
          <pc:sldMk cId="2622567721" sldId="335"/>
        </pc:sldMkLst>
        <pc:spChg chg="del">
          <ac:chgData name="Hetzel, Charles" userId="09e7531e-89ec-4d2a-8938-ddba78121857" providerId="ADAL" clId="{5360F745-54A6-49E1-83DE-0A8AEB04BDE2}" dt="2021-08-23T17:48:54.416" v="559" actId="478"/>
          <ac:spMkLst>
            <pc:docMk/>
            <pc:sldMk cId="2622567721" sldId="335"/>
            <ac:spMk id="18" creationId="{05C2CB81-7D04-4D39-B6A5-615D6AF2276B}"/>
          </ac:spMkLst>
        </pc:spChg>
        <pc:spChg chg="add mod">
          <ac:chgData name="Hetzel, Charles" userId="09e7531e-89ec-4d2a-8938-ddba78121857" providerId="ADAL" clId="{5360F745-54A6-49E1-83DE-0A8AEB04BDE2}" dt="2021-08-23T17:50:05.592" v="642" actId="20577"/>
          <ac:spMkLst>
            <pc:docMk/>
            <pc:sldMk cId="2622567721" sldId="335"/>
            <ac:spMk id="20" creationId="{49140DC9-4B4F-4051-884D-1AFF3602956E}"/>
          </ac:spMkLst>
        </pc:spChg>
        <pc:spChg chg="add mod ord">
          <ac:chgData name="Hetzel, Charles" userId="09e7531e-89ec-4d2a-8938-ddba78121857" providerId="ADAL" clId="{5360F745-54A6-49E1-83DE-0A8AEB04BDE2}" dt="2021-08-23T17:55:51.274" v="730" actId="167"/>
          <ac:spMkLst>
            <pc:docMk/>
            <pc:sldMk cId="2622567721" sldId="335"/>
            <ac:spMk id="22" creationId="{AA27BF6B-2F30-4EA5-83BD-50F32F9906AA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3" creationId="{7F1249F3-8ABE-42EF-A0F4-A8692413DCFD}"/>
          </ac:spMkLst>
        </pc:spChg>
        <pc:spChg chg="add mod or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4" creationId="{A537FDCE-89CE-48EB-9A6A-F3F4741D3C75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5" creationId="{2B0EB535-D1D2-4A3B-A3BB-25F8870E7E2B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6" creationId="{2E22160C-03F6-4485-97F7-1EB9BB159C89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7" creationId="{F5EB469B-1D4F-4724-97B4-307C2E742261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8" creationId="{7D63BE07-5E98-4132-B580-A2074E44F6E5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29" creationId="{2E4E3AFF-8F96-4147-9990-02BC6F007365}"/>
          </ac:spMkLst>
        </pc:spChg>
        <pc:spChg chg="add del mod">
          <ac:chgData name="Hetzel, Charles" userId="09e7531e-89ec-4d2a-8938-ddba78121857" providerId="ADAL" clId="{5360F745-54A6-49E1-83DE-0A8AEB04BDE2}" dt="2021-08-23T17:52:51.280" v="705" actId="478"/>
          <ac:spMkLst>
            <pc:docMk/>
            <pc:sldMk cId="2622567721" sldId="335"/>
            <ac:spMk id="30" creationId="{E8B4BC29-9494-485A-89E4-93015DB141DA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31" creationId="{F82B5305-8AD3-41BB-AE19-563367772CCE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32" creationId="{96F15A36-814E-484B-A394-50BDB76DB221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33" creationId="{E3EC4783-6AE6-42E7-BB81-ACE600D8E148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34" creationId="{C22D983D-8FA6-4E7E-934D-9CF030FEBD49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36" creationId="{BDA77879-8168-43C4-9743-2776B4F62641}"/>
          </ac:spMkLst>
        </pc:spChg>
        <pc:spChg chg="del">
          <ac:chgData name="Hetzel, Charles" userId="09e7531e-89ec-4d2a-8938-ddba78121857" providerId="ADAL" clId="{5360F745-54A6-49E1-83DE-0A8AEB04BDE2}" dt="2021-08-23T17:53:24.400" v="710" actId="478"/>
          <ac:spMkLst>
            <pc:docMk/>
            <pc:sldMk cId="2622567721" sldId="335"/>
            <ac:spMk id="37" creationId="{77FF8DE1-586E-4EFD-B169-62B094469325}"/>
          </ac:spMkLst>
        </pc:spChg>
        <pc:spChg chg="del">
          <ac:chgData name="Hetzel, Charles" userId="09e7531e-89ec-4d2a-8938-ddba78121857" providerId="ADAL" clId="{5360F745-54A6-49E1-83DE-0A8AEB04BDE2}" dt="2021-08-23T17:54:08.153" v="714" actId="478"/>
          <ac:spMkLst>
            <pc:docMk/>
            <pc:sldMk cId="2622567721" sldId="335"/>
            <ac:spMk id="39" creationId="{F2CB6F07-6B26-41F3-A80C-F9A307EFAFC5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45" creationId="{4FA42B25-BAFB-4D94-B6B1-5237ADF5FA13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46" creationId="{E8C1E98A-7CE1-4DA7-8891-DAA92E0394BA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47" creationId="{20A4951E-27A5-4E6F-B6EC-F80F5EAD3C97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48" creationId="{E4FC6B09-4B0C-4490-9115-8110A29C2D58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49" creationId="{A5530E80-903F-4737-9B15-E61AA4C3191D}"/>
          </ac:spMkLst>
        </pc:spChg>
        <pc:spChg chg="del">
          <ac:chgData name="Hetzel, Charles" userId="09e7531e-89ec-4d2a-8938-ddba78121857" providerId="ADAL" clId="{5360F745-54A6-49E1-83DE-0A8AEB04BDE2}" dt="2021-08-23T17:54:02.113" v="713" actId="478"/>
          <ac:spMkLst>
            <pc:docMk/>
            <pc:sldMk cId="2622567721" sldId="335"/>
            <ac:spMk id="51" creationId="{A5755D49-6972-4909-8F54-107CA01C64B0}"/>
          </ac:spMkLst>
        </pc:spChg>
        <pc:spChg chg="add mod">
          <ac:chgData name="Hetzel, Charles" userId="09e7531e-89ec-4d2a-8938-ddba78121857" providerId="ADAL" clId="{5360F745-54A6-49E1-83DE-0A8AEB04BDE2}" dt="2021-08-23T17:54:50.092" v="719" actId="1076"/>
          <ac:spMkLst>
            <pc:docMk/>
            <pc:sldMk cId="2622567721" sldId="335"/>
            <ac:spMk id="52" creationId="{C009D590-2DF4-495E-8137-545FE010D4C8}"/>
          </ac:spMkLst>
        </pc:spChg>
        <pc:spChg chg="del">
          <ac:chgData name="Hetzel, Charles" userId="09e7531e-89ec-4d2a-8938-ddba78121857" providerId="ADAL" clId="{5360F745-54A6-49E1-83DE-0A8AEB04BDE2}" dt="2021-08-23T17:54:19.480" v="716" actId="478"/>
          <ac:spMkLst>
            <pc:docMk/>
            <pc:sldMk cId="2622567721" sldId="335"/>
            <ac:spMk id="83" creationId="{ADD2E0E2-B62E-43C2-8FC9-29CF72E27D74}"/>
          </ac:spMkLst>
        </pc:spChg>
        <pc:graphicFrameChg chg="add mod">
          <ac:chgData name="Hetzel, Charles" userId="09e7531e-89ec-4d2a-8938-ddba78121857" providerId="ADAL" clId="{5360F745-54A6-49E1-83DE-0A8AEB04BDE2}" dt="2021-08-23T17:54:50.092" v="719" actId="1076"/>
          <ac:graphicFrameMkLst>
            <pc:docMk/>
            <pc:sldMk cId="2622567721" sldId="335"/>
            <ac:graphicFrameMk id="21" creationId="{B89B5367-A487-485D-9D20-1C2C0FAB6423}"/>
          </ac:graphicFrameMkLst>
        </pc:graphicFrameChg>
        <pc:picChg chg="mod">
          <ac:chgData name="Hetzel, Charles" userId="09e7531e-89ec-4d2a-8938-ddba78121857" providerId="ADAL" clId="{5360F745-54A6-49E1-83DE-0A8AEB04BDE2}" dt="2021-08-23T17:55:19.188" v="725"/>
          <ac:picMkLst>
            <pc:docMk/>
            <pc:sldMk cId="2622567721" sldId="335"/>
            <ac:picMk id="5" creationId="{E6A0FD19-74F6-47C4-8AA6-FC2060DA698F}"/>
          </ac:picMkLst>
        </pc:picChg>
        <pc:picChg chg="del">
          <ac:chgData name="Hetzel, Charles" userId="09e7531e-89ec-4d2a-8938-ddba78121857" providerId="ADAL" clId="{5360F745-54A6-49E1-83DE-0A8AEB04BDE2}" dt="2021-08-23T17:52:36.665" v="698" actId="478"/>
          <ac:picMkLst>
            <pc:docMk/>
            <pc:sldMk cId="2622567721" sldId="335"/>
            <ac:picMk id="14" creationId="{5211258F-AEEA-4891-BF6F-382B9646A019}"/>
          </ac:picMkLst>
        </pc:picChg>
        <pc:picChg chg="del">
          <ac:chgData name="Hetzel, Charles" userId="09e7531e-89ec-4d2a-8938-ddba78121857" providerId="ADAL" clId="{5360F745-54A6-49E1-83DE-0A8AEB04BDE2}" dt="2021-08-23T17:52:47.200" v="702" actId="478"/>
          <ac:picMkLst>
            <pc:docMk/>
            <pc:sldMk cId="2622567721" sldId="335"/>
            <ac:picMk id="19" creationId="{2A2CA13D-B71F-4F4A-B729-6756905B395C}"/>
          </ac:picMkLst>
        </pc:picChg>
        <pc:picChg chg="del">
          <ac:chgData name="Hetzel, Charles" userId="09e7531e-89ec-4d2a-8938-ddba78121857" providerId="ADAL" clId="{5360F745-54A6-49E1-83DE-0A8AEB04BDE2}" dt="2021-08-23T17:52:48.089" v="703" actId="478"/>
          <ac:picMkLst>
            <pc:docMk/>
            <pc:sldMk cId="2622567721" sldId="335"/>
            <ac:picMk id="60" creationId="{6438F872-585B-4522-82B2-526825D71B7D}"/>
          </ac:picMkLst>
        </pc:pic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35" creationId="{4B601150-543B-40E7-8BD9-E498A4ED68D5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38" creationId="{CBC6FE49-4EC0-4CCF-8FD0-5313F7AC9292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40" creationId="{F9B32413-E36B-4460-A8FD-FF8DCE14C6F9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41" creationId="{A007FC85-7512-461E-B58A-551238B7495B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42" creationId="{85DAB51A-161C-409E-8701-0C0EBD42DADF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43" creationId="{09FCE48B-8765-40F3-BA12-F4F67DD76229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44" creationId="{E962CB45-5A72-40A0-9771-6B008C8240F5}"/>
          </ac:cxnSpMkLst>
        </pc:cxnChg>
        <pc:cxnChg chg="del mod">
          <ac:chgData name="Hetzel, Charles" userId="09e7531e-89ec-4d2a-8938-ddba78121857" providerId="ADAL" clId="{5360F745-54A6-49E1-83DE-0A8AEB04BDE2}" dt="2021-08-23T17:56:00.537" v="733" actId="478"/>
          <ac:cxnSpMkLst>
            <pc:docMk/>
            <pc:sldMk cId="2622567721" sldId="335"/>
            <ac:cxnSpMk id="50" creationId="{4C3D3BD0-C161-4C4D-AD9B-650FBB68521F}"/>
          </ac:cxnSpMkLst>
        </pc:cxnChg>
        <pc:cxnChg chg="mod">
          <ac:chgData name="Hetzel, Charles" userId="09e7531e-89ec-4d2a-8938-ddba78121857" providerId="ADAL" clId="{5360F745-54A6-49E1-83DE-0A8AEB04BDE2}" dt="2021-08-23T17:55:39.266" v="729" actId="14100"/>
          <ac:cxnSpMkLst>
            <pc:docMk/>
            <pc:sldMk cId="2622567721" sldId="335"/>
            <ac:cxnSpMk id="53" creationId="{6B5B1504-DDFB-430F-8FF3-99E864739529}"/>
          </ac:cxnSpMkLst>
        </pc:cxnChg>
        <pc:cxnChg chg="mod">
          <ac:chgData name="Hetzel, Charles" userId="09e7531e-89ec-4d2a-8938-ddba78121857" providerId="ADAL" clId="{5360F745-54A6-49E1-83DE-0A8AEB04BDE2}" dt="2021-08-23T17:55:28.474" v="727" actId="14100"/>
          <ac:cxnSpMkLst>
            <pc:docMk/>
            <pc:sldMk cId="2622567721" sldId="335"/>
            <ac:cxnSpMk id="54" creationId="{0DC67401-008A-4E58-8713-23411385D3F3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55" creationId="{AEE682E3-4861-4CE5-8B22-3AA177062002}"/>
          </ac:cxnSpMkLst>
        </pc:cxnChg>
        <pc:cxnChg chg="mod">
          <ac:chgData name="Hetzel, Charles" userId="09e7531e-89ec-4d2a-8938-ddba78121857" providerId="ADAL" clId="{5360F745-54A6-49E1-83DE-0A8AEB04BDE2}" dt="2021-08-23T17:55:06.681" v="724" actId="14100"/>
          <ac:cxnSpMkLst>
            <pc:docMk/>
            <pc:sldMk cId="2622567721" sldId="335"/>
            <ac:cxnSpMk id="56" creationId="{940B2D5E-87E0-49B0-B05A-B7BC5AB78F85}"/>
          </ac:cxnSpMkLst>
        </pc:cxnChg>
        <pc:cxnChg chg="add mod">
          <ac:chgData name="Hetzel, Charles" userId="09e7531e-89ec-4d2a-8938-ddba78121857" providerId="ADAL" clId="{5360F745-54A6-49E1-83DE-0A8AEB04BDE2}" dt="2021-08-23T17:54:50.092" v="719" actId="1076"/>
          <ac:cxnSpMkLst>
            <pc:docMk/>
            <pc:sldMk cId="2622567721" sldId="335"/>
            <ac:cxnSpMk id="57" creationId="{5F39CAD7-0C84-4E05-B646-50B63AEF8CBE}"/>
          </ac:cxnSpMkLst>
        </pc:cxnChg>
        <pc:cxnChg chg="del">
          <ac:chgData name="Hetzel, Charles" userId="09e7531e-89ec-4d2a-8938-ddba78121857" providerId="ADAL" clId="{5360F745-54A6-49E1-83DE-0A8AEB04BDE2}" dt="2021-08-23T17:52:50.229" v="704" actId="478"/>
          <ac:cxnSpMkLst>
            <pc:docMk/>
            <pc:sldMk cId="2622567721" sldId="335"/>
            <ac:cxnSpMk id="75" creationId="{17247DEF-FF1C-4106-BEBD-3CE88632CBB1}"/>
          </ac:cxnSpMkLst>
        </pc:cxnChg>
        <pc:cxnChg chg="del">
          <ac:chgData name="Hetzel, Charles" userId="09e7531e-89ec-4d2a-8938-ddba78121857" providerId="ADAL" clId="{5360F745-54A6-49E1-83DE-0A8AEB04BDE2}" dt="2021-08-23T17:53:41.040" v="712" actId="478"/>
          <ac:cxnSpMkLst>
            <pc:docMk/>
            <pc:sldMk cId="2622567721" sldId="335"/>
            <ac:cxnSpMk id="89" creationId="{3A83A29F-8711-43A4-8E57-85B4FA7AB424}"/>
          </ac:cxnSpMkLst>
        </pc:cxnChg>
      </pc:sldChg>
      <pc:sldChg chg="addSp delSp modSp mod">
        <pc:chgData name="Hetzel, Charles" userId="09e7531e-89ec-4d2a-8938-ddba78121857" providerId="ADAL" clId="{5360F745-54A6-49E1-83DE-0A8AEB04BDE2}" dt="2021-08-23T16:46:16.235" v="164" actId="1038"/>
        <pc:sldMkLst>
          <pc:docMk/>
          <pc:sldMk cId="170267478" sldId="2290"/>
        </pc:sldMkLst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6" creationId="{F24E8934-0865-4C3A-9A6C-0116B022F0B4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7" creationId="{389AFD81-BBB1-4131-A79E-829EC607B6E1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13" creationId="{73975FF0-ADD1-46EA-A8C5-FDF1C3A31027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15" creationId="{B406D458-0F5B-49F9-9EB3-3D937431DFEE}"/>
          </ac:spMkLst>
        </pc:spChg>
        <pc:spChg chg="mod">
          <ac:chgData name="Hetzel, Charles" userId="09e7531e-89ec-4d2a-8938-ddba78121857" providerId="ADAL" clId="{5360F745-54A6-49E1-83DE-0A8AEB04BDE2}" dt="2021-08-23T16:37:59.443" v="39" actId="1076"/>
          <ac:spMkLst>
            <pc:docMk/>
            <pc:sldMk cId="170267478" sldId="2290"/>
            <ac:spMk id="16" creationId="{18DB4BF1-032F-4752-88B2-4B544E421073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20" creationId="{69657A2E-A0F4-41B2-AD92-ED62AB66F9F5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21" creationId="{627469F2-9022-47EF-AA68-287A3D0BE13C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25" creationId="{48416155-55C3-4018-9343-F8F31EDB241C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31" creationId="{784AAED7-03F4-47F6-BFFD-67C8683F5094}"/>
          </ac:spMkLst>
        </pc:spChg>
        <pc:spChg chg="add mod">
          <ac:chgData name="Hetzel, Charles" userId="09e7531e-89ec-4d2a-8938-ddba78121857" providerId="ADAL" clId="{5360F745-54A6-49E1-83DE-0A8AEB04BDE2}" dt="2021-08-23T16:46:16.235" v="164" actId="1038"/>
          <ac:spMkLst>
            <pc:docMk/>
            <pc:sldMk cId="170267478" sldId="2290"/>
            <ac:spMk id="33" creationId="{2FD160AD-19B0-46CC-A14F-54953E91DDFE}"/>
          </ac:spMkLst>
        </pc:spChg>
        <pc:spChg chg="add mod">
          <ac:chgData name="Hetzel, Charles" userId="09e7531e-89ec-4d2a-8938-ddba78121857" providerId="ADAL" clId="{5360F745-54A6-49E1-83DE-0A8AEB04BDE2}" dt="2021-08-23T16:46:16.235" v="164" actId="1038"/>
          <ac:spMkLst>
            <pc:docMk/>
            <pc:sldMk cId="170267478" sldId="2290"/>
            <ac:spMk id="34" creationId="{EE2C4AB8-1089-4115-9E36-8AEC20EBC76C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35" creationId="{7056E409-EE00-4480-B772-6FA355EB88F1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36" creationId="{2953A108-7D30-42EB-A4A6-95A92620ED06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37" creationId="{5B38A282-8F99-43D2-B1DD-CB1574BE02B9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38" creationId="{6B18CB19-3B85-4DE6-AD2C-BDC474DA8C46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40" creationId="{636B3517-18D8-40A5-9CE5-6126CE2EDB68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42" creationId="{EFEAF33C-1C33-4759-B570-912043D39F6E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44" creationId="{0B6A0BA4-3E44-441F-8475-8CD8826EDE0B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45" creationId="{27B8AF05-DF90-490C-A793-D351B1C7490A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48" creationId="{3D97E230-E5D9-4A88-BDD5-C58019547D28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49" creationId="{099C1CED-EB53-4685-B002-3E977E63D4C9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51" creationId="{7F6A0061-940E-435E-ADB5-B17718C9C13F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54" creationId="{C51C54D3-18B6-4CA8-B791-208EAEF08DFF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56" creationId="{35D6FAB3-5B36-45B7-96A7-022BCAB510C6}"/>
          </ac:spMkLst>
        </pc:spChg>
        <pc:spChg chg="del mod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58" creationId="{F3CBB70F-B026-4B03-A4E6-8E23D0F50D73}"/>
          </ac:spMkLst>
        </pc:spChg>
        <pc:spChg chg="add mod">
          <ac:chgData name="Hetzel, Charles" userId="09e7531e-89ec-4d2a-8938-ddba78121857" providerId="ADAL" clId="{5360F745-54A6-49E1-83DE-0A8AEB04BDE2}" dt="2021-08-23T16:23:49.989" v="23" actId="164"/>
          <ac:spMkLst>
            <pc:docMk/>
            <pc:sldMk cId="170267478" sldId="2290"/>
            <ac:spMk id="60" creationId="{DD1C9C46-0DCD-4246-9CB9-8E3E31A944F0}"/>
          </ac:spMkLst>
        </pc:spChg>
        <pc:spChg chg="del">
          <ac:chgData name="Hetzel, Charles" userId="09e7531e-89ec-4d2a-8938-ddba78121857" providerId="ADAL" clId="{5360F745-54A6-49E1-83DE-0A8AEB04BDE2}" dt="2021-08-23T16:40:04.956" v="89"/>
          <ac:spMkLst>
            <pc:docMk/>
            <pc:sldMk cId="170267478" sldId="2290"/>
            <ac:spMk id="63" creationId="{83BCCD71-5C33-446F-B05E-FFEB40132DC1}"/>
          </ac:spMkLst>
        </pc:spChg>
        <pc:spChg chg="del">
          <ac:chgData name="Hetzel, Charles" userId="09e7531e-89ec-4d2a-8938-ddba78121857" providerId="ADAL" clId="{5360F745-54A6-49E1-83DE-0A8AEB04BDE2}" dt="2021-08-23T16:22:54.940" v="20" actId="478"/>
          <ac:spMkLst>
            <pc:docMk/>
            <pc:sldMk cId="170267478" sldId="2290"/>
            <ac:spMk id="65" creationId="{A8B8625F-6A0A-46E4-AE36-5610EB104659}"/>
          </ac:spMkLst>
        </pc:spChg>
        <pc:grpChg chg="add mod">
          <ac:chgData name="Hetzel, Charles" userId="09e7531e-89ec-4d2a-8938-ddba78121857" providerId="ADAL" clId="{5360F745-54A6-49E1-83DE-0A8AEB04BDE2}" dt="2021-08-23T16:46:16.235" v="164" actId="1038"/>
          <ac:grpSpMkLst>
            <pc:docMk/>
            <pc:sldMk cId="170267478" sldId="2290"/>
            <ac:grpSpMk id="2" creationId="{360AA668-5CFA-450D-937A-178BEEAA69E8}"/>
          </ac:grpSpMkLst>
        </pc:grpChg>
        <pc:picChg chg="del mod">
          <ac:chgData name="Hetzel, Charles" userId="09e7531e-89ec-4d2a-8938-ddba78121857" providerId="ADAL" clId="{5360F745-54A6-49E1-83DE-0A8AEB04BDE2}" dt="2021-08-23T16:22:54.940" v="20" actId="478"/>
          <ac:picMkLst>
            <pc:docMk/>
            <pc:sldMk cId="170267478" sldId="2290"/>
            <ac:picMk id="5" creationId="{A7191614-3E62-46EF-85D9-723EA8F3B203}"/>
          </ac:picMkLst>
        </pc:picChg>
        <pc:picChg chg="add mod">
          <ac:chgData name="Hetzel, Charles" userId="09e7531e-89ec-4d2a-8938-ddba78121857" providerId="ADAL" clId="{5360F745-54A6-49E1-83DE-0A8AEB04BDE2}" dt="2021-08-23T16:23:49.989" v="23" actId="164"/>
          <ac:picMkLst>
            <pc:docMk/>
            <pc:sldMk cId="170267478" sldId="2290"/>
            <ac:picMk id="28" creationId="{24D623A8-CC00-4E6B-AC59-3BF51F5E52E2}"/>
          </ac:picMkLst>
        </pc:pic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8" creationId="{B5DA25B5-ADE7-49C7-AD0F-47E1F086551D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10" creationId="{E8ADD4E6-4497-451B-9063-D5FD314F9805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22" creationId="{69C1D5ED-5EC7-4F1B-8563-506A2BDE1A9D}"/>
          </ac:cxnSpMkLst>
        </pc:cxnChg>
        <pc:cxnChg chg="add mod">
          <ac:chgData name="Hetzel, Charles" userId="09e7531e-89ec-4d2a-8938-ddba78121857" providerId="ADAL" clId="{5360F745-54A6-49E1-83DE-0A8AEB04BDE2}" dt="2021-08-23T16:46:16.235" v="164" actId="1038"/>
          <ac:cxnSpMkLst>
            <pc:docMk/>
            <pc:sldMk cId="170267478" sldId="2290"/>
            <ac:cxnSpMk id="29" creationId="{82452014-12AF-44D4-A7C2-35C0099CFE1F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30" creationId="{A586C953-85F1-4265-B919-1D3840C6D79A}"/>
          </ac:cxnSpMkLst>
        </pc:cxnChg>
        <pc:cxnChg chg="add mod">
          <ac:chgData name="Hetzel, Charles" userId="09e7531e-89ec-4d2a-8938-ddba78121857" providerId="ADAL" clId="{5360F745-54A6-49E1-83DE-0A8AEB04BDE2}" dt="2021-08-23T16:46:16.235" v="164" actId="1038"/>
          <ac:cxnSpMkLst>
            <pc:docMk/>
            <pc:sldMk cId="170267478" sldId="2290"/>
            <ac:cxnSpMk id="32" creationId="{1210CFD5-3F7C-4D4C-8E75-BEB06DFE6F8A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39" creationId="{A703B23B-72CF-4530-89A2-87C77EBAF4CE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41" creationId="{7C06C56A-4498-45B4-AA8C-E9D0FE0E59AF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43" creationId="{588BABFD-807C-4F69-B3C9-3A4309C657BE}"/>
          </ac:cxnSpMkLst>
        </pc:cxnChg>
        <pc:cxnChg chg="del mod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46" creationId="{6271583B-C258-4946-9B52-BB0AD4A787E8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47" creationId="{3A12EB72-F84B-4978-AB00-B187CF05B7D2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50" creationId="{B3277AB3-6439-424E-86DB-818906305985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52" creationId="{58DD7CBB-21E9-41BA-AA6E-4882A39C6560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53" creationId="{F8A96E62-2263-4EA9-8C23-2807D384520B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55" creationId="{A5A288DD-9A4F-45BE-83CA-563FDBF5D38B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57" creationId="{2BB2502D-0AC8-4D25-8B95-40A8B19B3696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59" creationId="{C888D62B-CFA3-4C7D-8078-4B11DAFFA754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61" creationId="{772C85AD-4727-4723-A4B8-BAB90A302D97}"/>
          </ac:cxnSpMkLst>
        </pc:cxnChg>
        <pc:cxnChg chg="add mod">
          <ac:chgData name="Hetzel, Charles" userId="09e7531e-89ec-4d2a-8938-ddba78121857" providerId="ADAL" clId="{5360F745-54A6-49E1-83DE-0A8AEB04BDE2}" dt="2021-08-23T16:23:49.989" v="23" actId="164"/>
          <ac:cxnSpMkLst>
            <pc:docMk/>
            <pc:sldMk cId="170267478" sldId="2290"/>
            <ac:cxnSpMk id="62" creationId="{1C595A72-5E77-44C4-AD1E-FBA4D725B56A}"/>
          </ac:cxnSpMkLst>
        </pc:cxnChg>
        <pc:cxnChg chg="del">
          <ac:chgData name="Hetzel, Charles" userId="09e7531e-89ec-4d2a-8938-ddba78121857" providerId="ADAL" clId="{5360F745-54A6-49E1-83DE-0A8AEB04BDE2}" dt="2021-08-23T16:22:54.940" v="20" actId="478"/>
          <ac:cxnSpMkLst>
            <pc:docMk/>
            <pc:sldMk cId="170267478" sldId="2290"/>
            <ac:cxnSpMk id="66" creationId="{FBE68EED-E3A9-465A-B390-88C01C853ADF}"/>
          </ac:cxnSpMkLst>
        </pc:cxnChg>
      </pc:sldChg>
      <pc:sldChg chg="addSp delSp modSp add mod">
        <pc:chgData name="Hetzel, Charles" userId="09e7531e-89ec-4d2a-8938-ddba78121857" providerId="ADAL" clId="{5360F745-54A6-49E1-83DE-0A8AEB04BDE2}" dt="2021-08-23T17:48:10.013" v="558" actId="14100"/>
        <pc:sldMkLst>
          <pc:docMk/>
          <pc:sldMk cId="4065233758" sldId="2291"/>
        </pc:sldMkLst>
        <pc:spChg chg="del">
          <ac:chgData name="Hetzel, Charles" userId="09e7531e-89ec-4d2a-8938-ddba78121857" providerId="ADAL" clId="{5360F745-54A6-49E1-83DE-0A8AEB04BDE2}" dt="2021-08-23T16:38:02.482" v="40" actId="478"/>
          <ac:spMkLst>
            <pc:docMk/>
            <pc:sldMk cId="4065233758" sldId="2291"/>
            <ac:spMk id="16" creationId="{18DB4BF1-032F-4752-88B2-4B544E421073}"/>
          </ac:spMkLst>
        </pc:spChg>
        <pc:spChg chg="add mod">
          <ac:chgData name="Hetzel, Charles" userId="09e7531e-89ec-4d2a-8938-ddba78121857" providerId="ADAL" clId="{5360F745-54A6-49E1-83DE-0A8AEB04BDE2}" dt="2021-08-23T17:47:54.154" v="554" actId="207"/>
          <ac:spMkLst>
            <pc:docMk/>
            <pc:sldMk cId="4065233758" sldId="2291"/>
            <ac:spMk id="22" creationId="{662A00F0-7DB5-4466-92E1-1690B416FC2A}"/>
          </ac:spMkLst>
        </pc:spChg>
        <pc:spChg chg="add mod">
          <ac:chgData name="Hetzel, Charles" userId="09e7531e-89ec-4d2a-8938-ddba78121857" providerId="ADAL" clId="{5360F745-54A6-49E1-83DE-0A8AEB04BDE2}" dt="2021-08-23T16:38:29.843" v="86" actId="20577"/>
          <ac:spMkLst>
            <pc:docMk/>
            <pc:sldMk cId="4065233758" sldId="2291"/>
            <ac:spMk id="31" creationId="{FC2E22FE-8182-40A2-A9B0-F742E4E365DC}"/>
          </ac:spMkLst>
        </pc:spChg>
        <pc:spChg chg="del">
          <ac:chgData name="Hetzel, Charles" userId="09e7531e-89ec-4d2a-8938-ddba78121857" providerId="ADAL" clId="{5360F745-54A6-49E1-83DE-0A8AEB04BDE2}" dt="2021-08-23T16:26:27.930" v="31" actId="478"/>
          <ac:spMkLst>
            <pc:docMk/>
            <pc:sldMk cId="4065233758" sldId="2291"/>
            <ac:spMk id="33" creationId="{2FD160AD-19B0-46CC-A14F-54953E91DDFE}"/>
          </ac:spMkLst>
        </pc:spChg>
        <pc:spChg chg="del">
          <ac:chgData name="Hetzel, Charles" userId="09e7531e-89ec-4d2a-8938-ddba78121857" providerId="ADAL" clId="{5360F745-54A6-49E1-83DE-0A8AEB04BDE2}" dt="2021-08-23T16:26:27.930" v="31" actId="478"/>
          <ac:spMkLst>
            <pc:docMk/>
            <pc:sldMk cId="4065233758" sldId="2291"/>
            <ac:spMk id="34" creationId="{EE2C4AB8-1089-4115-9E36-8AEC20EBC76C}"/>
          </ac:spMkLst>
        </pc:spChg>
        <pc:spChg chg="add mod topLvl">
          <ac:chgData name="Hetzel, Charles" userId="09e7531e-89ec-4d2a-8938-ddba78121857" providerId="ADAL" clId="{5360F745-54A6-49E1-83DE-0A8AEB04BDE2}" dt="2021-08-23T17:45:07.390" v="522" actId="1076"/>
          <ac:spMkLst>
            <pc:docMk/>
            <pc:sldMk cId="4065233758" sldId="2291"/>
            <ac:spMk id="46" creationId="{38602B58-15D2-4069-8B7D-1E0AA90EA43F}"/>
          </ac:spMkLst>
        </pc:spChg>
        <pc:spChg chg="add mod topLvl">
          <ac:chgData name="Hetzel, Charles" userId="09e7531e-89ec-4d2a-8938-ddba78121857" providerId="ADAL" clId="{5360F745-54A6-49E1-83DE-0A8AEB04BDE2}" dt="2021-08-23T17:45:02.408" v="521" actId="1076"/>
          <ac:spMkLst>
            <pc:docMk/>
            <pc:sldMk cId="4065233758" sldId="2291"/>
            <ac:spMk id="50" creationId="{DA956B48-28F4-405A-A8E9-EEE3B517DCC9}"/>
          </ac:spMkLst>
        </pc:spChg>
        <pc:spChg chg="add del mod topLvl">
          <ac:chgData name="Hetzel, Charles" userId="09e7531e-89ec-4d2a-8938-ddba78121857" providerId="ADAL" clId="{5360F745-54A6-49E1-83DE-0A8AEB04BDE2}" dt="2021-08-23T17:45:51.615" v="530" actId="478"/>
          <ac:spMkLst>
            <pc:docMk/>
            <pc:sldMk cId="4065233758" sldId="2291"/>
            <ac:spMk id="57" creationId="{2F11B80C-3F89-42C9-A913-A60A71ECE78C}"/>
          </ac:spMkLst>
        </pc:spChg>
        <pc:spChg chg="add mod topLvl">
          <ac:chgData name="Hetzel, Charles" userId="09e7531e-89ec-4d2a-8938-ddba78121857" providerId="ADAL" clId="{5360F745-54A6-49E1-83DE-0A8AEB04BDE2}" dt="2021-08-23T17:46:34.560" v="538" actId="1076"/>
          <ac:spMkLst>
            <pc:docMk/>
            <pc:sldMk cId="4065233758" sldId="2291"/>
            <ac:spMk id="61" creationId="{DE2E666C-9018-4E73-B69B-70EB0F1A82AE}"/>
          </ac:spMkLst>
        </pc:spChg>
        <pc:spChg chg="add mod topLvl">
          <ac:chgData name="Hetzel, Charles" userId="09e7531e-89ec-4d2a-8938-ddba78121857" providerId="ADAL" clId="{5360F745-54A6-49E1-83DE-0A8AEB04BDE2}" dt="2021-08-23T17:48:04.070" v="556" actId="1076"/>
          <ac:spMkLst>
            <pc:docMk/>
            <pc:sldMk cId="4065233758" sldId="2291"/>
            <ac:spMk id="64" creationId="{F0484E3A-24CF-4B2D-A742-1A37F504DF60}"/>
          </ac:spMkLst>
        </pc:spChg>
        <pc:spChg chg="add mod topLvl">
          <ac:chgData name="Hetzel, Charles" userId="09e7531e-89ec-4d2a-8938-ddba78121857" providerId="ADAL" clId="{5360F745-54A6-49E1-83DE-0A8AEB04BDE2}" dt="2021-08-23T17:45:48.711" v="529" actId="20577"/>
          <ac:spMkLst>
            <pc:docMk/>
            <pc:sldMk cId="4065233758" sldId="2291"/>
            <ac:spMk id="66" creationId="{F245BDBE-07A9-4187-9742-C3B22C3F3591}"/>
          </ac:spMkLst>
        </pc:spChg>
        <pc:spChg chg="add mod topLvl">
          <ac:chgData name="Hetzel, Charles" userId="09e7531e-89ec-4d2a-8938-ddba78121857" providerId="ADAL" clId="{5360F745-54A6-49E1-83DE-0A8AEB04BDE2}" dt="2021-08-23T17:45:22.595" v="523" actId="1076"/>
          <ac:spMkLst>
            <pc:docMk/>
            <pc:sldMk cId="4065233758" sldId="2291"/>
            <ac:spMk id="67" creationId="{788D2364-FE0C-4783-AA12-1E1F21A4416F}"/>
          </ac:spMkLst>
        </pc:spChg>
        <pc:spChg chg="add mod topLvl">
          <ac:chgData name="Hetzel, Charles" userId="09e7531e-89ec-4d2a-8938-ddba78121857" providerId="ADAL" clId="{5360F745-54A6-49E1-83DE-0A8AEB04BDE2}" dt="2021-08-23T17:42:55.345" v="506" actId="1076"/>
          <ac:spMkLst>
            <pc:docMk/>
            <pc:sldMk cId="4065233758" sldId="2291"/>
            <ac:spMk id="69" creationId="{8B11A878-4432-45B6-B4D9-2B598909495F}"/>
          </ac:spMkLst>
        </pc:spChg>
        <pc:spChg chg="add mod topLvl">
          <ac:chgData name="Hetzel, Charles" userId="09e7531e-89ec-4d2a-8938-ddba78121857" providerId="ADAL" clId="{5360F745-54A6-49E1-83DE-0A8AEB04BDE2}" dt="2021-08-23T17:42:36.168" v="502" actId="1076"/>
          <ac:spMkLst>
            <pc:docMk/>
            <pc:sldMk cId="4065233758" sldId="2291"/>
            <ac:spMk id="71" creationId="{73B96310-6B9D-4320-994B-DBA007830FDB}"/>
          </ac:spMkLst>
        </pc:spChg>
        <pc:spChg chg="add mod topLvl">
          <ac:chgData name="Hetzel, Charles" userId="09e7531e-89ec-4d2a-8938-ddba78121857" providerId="ADAL" clId="{5360F745-54A6-49E1-83DE-0A8AEB04BDE2}" dt="2021-08-23T17:41:44.292" v="497" actId="165"/>
          <ac:spMkLst>
            <pc:docMk/>
            <pc:sldMk cId="4065233758" sldId="2291"/>
            <ac:spMk id="72" creationId="{E7F6F2FC-3E73-4C27-8866-0C6317DABBE3}"/>
          </ac:spMkLst>
        </pc:spChg>
        <pc:spChg chg="add mod topLvl">
          <ac:chgData name="Hetzel, Charles" userId="09e7531e-89ec-4d2a-8938-ddba78121857" providerId="ADAL" clId="{5360F745-54A6-49E1-83DE-0A8AEB04BDE2}" dt="2021-08-23T17:47:30.465" v="551" actId="1076"/>
          <ac:spMkLst>
            <pc:docMk/>
            <pc:sldMk cId="4065233758" sldId="2291"/>
            <ac:spMk id="74" creationId="{4AD29CCF-1F33-4452-A79F-3A655FBFE52B}"/>
          </ac:spMkLst>
        </pc:spChg>
        <pc:spChg chg="add mod topLvl">
          <ac:chgData name="Hetzel, Charles" userId="09e7531e-89ec-4d2a-8938-ddba78121857" providerId="ADAL" clId="{5360F745-54A6-49E1-83DE-0A8AEB04BDE2}" dt="2021-08-23T17:47:07.926" v="545" actId="1076"/>
          <ac:spMkLst>
            <pc:docMk/>
            <pc:sldMk cId="4065233758" sldId="2291"/>
            <ac:spMk id="77" creationId="{5C4C9571-8F86-4878-BD8E-D10D798E48D0}"/>
          </ac:spMkLst>
        </pc:spChg>
        <pc:spChg chg="add mod topLvl">
          <ac:chgData name="Hetzel, Charles" userId="09e7531e-89ec-4d2a-8938-ddba78121857" providerId="ADAL" clId="{5360F745-54A6-49E1-83DE-0A8AEB04BDE2}" dt="2021-08-23T17:47:15.215" v="547" actId="1076"/>
          <ac:spMkLst>
            <pc:docMk/>
            <pc:sldMk cId="4065233758" sldId="2291"/>
            <ac:spMk id="79" creationId="{98E77C86-0692-473F-974C-2D2FAC1F2C3D}"/>
          </ac:spMkLst>
        </pc:spChg>
        <pc:spChg chg="add mod topLvl">
          <ac:chgData name="Hetzel, Charles" userId="09e7531e-89ec-4d2a-8938-ddba78121857" providerId="ADAL" clId="{5360F745-54A6-49E1-83DE-0A8AEB04BDE2}" dt="2021-08-23T17:46:45.820" v="541" actId="1076"/>
          <ac:spMkLst>
            <pc:docMk/>
            <pc:sldMk cId="4065233758" sldId="2291"/>
            <ac:spMk id="81" creationId="{C16D4BD5-9E67-42AD-A17E-2B2EFC562F6E}"/>
          </ac:spMkLst>
        </pc:spChg>
        <pc:spChg chg="add mod topLvl">
          <ac:chgData name="Hetzel, Charles" userId="09e7531e-89ec-4d2a-8938-ddba78121857" providerId="ADAL" clId="{5360F745-54A6-49E1-83DE-0A8AEB04BDE2}" dt="2021-08-23T17:44:27.089" v="519" actId="1076"/>
          <ac:spMkLst>
            <pc:docMk/>
            <pc:sldMk cId="4065233758" sldId="2291"/>
            <ac:spMk id="83" creationId="{979023E5-E39E-4A06-950B-1EB45CAC6C29}"/>
          </ac:spMkLst>
        </pc:spChg>
        <pc:spChg chg="add mod topLvl">
          <ac:chgData name="Hetzel, Charles" userId="09e7531e-89ec-4d2a-8938-ddba78121857" providerId="ADAL" clId="{5360F745-54A6-49E1-83DE-0A8AEB04BDE2}" dt="2021-08-23T17:44:10.810" v="516" actId="1076"/>
          <ac:spMkLst>
            <pc:docMk/>
            <pc:sldMk cId="4065233758" sldId="2291"/>
            <ac:spMk id="85" creationId="{21E064D5-9051-4368-844E-F6766A94F296}"/>
          </ac:spMkLst>
        </pc:spChg>
        <pc:spChg chg="add mod topLvl">
          <ac:chgData name="Hetzel, Charles" userId="09e7531e-89ec-4d2a-8938-ddba78121857" providerId="ADAL" clId="{5360F745-54A6-49E1-83DE-0A8AEB04BDE2}" dt="2021-08-23T17:43:54.599" v="513" actId="1076"/>
          <ac:spMkLst>
            <pc:docMk/>
            <pc:sldMk cId="4065233758" sldId="2291"/>
            <ac:spMk id="87" creationId="{61BDB3AB-380A-4D37-BDDD-083A4B1BD3A3}"/>
          </ac:spMkLst>
        </pc:spChg>
        <pc:grpChg chg="del">
          <ac:chgData name="Hetzel, Charles" userId="09e7531e-89ec-4d2a-8938-ddba78121857" providerId="ADAL" clId="{5360F745-54A6-49E1-83DE-0A8AEB04BDE2}" dt="2021-08-23T16:26:23.019" v="30" actId="478"/>
          <ac:grpSpMkLst>
            <pc:docMk/>
            <pc:sldMk cId="4065233758" sldId="2291"/>
            <ac:grpSpMk id="2" creationId="{360AA668-5CFA-450D-937A-178BEEAA69E8}"/>
          </ac:grpSpMkLst>
        </pc:grpChg>
        <pc:grpChg chg="add del mod">
          <ac:chgData name="Hetzel, Charles" userId="09e7531e-89ec-4d2a-8938-ddba78121857" providerId="ADAL" clId="{5360F745-54A6-49E1-83DE-0A8AEB04BDE2}" dt="2021-08-23T17:41:44.292" v="497" actId="165"/>
          <ac:grpSpMkLst>
            <pc:docMk/>
            <pc:sldMk cId="4065233758" sldId="2291"/>
            <ac:grpSpMk id="3" creationId="{DE770565-A9B4-41F2-A8E3-230E6CBBC72B}"/>
          </ac:grpSpMkLst>
        </pc:grpChg>
        <pc:picChg chg="add del mod">
          <ac:chgData name="Hetzel, Charles" userId="09e7531e-89ec-4d2a-8938-ddba78121857" providerId="ADAL" clId="{5360F745-54A6-49E1-83DE-0A8AEB04BDE2}" dt="2021-08-23T17:40:22.622" v="491" actId="478"/>
          <ac:picMkLst>
            <pc:docMk/>
            <pc:sldMk cId="4065233758" sldId="2291"/>
            <ac:picMk id="30" creationId="{6F354BE0-415E-4358-80DB-3668178681D4}"/>
          </ac:picMkLst>
        </pc:picChg>
        <pc:picChg chg="add mod topLvl">
          <ac:chgData name="Hetzel, Charles" userId="09e7531e-89ec-4d2a-8938-ddba78121857" providerId="ADAL" clId="{5360F745-54A6-49E1-83DE-0A8AEB04BDE2}" dt="2021-08-23T17:41:58.660" v="498" actId="197"/>
          <ac:picMkLst>
            <pc:docMk/>
            <pc:sldMk cId="4065233758" sldId="2291"/>
            <ac:picMk id="41" creationId="{78A72ED0-761A-4787-9E3C-7F8A9E13C774}"/>
          </ac:picMkLst>
        </pc:picChg>
        <pc:cxnChg chg="del">
          <ac:chgData name="Hetzel, Charles" userId="09e7531e-89ec-4d2a-8938-ddba78121857" providerId="ADAL" clId="{5360F745-54A6-49E1-83DE-0A8AEB04BDE2}" dt="2021-08-23T16:26:27.930" v="31" actId="478"/>
          <ac:cxnSpMkLst>
            <pc:docMk/>
            <pc:sldMk cId="4065233758" sldId="2291"/>
            <ac:cxnSpMk id="29" creationId="{82452014-12AF-44D4-A7C2-35C0099CFE1F}"/>
          </ac:cxnSpMkLst>
        </pc:cxnChg>
        <pc:cxnChg chg="del">
          <ac:chgData name="Hetzel, Charles" userId="09e7531e-89ec-4d2a-8938-ddba78121857" providerId="ADAL" clId="{5360F745-54A6-49E1-83DE-0A8AEB04BDE2}" dt="2021-08-23T16:26:27.930" v="31" actId="478"/>
          <ac:cxnSpMkLst>
            <pc:docMk/>
            <pc:sldMk cId="4065233758" sldId="2291"/>
            <ac:cxnSpMk id="32" creationId="{1210CFD5-3F7C-4D4C-8E75-BEB06DFE6F8A}"/>
          </ac:cxnSpMkLst>
        </pc:cxnChg>
        <pc:cxnChg chg="add mod topLvl">
          <ac:chgData name="Hetzel, Charles" userId="09e7531e-89ec-4d2a-8938-ddba78121857" providerId="ADAL" clId="{5360F745-54A6-49E1-83DE-0A8AEB04BDE2}" dt="2021-08-23T17:45:07.390" v="522" actId="1076"/>
          <ac:cxnSpMkLst>
            <pc:docMk/>
            <pc:sldMk cId="4065233758" sldId="2291"/>
            <ac:cxnSpMk id="42" creationId="{6205CF91-7786-4620-8299-F382C3D53CF9}"/>
          </ac:cxnSpMkLst>
        </pc:cxnChg>
        <pc:cxnChg chg="add mod topLvl">
          <ac:chgData name="Hetzel, Charles" userId="09e7531e-89ec-4d2a-8938-ddba78121857" providerId="ADAL" clId="{5360F745-54A6-49E1-83DE-0A8AEB04BDE2}" dt="2021-08-23T17:45:02.408" v="521" actId="1076"/>
          <ac:cxnSpMkLst>
            <pc:docMk/>
            <pc:sldMk cId="4065233758" sldId="2291"/>
            <ac:cxnSpMk id="45" creationId="{2AEBEA22-1D51-4E5F-BF5F-3E86814D34F2}"/>
          </ac:cxnSpMkLst>
        </pc:cxnChg>
        <pc:cxnChg chg="add del mod topLvl">
          <ac:chgData name="Hetzel, Charles" userId="09e7531e-89ec-4d2a-8938-ddba78121857" providerId="ADAL" clId="{5360F745-54A6-49E1-83DE-0A8AEB04BDE2}" dt="2021-08-23T17:45:51.615" v="530" actId="478"/>
          <ac:cxnSpMkLst>
            <pc:docMk/>
            <pc:sldMk cId="4065233758" sldId="2291"/>
            <ac:cxnSpMk id="51" creationId="{65D22ED9-10F7-4E2E-A861-B97ACDD7B960}"/>
          </ac:cxnSpMkLst>
        </pc:cxnChg>
        <pc:cxnChg chg="mod">
          <ac:chgData name="Hetzel, Charles" userId="09e7531e-89ec-4d2a-8938-ddba78121857" providerId="ADAL" clId="{5360F745-54A6-49E1-83DE-0A8AEB04BDE2}" dt="2021-08-23T16:26:23.019" v="30" actId="478"/>
          <ac:cxnSpMkLst>
            <pc:docMk/>
            <pc:sldMk cId="4065233758" sldId="2291"/>
            <ac:cxnSpMk id="52" creationId="{58DD7CBB-21E9-41BA-AA6E-4882A39C6560}"/>
          </ac:cxnSpMkLst>
        </pc:cxnChg>
        <pc:cxnChg chg="add mod topLvl">
          <ac:chgData name="Hetzel, Charles" userId="09e7531e-89ec-4d2a-8938-ddba78121857" providerId="ADAL" clId="{5360F745-54A6-49E1-83DE-0A8AEB04BDE2}" dt="2021-08-23T17:46:32.704" v="537" actId="14100"/>
          <ac:cxnSpMkLst>
            <pc:docMk/>
            <pc:sldMk cId="4065233758" sldId="2291"/>
            <ac:cxnSpMk id="58" creationId="{762E8AB4-FF0F-4A77-8CAC-91BB3FF6ACE0}"/>
          </ac:cxnSpMkLst>
        </pc:cxnChg>
        <pc:cxnChg chg="add mod topLvl">
          <ac:chgData name="Hetzel, Charles" userId="09e7531e-89ec-4d2a-8938-ddba78121857" providerId="ADAL" clId="{5360F745-54A6-49E1-83DE-0A8AEB04BDE2}" dt="2021-08-23T17:48:10.013" v="558" actId="14100"/>
          <ac:cxnSpMkLst>
            <pc:docMk/>
            <pc:sldMk cId="4065233758" sldId="2291"/>
            <ac:cxnSpMk id="63" creationId="{6A7320E3-F808-4ADC-9BBC-26BE84D71F98}"/>
          </ac:cxnSpMkLst>
        </pc:cxnChg>
        <pc:cxnChg chg="add mod topLvl">
          <ac:chgData name="Hetzel, Charles" userId="09e7531e-89ec-4d2a-8938-ddba78121857" providerId="ADAL" clId="{5360F745-54A6-49E1-83DE-0A8AEB04BDE2}" dt="2021-08-23T17:45:39.998" v="525" actId="1076"/>
          <ac:cxnSpMkLst>
            <pc:docMk/>
            <pc:sldMk cId="4065233758" sldId="2291"/>
            <ac:cxnSpMk id="65" creationId="{10CCC8E7-5937-40D8-A50C-AAA22D7DB195}"/>
          </ac:cxnSpMkLst>
        </pc:cxnChg>
        <pc:cxnChg chg="add mod topLvl">
          <ac:chgData name="Hetzel, Charles" userId="09e7531e-89ec-4d2a-8938-ddba78121857" providerId="ADAL" clId="{5360F745-54A6-49E1-83DE-0A8AEB04BDE2}" dt="2021-08-23T17:42:55.345" v="506" actId="1076"/>
          <ac:cxnSpMkLst>
            <pc:docMk/>
            <pc:sldMk cId="4065233758" sldId="2291"/>
            <ac:cxnSpMk id="68" creationId="{D068D5E7-F276-4BE5-93D6-B5F27917924E}"/>
          </ac:cxnSpMkLst>
        </pc:cxnChg>
        <pc:cxnChg chg="add mod topLvl">
          <ac:chgData name="Hetzel, Charles" userId="09e7531e-89ec-4d2a-8938-ddba78121857" providerId="ADAL" clId="{5360F745-54A6-49E1-83DE-0A8AEB04BDE2}" dt="2021-08-23T17:42:44.053" v="505" actId="14100"/>
          <ac:cxnSpMkLst>
            <pc:docMk/>
            <pc:sldMk cId="4065233758" sldId="2291"/>
            <ac:cxnSpMk id="70" creationId="{20055957-2AB7-40DA-8ECA-CEF46821485D}"/>
          </ac:cxnSpMkLst>
        </pc:cxnChg>
        <pc:cxnChg chg="add mod topLvl">
          <ac:chgData name="Hetzel, Charles" userId="09e7531e-89ec-4d2a-8938-ddba78121857" providerId="ADAL" clId="{5360F745-54A6-49E1-83DE-0A8AEB04BDE2}" dt="2021-08-23T17:47:28.112" v="550" actId="14100"/>
          <ac:cxnSpMkLst>
            <pc:docMk/>
            <pc:sldMk cId="4065233758" sldId="2291"/>
            <ac:cxnSpMk id="73" creationId="{34A8DBBD-B268-4B4D-98A0-9DB010D3DF8F}"/>
          </ac:cxnSpMkLst>
        </pc:cxnChg>
        <pc:cxnChg chg="add mod topLvl">
          <ac:chgData name="Hetzel, Charles" userId="09e7531e-89ec-4d2a-8938-ddba78121857" providerId="ADAL" clId="{5360F745-54A6-49E1-83DE-0A8AEB04BDE2}" dt="2021-08-23T17:45:22.595" v="523" actId="1076"/>
          <ac:cxnSpMkLst>
            <pc:docMk/>
            <pc:sldMk cId="4065233758" sldId="2291"/>
            <ac:cxnSpMk id="75" creationId="{AAF7D023-8FA1-4279-92E1-D325E77792AF}"/>
          </ac:cxnSpMkLst>
        </pc:cxnChg>
        <pc:cxnChg chg="add mod topLvl">
          <ac:chgData name="Hetzel, Charles" userId="09e7531e-89ec-4d2a-8938-ddba78121857" providerId="ADAL" clId="{5360F745-54A6-49E1-83DE-0A8AEB04BDE2}" dt="2021-08-23T17:47:07.926" v="545" actId="1076"/>
          <ac:cxnSpMkLst>
            <pc:docMk/>
            <pc:sldMk cId="4065233758" sldId="2291"/>
            <ac:cxnSpMk id="76" creationId="{E807E3AB-B6A3-4279-B2C7-096CE2F1EC6A}"/>
          </ac:cxnSpMkLst>
        </pc:cxnChg>
        <pc:cxnChg chg="add mod topLvl">
          <ac:chgData name="Hetzel, Charles" userId="09e7531e-89ec-4d2a-8938-ddba78121857" providerId="ADAL" clId="{5360F745-54A6-49E1-83DE-0A8AEB04BDE2}" dt="2021-08-23T17:47:17.338" v="548" actId="14100"/>
          <ac:cxnSpMkLst>
            <pc:docMk/>
            <pc:sldMk cId="4065233758" sldId="2291"/>
            <ac:cxnSpMk id="78" creationId="{C1ADEC59-55FB-4ED8-9488-1CD248DA707C}"/>
          </ac:cxnSpMkLst>
        </pc:cxnChg>
        <pc:cxnChg chg="add mod topLvl">
          <ac:chgData name="Hetzel, Charles" userId="09e7531e-89ec-4d2a-8938-ddba78121857" providerId="ADAL" clId="{5360F745-54A6-49E1-83DE-0A8AEB04BDE2}" dt="2021-08-23T17:46:43.839" v="540" actId="14100"/>
          <ac:cxnSpMkLst>
            <pc:docMk/>
            <pc:sldMk cId="4065233758" sldId="2291"/>
            <ac:cxnSpMk id="80" creationId="{7A786C2C-756C-4725-90C5-F13E57FF6FEA}"/>
          </ac:cxnSpMkLst>
        </pc:cxnChg>
        <pc:cxnChg chg="add mod topLvl">
          <ac:chgData name="Hetzel, Charles" userId="09e7531e-89ec-4d2a-8938-ddba78121857" providerId="ADAL" clId="{5360F745-54A6-49E1-83DE-0A8AEB04BDE2}" dt="2021-08-23T17:44:24.392" v="518" actId="14100"/>
          <ac:cxnSpMkLst>
            <pc:docMk/>
            <pc:sldMk cId="4065233758" sldId="2291"/>
            <ac:cxnSpMk id="82" creationId="{394396A7-4125-4961-A76D-BD534ADE018E}"/>
          </ac:cxnSpMkLst>
        </pc:cxnChg>
        <pc:cxnChg chg="add mod topLvl">
          <ac:chgData name="Hetzel, Charles" userId="09e7531e-89ec-4d2a-8938-ddba78121857" providerId="ADAL" clId="{5360F745-54A6-49E1-83DE-0A8AEB04BDE2}" dt="2021-08-23T17:44:07.187" v="515" actId="14100"/>
          <ac:cxnSpMkLst>
            <pc:docMk/>
            <pc:sldMk cId="4065233758" sldId="2291"/>
            <ac:cxnSpMk id="84" creationId="{5FCF99CE-EA0C-4FD8-A5BC-E4D3E9F95A22}"/>
          </ac:cxnSpMkLst>
        </pc:cxnChg>
        <pc:cxnChg chg="add mod topLvl">
          <ac:chgData name="Hetzel, Charles" userId="09e7531e-89ec-4d2a-8938-ddba78121857" providerId="ADAL" clId="{5360F745-54A6-49E1-83DE-0A8AEB04BDE2}" dt="2021-08-23T17:43:52.083" v="512" actId="14100"/>
          <ac:cxnSpMkLst>
            <pc:docMk/>
            <pc:sldMk cId="4065233758" sldId="2291"/>
            <ac:cxnSpMk id="86" creationId="{F94B1D3D-3C72-44D1-A693-39F44B6E0A40}"/>
          </ac:cxnSpMkLst>
        </pc:cxnChg>
      </pc:sldChg>
      <pc:sldChg chg="addSp delSp modSp mod">
        <pc:chgData name="Hetzel, Charles" userId="09e7531e-89ec-4d2a-8938-ddba78121857" providerId="ADAL" clId="{5360F745-54A6-49E1-83DE-0A8AEB04BDE2}" dt="2021-08-23T16:43:42.375" v="139" actId="1076"/>
        <pc:sldMkLst>
          <pc:docMk/>
          <pc:sldMk cId="1745288900" sldId="2298"/>
        </pc:sldMkLst>
        <pc:spChg chg="del">
          <ac:chgData name="Hetzel, Charles" userId="09e7531e-89ec-4d2a-8938-ddba78121857" providerId="ADAL" clId="{5360F745-54A6-49E1-83DE-0A8AEB04BDE2}" dt="2021-08-23T16:40:19.003" v="90" actId="478"/>
          <ac:spMkLst>
            <pc:docMk/>
            <pc:sldMk cId="1745288900" sldId="2298"/>
            <ac:spMk id="24" creationId="{46358E38-0967-4ED1-918A-F80397A94929}"/>
          </ac:spMkLst>
        </pc:spChg>
        <pc:spChg chg="mod">
          <ac:chgData name="Hetzel, Charles" userId="09e7531e-89ec-4d2a-8938-ddba78121857" providerId="ADAL" clId="{5360F745-54A6-49E1-83DE-0A8AEB04BDE2}" dt="2021-08-23T16:43:31.488" v="137" actId="1076"/>
          <ac:spMkLst>
            <pc:docMk/>
            <pc:sldMk cId="1745288900" sldId="2298"/>
            <ac:spMk id="30" creationId="{49C2BCD2-6EAC-4333-B471-C0CE00912368}"/>
          </ac:spMkLst>
        </pc:spChg>
        <pc:spChg chg="mod">
          <ac:chgData name="Hetzel, Charles" userId="09e7531e-89ec-4d2a-8938-ddba78121857" providerId="ADAL" clId="{5360F745-54A6-49E1-83DE-0A8AEB04BDE2}" dt="2021-08-23T16:43:23.957" v="136" actId="1076"/>
          <ac:spMkLst>
            <pc:docMk/>
            <pc:sldMk cId="1745288900" sldId="2298"/>
            <ac:spMk id="31" creationId="{84DE6F4C-CCA7-403D-8605-A8636CBA4B23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34" creationId="{F2CC0F06-89CD-4024-84C6-317F8767230A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36" creationId="{FE675BA0-BFAB-4680-AC64-D508EDD7A6AB}"/>
          </ac:spMkLst>
        </pc:spChg>
        <pc:spChg chg="add mod">
          <ac:chgData name="Hetzel, Charles" userId="09e7531e-89ec-4d2a-8938-ddba78121857" providerId="ADAL" clId="{5360F745-54A6-49E1-83DE-0A8AEB04BDE2}" dt="2021-08-23T16:40:36.443" v="112" actId="20577"/>
          <ac:spMkLst>
            <pc:docMk/>
            <pc:sldMk cId="1745288900" sldId="2298"/>
            <ac:spMk id="38" creationId="{4C6CAE11-892B-476D-86FC-FA813E32A719}"/>
          </ac:spMkLst>
        </pc:spChg>
        <pc:spChg chg="mod">
          <ac:chgData name="Hetzel, Charles" userId="09e7531e-89ec-4d2a-8938-ddba78121857" providerId="ADAL" clId="{5360F745-54A6-49E1-83DE-0A8AEB04BDE2}" dt="2021-08-23T16:43:35.314" v="138" actId="1076"/>
          <ac:spMkLst>
            <pc:docMk/>
            <pc:sldMk cId="1745288900" sldId="2298"/>
            <ac:spMk id="42" creationId="{0A0949B4-9C75-473B-B1A6-D4C2854FBE00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46" creationId="{E5C3B7BD-7A43-4DB6-8BCB-75A6690A9D2B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48" creationId="{0167B622-D4E2-4473-9757-1BA4412ED9C0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51" creationId="{9C884EF6-8568-4938-BD48-E13FA9EA9710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60" creationId="{EE943660-6045-4F2E-8D98-6433E71E290F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96" creationId="{4F01967D-15E5-4017-82A9-F45AC714D309}"/>
          </ac:spMkLst>
        </pc:spChg>
        <pc:spChg chg="mod topLvl">
          <ac:chgData name="Hetzel, Charles" userId="09e7531e-89ec-4d2a-8938-ddba78121857" providerId="ADAL" clId="{5360F745-54A6-49E1-83DE-0A8AEB04BDE2}" dt="2021-08-23T16:43:42.375" v="139" actId="1076"/>
          <ac:spMkLst>
            <pc:docMk/>
            <pc:sldMk cId="1745288900" sldId="2298"/>
            <ac:spMk id="97" creationId="{8C049AB1-B9DD-4DBB-8743-BBD80812FFF1}"/>
          </ac:spMkLst>
        </pc:spChg>
        <pc:grpChg chg="del mod">
          <ac:chgData name="Hetzel, Charles" userId="09e7531e-89ec-4d2a-8938-ddba78121857" providerId="ADAL" clId="{5360F745-54A6-49E1-83DE-0A8AEB04BDE2}" dt="2021-08-23T16:41:15.947" v="121" actId="165"/>
          <ac:grpSpMkLst>
            <pc:docMk/>
            <pc:sldMk cId="1745288900" sldId="2298"/>
            <ac:grpSpMk id="105" creationId="{07B02277-CA8D-4600-A74B-DF8724D5D952}"/>
          </ac:grpSpMkLst>
        </pc:grpChg>
        <pc:picChg chg="mod">
          <ac:chgData name="Hetzel, Charles" userId="09e7531e-89ec-4d2a-8938-ddba78121857" providerId="ADAL" clId="{5360F745-54A6-49E1-83DE-0A8AEB04BDE2}" dt="2021-08-23T16:43:13.056" v="135"/>
          <ac:picMkLst>
            <pc:docMk/>
            <pc:sldMk cId="1745288900" sldId="2298"/>
            <ac:picMk id="3" creationId="{491F28D2-B2D7-4C42-808E-140954EAC0C5}"/>
          </ac:picMkLst>
        </pc:picChg>
        <pc:picChg chg="mod topLvl">
          <ac:chgData name="Hetzel, Charles" userId="09e7531e-89ec-4d2a-8938-ddba78121857" providerId="ADAL" clId="{5360F745-54A6-49E1-83DE-0A8AEB04BDE2}" dt="2021-08-23T16:43:42.375" v="139" actId="1076"/>
          <ac:picMkLst>
            <pc:docMk/>
            <pc:sldMk cId="1745288900" sldId="2298"/>
            <ac:picMk id="32" creationId="{CA93185F-D187-48A6-8054-CF8B7BDC9A90}"/>
          </ac:picMkLst>
        </pc:picChg>
        <pc:cxnChg chg="mod">
          <ac:chgData name="Hetzel, Charles" userId="09e7531e-89ec-4d2a-8938-ddba78121857" providerId="ADAL" clId="{5360F745-54A6-49E1-83DE-0A8AEB04BDE2}" dt="2021-08-23T16:43:31.488" v="137" actId="1076"/>
          <ac:cxnSpMkLst>
            <pc:docMk/>
            <pc:sldMk cId="1745288900" sldId="2298"/>
            <ac:cxnSpMk id="28" creationId="{C52A3FB6-2D61-4EB4-B1F8-2AAB5B123465}"/>
          </ac:cxnSpMkLst>
        </pc:cxnChg>
        <pc:cxnChg chg="mod">
          <ac:chgData name="Hetzel, Charles" userId="09e7531e-89ec-4d2a-8938-ddba78121857" providerId="ADAL" clId="{5360F745-54A6-49E1-83DE-0A8AEB04BDE2}" dt="2021-08-23T16:43:23.957" v="136" actId="1076"/>
          <ac:cxnSpMkLst>
            <pc:docMk/>
            <pc:sldMk cId="1745288900" sldId="2298"/>
            <ac:cxnSpMk id="29" creationId="{EE6769C3-26D3-4DEB-BB64-7884E97307B8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33" creationId="{4FC8D547-3861-4B50-B6CD-FF989EF07848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35" creationId="{46E43018-EBF3-4B56-8B60-8D4E6E69E02F}"/>
          </ac:cxnSpMkLst>
        </pc:cxnChg>
        <pc:cxnChg chg="mod">
          <ac:chgData name="Hetzel, Charles" userId="09e7531e-89ec-4d2a-8938-ddba78121857" providerId="ADAL" clId="{5360F745-54A6-49E1-83DE-0A8AEB04BDE2}" dt="2021-08-23T16:43:35.314" v="138" actId="1076"/>
          <ac:cxnSpMkLst>
            <pc:docMk/>
            <pc:sldMk cId="1745288900" sldId="2298"/>
            <ac:cxnSpMk id="37" creationId="{F2FA3747-3D85-4B96-85FC-F04654D54ECB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43" creationId="{7A7F3363-4F63-4161-819B-4E25A1D34CF5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47" creationId="{68434A57-9869-44E7-A98D-54EE26645283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50" creationId="{748680FF-EBB9-48E3-B4AC-4A4612D91A79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52" creationId="{AFD5B047-6C84-43F1-870B-6BB97AA63E97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55" creationId="{C59ABF84-EC49-4978-90EE-9224483D6298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59" creationId="{C0D455A1-18E0-484A-A1DC-E15DDAB052E0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66" creationId="{3076CEC7-68E8-4660-9836-7185759F3A0E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74" creationId="{C9D2D858-B831-4F19-9992-43E55A6369EA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75" creationId="{0076FC47-9F67-4210-BD26-D73768C260ED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78" creationId="{B1048152-BA6A-4CC7-9FBD-656ED998F19F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79" creationId="{B9AFD1BF-D9D1-48F6-B742-389510AC31EC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90" creationId="{92FE8635-317F-4C1E-A463-16597CC4DEA6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91" creationId="{5FB23AE2-8E79-4FD9-82DF-FBE7F8DC5E21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94" creationId="{23514E3E-037D-48EE-93D3-37F2CAD0E943}"/>
          </ac:cxnSpMkLst>
        </pc:cxnChg>
        <pc:cxnChg chg="mod topLvl">
          <ac:chgData name="Hetzel, Charles" userId="09e7531e-89ec-4d2a-8938-ddba78121857" providerId="ADAL" clId="{5360F745-54A6-49E1-83DE-0A8AEB04BDE2}" dt="2021-08-23T16:43:42.375" v="139" actId="1076"/>
          <ac:cxnSpMkLst>
            <pc:docMk/>
            <pc:sldMk cId="1745288900" sldId="2298"/>
            <ac:cxnSpMk id="95" creationId="{AA2529F1-6264-4E6A-8148-D4383764236A}"/>
          </ac:cxnSpMkLst>
        </pc:cxnChg>
      </pc:sldChg>
      <pc:sldChg chg="addSp modSp add mod">
        <pc:chgData name="Hetzel, Charles" userId="09e7531e-89ec-4d2a-8938-ddba78121857" providerId="ADAL" clId="{5360F745-54A6-49E1-83DE-0A8AEB04BDE2}" dt="2021-08-23T17:58:26.553" v="749" actId="20577"/>
        <pc:sldMkLst>
          <pc:docMk/>
          <pc:sldMk cId="1310398181" sldId="2299"/>
        </pc:sldMkLst>
        <pc:spChg chg="add mod">
          <ac:chgData name="Hetzel, Charles" userId="09e7531e-89ec-4d2a-8938-ddba78121857" providerId="ADAL" clId="{5360F745-54A6-49E1-83DE-0A8AEB04BDE2}" dt="2021-08-23T17:58:26.553" v="749" actId="20577"/>
          <ac:spMkLst>
            <pc:docMk/>
            <pc:sldMk cId="1310398181" sldId="2299"/>
            <ac:spMk id="25" creationId="{77C184DA-DAEC-4B1F-94E3-7AF9FD513A6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-my.sharepoint.com/personal/chetzel_bnl_gov/Documents/Home/EIC/Lattice%20files/210405/210405-esr-ir6-9e4708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8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8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85679533960695E-2"/>
          <c:y val="4.6333316615677821E-2"/>
          <c:w val="0.90531546899535709"/>
          <c:h val="0.84143072735479574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'Beam pipe near IP'!$Z$39</c:f>
              <c:strCache>
                <c:ptCount val="1"/>
                <c:pt idx="0">
                  <c:v>V radius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'Beam pipe near IP'!$Z$40:$Z$66</c:f>
              <c:numCache>
                <c:formatCode>General</c:formatCode>
                <c:ptCount val="27"/>
                <c:pt idx="0">
                  <c:v>100</c:v>
                </c:pt>
                <c:pt idx="1">
                  <c:v>50</c:v>
                </c:pt>
                <c:pt idx="2">
                  <c:v>48</c:v>
                </c:pt>
                <c:pt idx="3">
                  <c:v>37</c:v>
                </c:pt>
                <c:pt idx="4">
                  <c:v>35.5</c:v>
                </c:pt>
                <c:pt idx="5">
                  <c:v>11.41</c:v>
                </c:pt>
                <c:pt idx="6">
                  <c:v>11.36</c:v>
                </c:pt>
                <c:pt idx="7">
                  <c:v>9.3640000000000008</c:v>
                </c:pt>
                <c:pt idx="8">
                  <c:v>9.2880000000000003</c:v>
                </c:pt>
                <c:pt idx="9">
                  <c:v>7.4050000000000002</c:v>
                </c:pt>
                <c:pt idx="10">
                  <c:v>7.3419999999999996</c:v>
                </c:pt>
                <c:pt idx="11">
                  <c:v>7.2149999999999999</c:v>
                </c:pt>
                <c:pt idx="12">
                  <c:v>4.9340000000000002</c:v>
                </c:pt>
                <c:pt idx="13">
                  <c:v>4.5670000000000002</c:v>
                </c:pt>
                <c:pt idx="14">
                  <c:v>1.33</c:v>
                </c:pt>
                <c:pt idx="15">
                  <c:v>-3.45</c:v>
                </c:pt>
                <c:pt idx="16">
                  <c:v>-3.6</c:v>
                </c:pt>
                <c:pt idx="17">
                  <c:v>-3.61</c:v>
                </c:pt>
                <c:pt idx="18">
                  <c:v>-3.81</c:v>
                </c:pt>
                <c:pt idx="19">
                  <c:v>-7.2</c:v>
                </c:pt>
                <c:pt idx="20">
                  <c:v>-10</c:v>
                </c:pt>
                <c:pt idx="21">
                  <c:v>-10.5</c:v>
                </c:pt>
                <c:pt idx="22">
                  <c:v>-23</c:v>
                </c:pt>
                <c:pt idx="23">
                  <c:v>-23.5</c:v>
                </c:pt>
                <c:pt idx="24">
                  <c:v>-48</c:v>
                </c:pt>
                <c:pt idx="25">
                  <c:v>-50</c:v>
                </c:pt>
                <c:pt idx="26">
                  <c:v>-200</c:v>
                </c:pt>
              </c:numCache>
            </c:numRef>
          </c:xVal>
          <c:yVal>
            <c:numRef>
              <c:f>'Beam pipe near IP'!$AA$40:$AA$66</c:f>
              <c:numCache>
                <c:formatCode>General</c:formatCode>
                <c:ptCount val="27"/>
                <c:pt idx="0">
                  <c:v>18</c:v>
                </c:pt>
                <c:pt idx="1">
                  <c:v>18</c:v>
                </c:pt>
                <c:pt idx="2">
                  <c:v>50</c:v>
                </c:pt>
                <c:pt idx="3">
                  <c:v>50</c:v>
                </c:pt>
                <c:pt idx="4">
                  <c:v>98</c:v>
                </c:pt>
                <c:pt idx="5">
                  <c:v>98</c:v>
                </c:pt>
                <c:pt idx="6">
                  <c:v>77</c:v>
                </c:pt>
                <c:pt idx="7">
                  <c:v>77</c:v>
                </c:pt>
                <c:pt idx="8">
                  <c:v>64.3</c:v>
                </c:pt>
                <c:pt idx="9">
                  <c:v>64.3</c:v>
                </c:pt>
                <c:pt idx="10">
                  <c:v>55.7</c:v>
                </c:pt>
                <c:pt idx="11">
                  <c:v>55.7</c:v>
                </c:pt>
                <c:pt idx="12">
                  <c:v>47.8</c:v>
                </c:pt>
                <c:pt idx="13">
                  <c:v>47.8</c:v>
                </c:pt>
                <c:pt idx="14">
                  <c:v>31</c:v>
                </c:pt>
                <c:pt idx="15">
                  <c:v>31</c:v>
                </c:pt>
                <c:pt idx="16">
                  <c:v>22</c:v>
                </c:pt>
                <c:pt idx="17">
                  <c:v>22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18</c:v>
                </c:pt>
                <c:pt idx="26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8C-4EEB-B6E9-F8BAF8BA39CC}"/>
            </c:ext>
          </c:extLst>
        </c:ser>
        <c:ser>
          <c:idx val="3"/>
          <c:order val="1"/>
          <c:tx>
            <c:strRef>
              <c:f>'Beam pipe near IP'!$W$39</c:f>
              <c:strCache>
                <c:ptCount val="1"/>
                <c:pt idx="0">
                  <c:v>H radius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8C-4EEB-B6E9-F8BAF8BA39CC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A8C-4EEB-B6E9-F8BAF8BA39CC}"/>
              </c:ext>
            </c:extLst>
          </c:dPt>
          <c:xVal>
            <c:numRef>
              <c:f>'Beam pipe near IP'!$W$40:$W$66</c:f>
              <c:numCache>
                <c:formatCode>General</c:formatCode>
                <c:ptCount val="27"/>
                <c:pt idx="0">
                  <c:v>100</c:v>
                </c:pt>
                <c:pt idx="1">
                  <c:v>50</c:v>
                </c:pt>
                <c:pt idx="2">
                  <c:v>48</c:v>
                </c:pt>
                <c:pt idx="3">
                  <c:v>37</c:v>
                </c:pt>
                <c:pt idx="4">
                  <c:v>35.5</c:v>
                </c:pt>
                <c:pt idx="5">
                  <c:v>11.41</c:v>
                </c:pt>
                <c:pt idx="6">
                  <c:v>11.36</c:v>
                </c:pt>
                <c:pt idx="7">
                  <c:v>9.3640000000000008</c:v>
                </c:pt>
                <c:pt idx="8">
                  <c:v>9.2880000000000003</c:v>
                </c:pt>
                <c:pt idx="9">
                  <c:v>7.4050000000000002</c:v>
                </c:pt>
                <c:pt idx="10">
                  <c:v>7.3419999999999996</c:v>
                </c:pt>
                <c:pt idx="11">
                  <c:v>7.2149999999999999</c:v>
                </c:pt>
                <c:pt idx="12">
                  <c:v>4.9340000000000002</c:v>
                </c:pt>
                <c:pt idx="13">
                  <c:v>4.5670000000000002</c:v>
                </c:pt>
                <c:pt idx="14">
                  <c:v>1.33</c:v>
                </c:pt>
                <c:pt idx="15">
                  <c:v>-3.45</c:v>
                </c:pt>
                <c:pt idx="16">
                  <c:v>-3.6</c:v>
                </c:pt>
                <c:pt idx="17">
                  <c:v>-3.61</c:v>
                </c:pt>
                <c:pt idx="18">
                  <c:v>-3.81</c:v>
                </c:pt>
                <c:pt idx="19">
                  <c:v>-7.2</c:v>
                </c:pt>
                <c:pt idx="20">
                  <c:v>-10</c:v>
                </c:pt>
                <c:pt idx="21">
                  <c:v>-10.5</c:v>
                </c:pt>
                <c:pt idx="22">
                  <c:v>-23</c:v>
                </c:pt>
                <c:pt idx="23">
                  <c:v>-23.5</c:v>
                </c:pt>
                <c:pt idx="24">
                  <c:v>-48</c:v>
                </c:pt>
                <c:pt idx="25">
                  <c:v>-50</c:v>
                </c:pt>
                <c:pt idx="26">
                  <c:v>-200</c:v>
                </c:pt>
              </c:numCache>
            </c:numRef>
          </c:xVal>
          <c:yVal>
            <c:numRef>
              <c:f>'Beam pipe near IP'!$X$40:$X$66</c:f>
              <c:numCache>
                <c:formatCode>General</c:formatCode>
                <c:ptCount val="27"/>
                <c:pt idx="0">
                  <c:v>40</c:v>
                </c:pt>
                <c:pt idx="1">
                  <c:v>40</c:v>
                </c:pt>
                <c:pt idx="2">
                  <c:v>50</c:v>
                </c:pt>
                <c:pt idx="3">
                  <c:v>50</c:v>
                </c:pt>
                <c:pt idx="4">
                  <c:v>98</c:v>
                </c:pt>
                <c:pt idx="5">
                  <c:v>98</c:v>
                </c:pt>
                <c:pt idx="6">
                  <c:v>77</c:v>
                </c:pt>
                <c:pt idx="7">
                  <c:v>77</c:v>
                </c:pt>
                <c:pt idx="8">
                  <c:v>64.3</c:v>
                </c:pt>
                <c:pt idx="9">
                  <c:v>64.3</c:v>
                </c:pt>
                <c:pt idx="10">
                  <c:v>55.7</c:v>
                </c:pt>
                <c:pt idx="11">
                  <c:v>55.7</c:v>
                </c:pt>
                <c:pt idx="12">
                  <c:v>47.8</c:v>
                </c:pt>
                <c:pt idx="13">
                  <c:v>47.8</c:v>
                </c:pt>
                <c:pt idx="14">
                  <c:v>31</c:v>
                </c:pt>
                <c:pt idx="15">
                  <c:v>31</c:v>
                </c:pt>
                <c:pt idx="16">
                  <c:v>22</c:v>
                </c:pt>
                <c:pt idx="17">
                  <c:v>22</c:v>
                </c:pt>
                <c:pt idx="18">
                  <c:v>27</c:v>
                </c:pt>
                <c:pt idx="19">
                  <c:v>27</c:v>
                </c:pt>
                <c:pt idx="20">
                  <c:v>57.5</c:v>
                </c:pt>
                <c:pt idx="21">
                  <c:v>63</c:v>
                </c:pt>
                <c:pt idx="22">
                  <c:v>63</c:v>
                </c:pt>
                <c:pt idx="23">
                  <c:v>50</c:v>
                </c:pt>
                <c:pt idx="24">
                  <c:v>50</c:v>
                </c:pt>
                <c:pt idx="25">
                  <c:v>40</c:v>
                </c:pt>
                <c:pt idx="26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A8C-4EEB-B6E9-F8BAF8BA39CC}"/>
            </c:ext>
          </c:extLst>
        </c:ser>
        <c:ser>
          <c:idx val="0"/>
          <c:order val="2"/>
          <c:tx>
            <c:v>13.5*SigmaX - 10GeV</c:v>
          </c:tx>
          <c:spPr>
            <a:ln w="190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'Beam pipe near IP'!$A$10:$A$86</c:f>
              <c:numCache>
                <c:formatCode>0.0000</c:formatCode>
                <c:ptCount val="77"/>
                <c:pt idx="0">
                  <c:v>-102.53596400000001</c:v>
                </c:pt>
                <c:pt idx="1">
                  <c:v>-102.216059</c:v>
                </c:pt>
                <c:pt idx="2">
                  <c:v>-101.61605900000001</c:v>
                </c:pt>
                <c:pt idx="3">
                  <c:v>-101.11605900000001</c:v>
                </c:pt>
                <c:pt idx="4">
                  <c:v>-98.192757</c:v>
                </c:pt>
                <c:pt idx="5">
                  <c:v>-97.692757</c:v>
                </c:pt>
                <c:pt idx="6">
                  <c:v>-97.092757000000006</c:v>
                </c:pt>
                <c:pt idx="7">
                  <c:v>-96.592757000000006</c:v>
                </c:pt>
                <c:pt idx="8">
                  <c:v>-93.669455999999997</c:v>
                </c:pt>
                <c:pt idx="9">
                  <c:v>-93.169455999999997</c:v>
                </c:pt>
                <c:pt idx="10">
                  <c:v>-92.569456000000002</c:v>
                </c:pt>
                <c:pt idx="11">
                  <c:v>-92.069456000000002</c:v>
                </c:pt>
                <c:pt idx="12">
                  <c:v>-89.146154999999993</c:v>
                </c:pt>
                <c:pt idx="13">
                  <c:v>-88.646154999999993</c:v>
                </c:pt>
                <c:pt idx="14">
                  <c:v>-88.046154999999999</c:v>
                </c:pt>
                <c:pt idx="15">
                  <c:v>-83.546154999999999</c:v>
                </c:pt>
                <c:pt idx="16">
                  <c:v>-82.946155000000005</c:v>
                </c:pt>
                <c:pt idx="17">
                  <c:v>-78.446155000000005</c:v>
                </c:pt>
                <c:pt idx="18">
                  <c:v>-77.846154999999996</c:v>
                </c:pt>
                <c:pt idx="19">
                  <c:v>-73.346154999999996</c:v>
                </c:pt>
                <c:pt idx="20">
                  <c:v>-72.746155000000002</c:v>
                </c:pt>
                <c:pt idx="21">
                  <c:v>-68.246155000000002</c:v>
                </c:pt>
                <c:pt idx="22">
                  <c:v>-67.646154999999993</c:v>
                </c:pt>
                <c:pt idx="23">
                  <c:v>-63.146155</c:v>
                </c:pt>
                <c:pt idx="24">
                  <c:v>-62.546154999999999</c:v>
                </c:pt>
                <c:pt idx="25">
                  <c:v>-54.546154999999999</c:v>
                </c:pt>
                <c:pt idx="26">
                  <c:v>-53.946154999999997</c:v>
                </c:pt>
                <c:pt idx="27">
                  <c:v>-41.993279000000001</c:v>
                </c:pt>
                <c:pt idx="28">
                  <c:v>-41.393279</c:v>
                </c:pt>
                <c:pt idx="29">
                  <c:v>-41.093279000000003</c:v>
                </c:pt>
                <c:pt idx="30">
                  <c:v>-37.093279000000003</c:v>
                </c:pt>
                <c:pt idx="31">
                  <c:v>-36.793278999999998</c:v>
                </c:pt>
                <c:pt idx="32">
                  <c:v>-36.193278999999997</c:v>
                </c:pt>
                <c:pt idx="33">
                  <c:v>-35.693278999999997</c:v>
                </c:pt>
                <c:pt idx="34">
                  <c:v>-32.770000000000003</c:v>
                </c:pt>
                <c:pt idx="35">
                  <c:v>-12.37</c:v>
                </c:pt>
                <c:pt idx="36">
                  <c:v>-10.76</c:v>
                </c:pt>
                <c:pt idx="37">
                  <c:v>-7</c:v>
                </c:pt>
                <c:pt idx="38">
                  <c:v>-5.8</c:v>
                </c:pt>
                <c:pt idx="39">
                  <c:v>0</c:v>
                </c:pt>
                <c:pt idx="40">
                  <c:v>5.3</c:v>
                </c:pt>
                <c:pt idx="41">
                  <c:v>7.1</c:v>
                </c:pt>
                <c:pt idx="42">
                  <c:v>7.6</c:v>
                </c:pt>
                <c:pt idx="43">
                  <c:v>9</c:v>
                </c:pt>
                <c:pt idx="44">
                  <c:v>9.5</c:v>
                </c:pt>
                <c:pt idx="45">
                  <c:v>15.000075000000001</c:v>
                </c:pt>
                <c:pt idx="46">
                  <c:v>37.700074999999998</c:v>
                </c:pt>
                <c:pt idx="47">
                  <c:v>38.300075</c:v>
                </c:pt>
                <c:pt idx="48">
                  <c:v>38.600074999999997</c:v>
                </c:pt>
                <c:pt idx="49">
                  <c:v>42.600074999999997</c:v>
                </c:pt>
                <c:pt idx="50">
                  <c:v>42.900075000000001</c:v>
                </c:pt>
                <c:pt idx="51">
                  <c:v>43.500075000000002</c:v>
                </c:pt>
                <c:pt idx="52">
                  <c:v>54.200074999999998</c:v>
                </c:pt>
                <c:pt idx="53">
                  <c:v>54.800075</c:v>
                </c:pt>
                <c:pt idx="54">
                  <c:v>63.030192999999997</c:v>
                </c:pt>
                <c:pt idx="55">
                  <c:v>63.630192999999998</c:v>
                </c:pt>
                <c:pt idx="56">
                  <c:v>69.030192999999997</c:v>
                </c:pt>
                <c:pt idx="57">
                  <c:v>69.630193000000006</c:v>
                </c:pt>
                <c:pt idx="58">
                  <c:v>75.030192999999997</c:v>
                </c:pt>
                <c:pt idx="59">
                  <c:v>75.630193000000006</c:v>
                </c:pt>
                <c:pt idx="60">
                  <c:v>81.030192999999997</c:v>
                </c:pt>
                <c:pt idx="61">
                  <c:v>81.630193000000006</c:v>
                </c:pt>
                <c:pt idx="62">
                  <c:v>87.030192999999997</c:v>
                </c:pt>
                <c:pt idx="63">
                  <c:v>87.630193000000006</c:v>
                </c:pt>
                <c:pt idx="64">
                  <c:v>87.930193000000003</c:v>
                </c:pt>
                <c:pt idx="65">
                  <c:v>90.853514000000004</c:v>
                </c:pt>
                <c:pt idx="66">
                  <c:v>91.153514000000001</c:v>
                </c:pt>
                <c:pt idx="67">
                  <c:v>91.753513999999996</c:v>
                </c:pt>
                <c:pt idx="68">
                  <c:v>92.053514000000007</c:v>
                </c:pt>
                <c:pt idx="69">
                  <c:v>94.976833999999997</c:v>
                </c:pt>
                <c:pt idx="70">
                  <c:v>95.276833999999994</c:v>
                </c:pt>
                <c:pt idx="71">
                  <c:v>95.876834000000002</c:v>
                </c:pt>
                <c:pt idx="72">
                  <c:v>96.176833999999999</c:v>
                </c:pt>
                <c:pt idx="73">
                  <c:v>99.100154000000003</c:v>
                </c:pt>
                <c:pt idx="74">
                  <c:v>99.400154000000001</c:v>
                </c:pt>
                <c:pt idx="75">
                  <c:v>100.00015399999999</c:v>
                </c:pt>
                <c:pt idx="76">
                  <c:v>100.400154</c:v>
                </c:pt>
              </c:numCache>
            </c:numRef>
          </c:xVal>
          <c:yVal>
            <c:numRef>
              <c:f>'Beam pipe near IP'!$D$10:$D$86</c:f>
              <c:numCache>
                <c:formatCode>0.000</c:formatCode>
                <c:ptCount val="77"/>
                <c:pt idx="0">
                  <c:v>8.1088892565915494</c:v>
                </c:pt>
                <c:pt idx="1">
                  <c:v>8.1132997393435264</c:v>
                </c:pt>
                <c:pt idx="2">
                  <c:v>7.7227844071595149</c:v>
                </c:pt>
                <c:pt idx="3">
                  <c:v>7.0730386862737564</c:v>
                </c:pt>
                <c:pt idx="4">
                  <c:v>3.7508673098668854</c:v>
                </c:pt>
                <c:pt idx="5">
                  <c:v>3.3644037452976012</c:v>
                </c:pt>
                <c:pt idx="6">
                  <c:v>3.2714752933580677</c:v>
                </c:pt>
                <c:pt idx="7">
                  <c:v>3.5096725737042367</c:v>
                </c:pt>
                <c:pt idx="8">
                  <c:v>6.2528894913088333</c:v>
                </c:pt>
                <c:pt idx="9">
                  <c:v>6.8321316645570054</c:v>
                </c:pt>
                <c:pt idx="10">
                  <c:v>6.9172749684428183</c:v>
                </c:pt>
                <c:pt idx="11">
                  <c:v>6.4773285280359749</c:v>
                </c:pt>
                <c:pt idx="12">
                  <c:v>4.3533598192263172</c:v>
                </c:pt>
                <c:pt idx="13">
                  <c:v>4.1110268785219866</c:v>
                </c:pt>
                <c:pt idx="14">
                  <c:v>4.1317405982209348</c:v>
                </c:pt>
                <c:pt idx="15">
                  <c:v>7.6270129657242371</c:v>
                </c:pt>
                <c:pt idx="16">
                  <c:v>7.6741866751411365</c:v>
                </c:pt>
                <c:pt idx="17">
                  <c:v>4.7693862405983349</c:v>
                </c:pt>
                <c:pt idx="18">
                  <c:v>4.9097339901856216</c:v>
                </c:pt>
                <c:pt idx="19">
                  <c:v>9.7000629540706722</c:v>
                </c:pt>
                <c:pt idx="20">
                  <c:v>9.6679934883666743</c:v>
                </c:pt>
                <c:pt idx="21">
                  <c:v>4.4425785246839249</c:v>
                </c:pt>
                <c:pt idx="22">
                  <c:v>4.1984966926487939</c:v>
                </c:pt>
                <c:pt idx="23">
                  <c:v>6.3989434155017824</c:v>
                </c:pt>
                <c:pt idx="24">
                  <c:v>6.6688137880969069</c:v>
                </c:pt>
                <c:pt idx="25">
                  <c:v>9.3904296072449362</c:v>
                </c:pt>
                <c:pt idx="26">
                  <c:v>10.133895998718874</c:v>
                </c:pt>
                <c:pt idx="27">
                  <c:v>34.962165654548073</c:v>
                </c:pt>
                <c:pt idx="28">
                  <c:v>35.589013343814656</c:v>
                </c:pt>
                <c:pt idx="29">
                  <c:v>35.588768663607922</c:v>
                </c:pt>
                <c:pt idx="30">
                  <c:v>35.588268911077783</c:v>
                </c:pt>
                <c:pt idx="31">
                  <c:v>35.588438590259152</c:v>
                </c:pt>
                <c:pt idx="32">
                  <c:v>35.872126974259402</c:v>
                </c:pt>
                <c:pt idx="33">
                  <c:v>36.345298579713116</c:v>
                </c:pt>
                <c:pt idx="34">
                  <c:v>39.113114915779853</c:v>
                </c:pt>
                <c:pt idx="35">
                  <c:v>58.466482633171971</c:v>
                </c:pt>
                <c:pt idx="36">
                  <c:v>52.716607194744618</c:v>
                </c:pt>
                <c:pt idx="37">
                  <c:v>22.857191942690598</c:v>
                </c:pt>
                <c:pt idx="38">
                  <c:v>16.556698089293043</c:v>
                </c:pt>
                <c:pt idx="39">
                  <c:v>1.2807224523681937</c:v>
                </c:pt>
                <c:pt idx="40">
                  <c:v>15.13833706818553</c:v>
                </c:pt>
                <c:pt idx="41">
                  <c:v>26.648218096431894</c:v>
                </c:pt>
                <c:pt idx="42">
                  <c:v>32.002368271817012</c:v>
                </c:pt>
                <c:pt idx="43">
                  <c:v>39.90088885400926</c:v>
                </c:pt>
                <c:pt idx="44">
                  <c:v>40.00124456613819</c:v>
                </c:pt>
                <c:pt idx="45">
                  <c:v>41.110296095600901</c:v>
                </c:pt>
                <c:pt idx="46">
                  <c:v>45.87661962915967</c:v>
                </c:pt>
                <c:pt idx="47">
                  <c:v>45.470309279427916</c:v>
                </c:pt>
                <c:pt idx="48">
                  <c:v>45.000000208686977</c:v>
                </c:pt>
                <c:pt idx="49">
                  <c:v>38.73422953457095</c:v>
                </c:pt>
                <c:pt idx="50">
                  <c:v>38.264743914494296</c:v>
                </c:pt>
                <c:pt idx="51">
                  <c:v>36.982147844348859</c:v>
                </c:pt>
                <c:pt idx="52">
                  <c:v>8.2861510446133853</c:v>
                </c:pt>
                <c:pt idx="53">
                  <c:v>7.102027197760294</c:v>
                </c:pt>
                <c:pt idx="54">
                  <c:v>8.9886244354819205</c:v>
                </c:pt>
                <c:pt idx="55">
                  <c:v>9.1187892025455177</c:v>
                </c:pt>
                <c:pt idx="56">
                  <c:v>5.1979297544172169</c:v>
                </c:pt>
                <c:pt idx="57">
                  <c:v>5.4785346805770176</c:v>
                </c:pt>
                <c:pt idx="58">
                  <c:v>12.981265116398051</c:v>
                </c:pt>
                <c:pt idx="59">
                  <c:v>13.092219541050488</c:v>
                </c:pt>
                <c:pt idx="60">
                  <c:v>7.3363395021013611</c:v>
                </c:pt>
                <c:pt idx="61">
                  <c:v>7.0443612042374024</c:v>
                </c:pt>
                <c:pt idx="62">
                  <c:v>8.3571718080354458</c:v>
                </c:pt>
                <c:pt idx="63">
                  <c:v>9.0095398394620094</c:v>
                </c:pt>
                <c:pt idx="64">
                  <c:v>9.5098361351788085</c:v>
                </c:pt>
                <c:pt idx="65">
                  <c:v>14.687833151679808</c:v>
                </c:pt>
                <c:pt idx="66">
                  <c:v>15.24183470203358</c:v>
                </c:pt>
                <c:pt idx="67">
                  <c:v>15.839443252234108</c:v>
                </c:pt>
                <c:pt idx="68">
                  <c:v>15.879656466409122</c:v>
                </c:pt>
                <c:pt idx="69">
                  <c:v>16.429521977919627</c:v>
                </c:pt>
                <c:pt idx="70">
                  <c:v>16.501331145122396</c:v>
                </c:pt>
                <c:pt idx="71">
                  <c:v>16.023850541117056</c:v>
                </c:pt>
                <c:pt idx="72">
                  <c:v>15.47762272123933</c:v>
                </c:pt>
                <c:pt idx="73">
                  <c:v>10.310650571844961</c:v>
                </c:pt>
                <c:pt idx="74">
                  <c:v>9.7982448853157376</c:v>
                </c:pt>
                <c:pt idx="75">
                  <c:v>9.2580911535651378</c:v>
                </c:pt>
                <c:pt idx="76">
                  <c:v>9.2159940011342361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6-1A8C-4EEB-B6E9-F8BAF8BA39CC}"/>
            </c:ext>
          </c:extLst>
        </c:ser>
        <c:ser>
          <c:idx val="1"/>
          <c:order val="3"/>
          <c:tx>
            <c:v>23*SigmaY - 10GeV</c:v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'Beam pipe near IP'!$A$10:$A$86</c:f>
              <c:numCache>
                <c:formatCode>0.0000</c:formatCode>
                <c:ptCount val="77"/>
                <c:pt idx="0">
                  <c:v>-102.53596400000001</c:v>
                </c:pt>
                <c:pt idx="1">
                  <c:v>-102.216059</c:v>
                </c:pt>
                <c:pt idx="2">
                  <c:v>-101.61605900000001</c:v>
                </c:pt>
                <c:pt idx="3">
                  <c:v>-101.11605900000001</c:v>
                </c:pt>
                <c:pt idx="4">
                  <c:v>-98.192757</c:v>
                </c:pt>
                <c:pt idx="5">
                  <c:v>-97.692757</c:v>
                </c:pt>
                <c:pt idx="6">
                  <c:v>-97.092757000000006</c:v>
                </c:pt>
                <c:pt idx="7">
                  <c:v>-96.592757000000006</c:v>
                </c:pt>
                <c:pt idx="8">
                  <c:v>-93.669455999999997</c:v>
                </c:pt>
                <c:pt idx="9">
                  <c:v>-93.169455999999997</c:v>
                </c:pt>
                <c:pt idx="10">
                  <c:v>-92.569456000000002</c:v>
                </c:pt>
                <c:pt idx="11">
                  <c:v>-92.069456000000002</c:v>
                </c:pt>
                <c:pt idx="12">
                  <c:v>-89.146154999999993</c:v>
                </c:pt>
                <c:pt idx="13">
                  <c:v>-88.646154999999993</c:v>
                </c:pt>
                <c:pt idx="14">
                  <c:v>-88.046154999999999</c:v>
                </c:pt>
                <c:pt idx="15">
                  <c:v>-83.546154999999999</c:v>
                </c:pt>
                <c:pt idx="16">
                  <c:v>-82.946155000000005</c:v>
                </c:pt>
                <c:pt idx="17">
                  <c:v>-78.446155000000005</c:v>
                </c:pt>
                <c:pt idx="18">
                  <c:v>-77.846154999999996</c:v>
                </c:pt>
                <c:pt idx="19">
                  <c:v>-73.346154999999996</c:v>
                </c:pt>
                <c:pt idx="20">
                  <c:v>-72.746155000000002</c:v>
                </c:pt>
                <c:pt idx="21">
                  <c:v>-68.246155000000002</c:v>
                </c:pt>
                <c:pt idx="22">
                  <c:v>-67.646154999999993</c:v>
                </c:pt>
                <c:pt idx="23">
                  <c:v>-63.146155</c:v>
                </c:pt>
                <c:pt idx="24">
                  <c:v>-62.546154999999999</c:v>
                </c:pt>
                <c:pt idx="25">
                  <c:v>-54.546154999999999</c:v>
                </c:pt>
                <c:pt idx="26">
                  <c:v>-53.946154999999997</c:v>
                </c:pt>
                <c:pt idx="27">
                  <c:v>-41.993279000000001</c:v>
                </c:pt>
                <c:pt idx="28">
                  <c:v>-41.393279</c:v>
                </c:pt>
                <c:pt idx="29">
                  <c:v>-41.093279000000003</c:v>
                </c:pt>
                <c:pt idx="30">
                  <c:v>-37.093279000000003</c:v>
                </c:pt>
                <c:pt idx="31">
                  <c:v>-36.793278999999998</c:v>
                </c:pt>
                <c:pt idx="32">
                  <c:v>-36.193278999999997</c:v>
                </c:pt>
                <c:pt idx="33">
                  <c:v>-35.693278999999997</c:v>
                </c:pt>
                <c:pt idx="34">
                  <c:v>-32.770000000000003</c:v>
                </c:pt>
                <c:pt idx="35">
                  <c:v>-12.37</c:v>
                </c:pt>
                <c:pt idx="36">
                  <c:v>-10.76</c:v>
                </c:pt>
                <c:pt idx="37">
                  <c:v>-7</c:v>
                </c:pt>
                <c:pt idx="38">
                  <c:v>-5.8</c:v>
                </c:pt>
                <c:pt idx="39">
                  <c:v>0</c:v>
                </c:pt>
                <c:pt idx="40">
                  <c:v>5.3</c:v>
                </c:pt>
                <c:pt idx="41">
                  <c:v>7.1</c:v>
                </c:pt>
                <c:pt idx="42">
                  <c:v>7.6</c:v>
                </c:pt>
                <c:pt idx="43">
                  <c:v>9</c:v>
                </c:pt>
                <c:pt idx="44">
                  <c:v>9.5</c:v>
                </c:pt>
                <c:pt idx="45">
                  <c:v>15.000075000000001</c:v>
                </c:pt>
                <c:pt idx="46">
                  <c:v>37.700074999999998</c:v>
                </c:pt>
                <c:pt idx="47">
                  <c:v>38.300075</c:v>
                </c:pt>
                <c:pt idx="48">
                  <c:v>38.600074999999997</c:v>
                </c:pt>
                <c:pt idx="49">
                  <c:v>42.600074999999997</c:v>
                </c:pt>
                <c:pt idx="50">
                  <c:v>42.900075000000001</c:v>
                </c:pt>
                <c:pt idx="51">
                  <c:v>43.500075000000002</c:v>
                </c:pt>
                <c:pt idx="52">
                  <c:v>54.200074999999998</c:v>
                </c:pt>
                <c:pt idx="53">
                  <c:v>54.800075</c:v>
                </c:pt>
                <c:pt idx="54">
                  <c:v>63.030192999999997</c:v>
                </c:pt>
                <c:pt idx="55">
                  <c:v>63.630192999999998</c:v>
                </c:pt>
                <c:pt idx="56">
                  <c:v>69.030192999999997</c:v>
                </c:pt>
                <c:pt idx="57">
                  <c:v>69.630193000000006</c:v>
                </c:pt>
                <c:pt idx="58">
                  <c:v>75.030192999999997</c:v>
                </c:pt>
                <c:pt idx="59">
                  <c:v>75.630193000000006</c:v>
                </c:pt>
                <c:pt idx="60">
                  <c:v>81.030192999999997</c:v>
                </c:pt>
                <c:pt idx="61">
                  <c:v>81.630193000000006</c:v>
                </c:pt>
                <c:pt idx="62">
                  <c:v>87.030192999999997</c:v>
                </c:pt>
                <c:pt idx="63">
                  <c:v>87.630193000000006</c:v>
                </c:pt>
                <c:pt idx="64">
                  <c:v>87.930193000000003</c:v>
                </c:pt>
                <c:pt idx="65">
                  <c:v>90.853514000000004</c:v>
                </c:pt>
                <c:pt idx="66">
                  <c:v>91.153514000000001</c:v>
                </c:pt>
                <c:pt idx="67">
                  <c:v>91.753513999999996</c:v>
                </c:pt>
                <c:pt idx="68">
                  <c:v>92.053514000000007</c:v>
                </c:pt>
                <c:pt idx="69">
                  <c:v>94.976833999999997</c:v>
                </c:pt>
                <c:pt idx="70">
                  <c:v>95.276833999999994</c:v>
                </c:pt>
                <c:pt idx="71">
                  <c:v>95.876834000000002</c:v>
                </c:pt>
                <c:pt idx="72">
                  <c:v>96.176833999999999</c:v>
                </c:pt>
                <c:pt idx="73">
                  <c:v>99.100154000000003</c:v>
                </c:pt>
                <c:pt idx="74">
                  <c:v>99.400154000000001</c:v>
                </c:pt>
                <c:pt idx="75">
                  <c:v>100.00015399999999</c:v>
                </c:pt>
                <c:pt idx="76">
                  <c:v>100.400154</c:v>
                </c:pt>
              </c:numCache>
            </c:numRef>
          </c:xVal>
          <c:yVal>
            <c:numRef>
              <c:f>'Beam pipe near IP'!$E$10:$E$86</c:f>
              <c:numCache>
                <c:formatCode>0.000</c:formatCode>
                <c:ptCount val="77"/>
                <c:pt idx="0">
                  <c:v>3.1958449100355288</c:v>
                </c:pt>
                <c:pt idx="1">
                  <c:v>3.1878057914810309</c:v>
                </c:pt>
                <c:pt idx="2">
                  <c:v>3.3390299489372661</c:v>
                </c:pt>
                <c:pt idx="3">
                  <c:v>3.6059650786855939</c:v>
                </c:pt>
                <c:pt idx="4">
                  <c:v>5.2041841151519614</c:v>
                </c:pt>
                <c:pt idx="5">
                  <c:v>5.4814026133372105</c:v>
                </c:pt>
                <c:pt idx="6">
                  <c:v>5.4304977905529066</c:v>
                </c:pt>
                <c:pt idx="7">
                  <c:v>5.0694450056490403</c:v>
                </c:pt>
                <c:pt idx="8">
                  <c:v>2.9869332172313463</c:v>
                </c:pt>
                <c:pt idx="9">
                  <c:v>2.6408772269077558</c:v>
                </c:pt>
                <c:pt idx="10">
                  <c:v>2.4628987450969237</c:v>
                </c:pt>
                <c:pt idx="11">
                  <c:v>2.5092470108978908</c:v>
                </c:pt>
                <c:pt idx="12">
                  <c:v>2.9145651092916078</c:v>
                </c:pt>
                <c:pt idx="13">
                  <c:v>3.0026936653278509</c:v>
                </c:pt>
                <c:pt idx="14">
                  <c:v>2.934428128085607</c:v>
                </c:pt>
                <c:pt idx="15">
                  <c:v>1.5295135405415672</c:v>
                </c:pt>
                <c:pt idx="16">
                  <c:v>1.5752747349906935</c:v>
                </c:pt>
                <c:pt idx="17">
                  <c:v>3.4696587241831152</c:v>
                </c:pt>
                <c:pt idx="18">
                  <c:v>3.4761566025712947</c:v>
                </c:pt>
                <c:pt idx="19">
                  <c:v>1.6599826442466199</c:v>
                </c:pt>
                <c:pt idx="20">
                  <c:v>1.6288596427562445</c:v>
                </c:pt>
                <c:pt idx="21">
                  <c:v>3.0870170310673699</c:v>
                </c:pt>
                <c:pt idx="22">
                  <c:v>3.1025707523117014</c:v>
                </c:pt>
                <c:pt idx="23">
                  <c:v>1.8262113551284256</c:v>
                </c:pt>
                <c:pt idx="24">
                  <c:v>1.782371269545153</c:v>
                </c:pt>
                <c:pt idx="25">
                  <c:v>3.6708942108837737</c:v>
                </c:pt>
                <c:pt idx="26">
                  <c:v>3.6918985591697941</c:v>
                </c:pt>
                <c:pt idx="27">
                  <c:v>2.2773053567978097</c:v>
                </c:pt>
                <c:pt idx="28">
                  <c:v>2.4004500806932025</c:v>
                </c:pt>
                <c:pt idx="29">
                  <c:v>2.4875732909805892</c:v>
                </c:pt>
                <c:pt idx="30">
                  <c:v>3.8313768926066252</c:v>
                </c:pt>
                <c:pt idx="31">
                  <c:v>3.9404698364915829</c:v>
                </c:pt>
                <c:pt idx="32">
                  <c:v>4.1288319938936722</c:v>
                </c:pt>
                <c:pt idx="33">
                  <c:v>4.2606987540777865</c:v>
                </c:pt>
                <c:pt idx="34">
                  <c:v>5.0583021269592034</c:v>
                </c:pt>
                <c:pt idx="35">
                  <c:v>11.105638560483589</c:v>
                </c:pt>
                <c:pt idx="36">
                  <c:v>13.046207604327016</c:v>
                </c:pt>
                <c:pt idx="37">
                  <c:v>21.156482458880067</c:v>
                </c:pt>
                <c:pt idx="38">
                  <c:v>20.326084858678517</c:v>
                </c:pt>
                <c:pt idx="39">
                  <c:v>0.19624270687085421</c:v>
                </c:pt>
                <c:pt idx="40">
                  <c:v>18.574007199339079</c:v>
                </c:pt>
                <c:pt idx="41">
                  <c:v>17.874843582297444</c:v>
                </c:pt>
                <c:pt idx="42">
                  <c:v>15.757886860039324</c:v>
                </c:pt>
                <c:pt idx="43">
                  <c:v>12.653166755895539</c:v>
                </c:pt>
                <c:pt idx="44">
                  <c:v>12.479861543711133</c:v>
                </c:pt>
                <c:pt idx="45">
                  <c:v>10.576112748382556</c:v>
                </c:pt>
                <c:pt idx="46">
                  <c:v>3.1060785637842456</c:v>
                </c:pt>
                <c:pt idx="47">
                  <c:v>2.9809579078544535</c:v>
                </c:pt>
                <c:pt idx="48">
                  <c:v>2.9384033893425867</c:v>
                </c:pt>
                <c:pt idx="49">
                  <c:v>2.5593906946185454</c:v>
                </c:pt>
                <c:pt idx="50">
                  <c:v>2.5475117192860957</c:v>
                </c:pt>
                <c:pt idx="51">
                  <c:v>2.5545750141657613</c:v>
                </c:pt>
                <c:pt idx="52">
                  <c:v>4.2940423209838077</c:v>
                </c:pt>
                <c:pt idx="53">
                  <c:v>4.2381470606386467</c:v>
                </c:pt>
                <c:pt idx="54">
                  <c:v>1.5942222495310998</c:v>
                </c:pt>
                <c:pt idx="55">
                  <c:v>1.6997459682552567</c:v>
                </c:pt>
                <c:pt idx="56">
                  <c:v>4.6347889006728238</c:v>
                </c:pt>
                <c:pt idx="57">
                  <c:v>4.7270159329115868</c:v>
                </c:pt>
                <c:pt idx="58">
                  <c:v>3.3300820590640106</c:v>
                </c:pt>
                <c:pt idx="59">
                  <c:v>3.3972809430484254</c:v>
                </c:pt>
                <c:pt idx="60">
                  <c:v>5.9831071827604756</c:v>
                </c:pt>
                <c:pt idx="61">
                  <c:v>6.0966623955570975</c:v>
                </c:pt>
                <c:pt idx="62">
                  <c:v>5.5211175670782451</c:v>
                </c:pt>
                <c:pt idx="63">
                  <c:v>5.255108653263032</c:v>
                </c:pt>
                <c:pt idx="64">
                  <c:v>5.0208521507110726</c:v>
                </c:pt>
                <c:pt idx="65">
                  <c:v>2.7679528956794042</c:v>
                </c:pt>
                <c:pt idx="66">
                  <c:v>2.5432152212111347</c:v>
                </c:pt>
                <c:pt idx="67">
                  <c:v>2.1818374871195152</c:v>
                </c:pt>
                <c:pt idx="68">
                  <c:v>2.0447144105228974</c:v>
                </c:pt>
                <c:pt idx="69">
                  <c:v>1.2251219604186352</c:v>
                </c:pt>
                <c:pt idx="70">
                  <c:v>1.2371511859510138</c:v>
                </c:pt>
                <c:pt idx="71">
                  <c:v>1.3738956773350735</c:v>
                </c:pt>
                <c:pt idx="72">
                  <c:v>1.4935652615470139</c:v>
                </c:pt>
                <c:pt idx="73">
                  <c:v>3.0413224134247923</c:v>
                </c:pt>
                <c:pt idx="74">
                  <c:v>3.2166465623689526</c:v>
                </c:pt>
                <c:pt idx="75">
                  <c:v>3.4049283119325731</c:v>
                </c:pt>
                <c:pt idx="76">
                  <c:v>3.4200651827414048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7-1A8C-4EEB-B6E9-F8BAF8BA39CC}"/>
            </c:ext>
          </c:extLst>
        </c:ser>
        <c:ser>
          <c:idx val="2"/>
          <c:order val="4"/>
          <c:tx>
            <c:v>13.5*SigmaX - 18GeV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'Beam pipe near IP'!$A$10:$A$86</c:f>
              <c:numCache>
                <c:formatCode>0.0000</c:formatCode>
                <c:ptCount val="77"/>
                <c:pt idx="0">
                  <c:v>-102.53596400000001</c:v>
                </c:pt>
                <c:pt idx="1">
                  <c:v>-102.216059</c:v>
                </c:pt>
                <c:pt idx="2">
                  <c:v>-101.61605900000001</c:v>
                </c:pt>
                <c:pt idx="3">
                  <c:v>-101.11605900000001</c:v>
                </c:pt>
                <c:pt idx="4">
                  <c:v>-98.192757</c:v>
                </c:pt>
                <c:pt idx="5">
                  <c:v>-97.692757</c:v>
                </c:pt>
                <c:pt idx="6">
                  <c:v>-97.092757000000006</c:v>
                </c:pt>
                <c:pt idx="7">
                  <c:v>-96.592757000000006</c:v>
                </c:pt>
                <c:pt idx="8">
                  <c:v>-93.669455999999997</c:v>
                </c:pt>
                <c:pt idx="9">
                  <c:v>-93.169455999999997</c:v>
                </c:pt>
                <c:pt idx="10">
                  <c:v>-92.569456000000002</c:v>
                </c:pt>
                <c:pt idx="11">
                  <c:v>-92.069456000000002</c:v>
                </c:pt>
                <c:pt idx="12">
                  <c:v>-89.146154999999993</c:v>
                </c:pt>
                <c:pt idx="13">
                  <c:v>-88.646154999999993</c:v>
                </c:pt>
                <c:pt idx="14">
                  <c:v>-88.046154999999999</c:v>
                </c:pt>
                <c:pt idx="15">
                  <c:v>-83.546154999999999</c:v>
                </c:pt>
                <c:pt idx="16">
                  <c:v>-82.946155000000005</c:v>
                </c:pt>
                <c:pt idx="17">
                  <c:v>-78.446155000000005</c:v>
                </c:pt>
                <c:pt idx="18">
                  <c:v>-77.846154999999996</c:v>
                </c:pt>
                <c:pt idx="19">
                  <c:v>-73.346154999999996</c:v>
                </c:pt>
                <c:pt idx="20">
                  <c:v>-72.746155000000002</c:v>
                </c:pt>
                <c:pt idx="21">
                  <c:v>-68.246155000000002</c:v>
                </c:pt>
                <c:pt idx="22">
                  <c:v>-67.646154999999993</c:v>
                </c:pt>
                <c:pt idx="23">
                  <c:v>-63.146155</c:v>
                </c:pt>
                <c:pt idx="24">
                  <c:v>-62.546154999999999</c:v>
                </c:pt>
                <c:pt idx="25">
                  <c:v>-54.546154999999999</c:v>
                </c:pt>
                <c:pt idx="26">
                  <c:v>-53.946154999999997</c:v>
                </c:pt>
                <c:pt idx="27">
                  <c:v>-41.993279000000001</c:v>
                </c:pt>
                <c:pt idx="28">
                  <c:v>-41.393279</c:v>
                </c:pt>
                <c:pt idx="29">
                  <c:v>-41.093279000000003</c:v>
                </c:pt>
                <c:pt idx="30">
                  <c:v>-37.093279000000003</c:v>
                </c:pt>
                <c:pt idx="31">
                  <c:v>-36.793278999999998</c:v>
                </c:pt>
                <c:pt idx="32">
                  <c:v>-36.193278999999997</c:v>
                </c:pt>
                <c:pt idx="33">
                  <c:v>-35.693278999999997</c:v>
                </c:pt>
                <c:pt idx="34">
                  <c:v>-32.770000000000003</c:v>
                </c:pt>
                <c:pt idx="35">
                  <c:v>-12.37</c:v>
                </c:pt>
                <c:pt idx="36">
                  <c:v>-10.76</c:v>
                </c:pt>
                <c:pt idx="37">
                  <c:v>-7</c:v>
                </c:pt>
                <c:pt idx="38">
                  <c:v>-5.8</c:v>
                </c:pt>
                <c:pt idx="39">
                  <c:v>0</c:v>
                </c:pt>
                <c:pt idx="40">
                  <c:v>5.3</c:v>
                </c:pt>
                <c:pt idx="41">
                  <c:v>7.1</c:v>
                </c:pt>
                <c:pt idx="42">
                  <c:v>7.6</c:v>
                </c:pt>
                <c:pt idx="43">
                  <c:v>9</c:v>
                </c:pt>
                <c:pt idx="44">
                  <c:v>9.5</c:v>
                </c:pt>
                <c:pt idx="45">
                  <c:v>15.000075000000001</c:v>
                </c:pt>
                <c:pt idx="46">
                  <c:v>37.700074999999998</c:v>
                </c:pt>
                <c:pt idx="47">
                  <c:v>38.300075</c:v>
                </c:pt>
                <c:pt idx="48">
                  <c:v>38.600074999999997</c:v>
                </c:pt>
                <c:pt idx="49">
                  <c:v>42.600074999999997</c:v>
                </c:pt>
                <c:pt idx="50">
                  <c:v>42.900075000000001</c:v>
                </c:pt>
                <c:pt idx="51">
                  <c:v>43.500075000000002</c:v>
                </c:pt>
                <c:pt idx="52">
                  <c:v>54.200074999999998</c:v>
                </c:pt>
                <c:pt idx="53">
                  <c:v>54.800075</c:v>
                </c:pt>
                <c:pt idx="54">
                  <c:v>63.030192999999997</c:v>
                </c:pt>
                <c:pt idx="55">
                  <c:v>63.630192999999998</c:v>
                </c:pt>
                <c:pt idx="56">
                  <c:v>69.030192999999997</c:v>
                </c:pt>
                <c:pt idx="57">
                  <c:v>69.630193000000006</c:v>
                </c:pt>
                <c:pt idx="58">
                  <c:v>75.030192999999997</c:v>
                </c:pt>
                <c:pt idx="59">
                  <c:v>75.630193000000006</c:v>
                </c:pt>
                <c:pt idx="60">
                  <c:v>81.030192999999997</c:v>
                </c:pt>
                <c:pt idx="61">
                  <c:v>81.630193000000006</c:v>
                </c:pt>
                <c:pt idx="62">
                  <c:v>87.030192999999997</c:v>
                </c:pt>
                <c:pt idx="63">
                  <c:v>87.630193000000006</c:v>
                </c:pt>
                <c:pt idx="64">
                  <c:v>87.930193000000003</c:v>
                </c:pt>
                <c:pt idx="65">
                  <c:v>90.853514000000004</c:v>
                </c:pt>
                <c:pt idx="66">
                  <c:v>91.153514000000001</c:v>
                </c:pt>
                <c:pt idx="67">
                  <c:v>91.753513999999996</c:v>
                </c:pt>
                <c:pt idx="68">
                  <c:v>92.053514000000007</c:v>
                </c:pt>
                <c:pt idx="69">
                  <c:v>94.976833999999997</c:v>
                </c:pt>
                <c:pt idx="70">
                  <c:v>95.276833999999994</c:v>
                </c:pt>
                <c:pt idx="71">
                  <c:v>95.876834000000002</c:v>
                </c:pt>
                <c:pt idx="72">
                  <c:v>96.176833999999999</c:v>
                </c:pt>
                <c:pt idx="73">
                  <c:v>99.100154000000003</c:v>
                </c:pt>
                <c:pt idx="74">
                  <c:v>99.400154000000001</c:v>
                </c:pt>
                <c:pt idx="75">
                  <c:v>100.00015399999999</c:v>
                </c:pt>
                <c:pt idx="76">
                  <c:v>100.400154</c:v>
                </c:pt>
              </c:numCache>
            </c:numRef>
          </c:xVal>
          <c:yVal>
            <c:numRef>
              <c:f>'Beam pipe near IP'!$H$10:$H$86</c:f>
              <c:numCache>
                <c:formatCode>0.000</c:formatCode>
                <c:ptCount val="77"/>
                <c:pt idx="0">
                  <c:v>9.7547697989131912</c:v>
                </c:pt>
                <c:pt idx="1">
                  <c:v>9.7804690316541443</c:v>
                </c:pt>
                <c:pt idx="2">
                  <c:v>9.336875044120438</c:v>
                </c:pt>
                <c:pt idx="3">
                  <c:v>8.5663299296481661</c:v>
                </c:pt>
                <c:pt idx="4">
                  <c:v>4.6695179325465235</c:v>
                </c:pt>
                <c:pt idx="5">
                  <c:v>4.210659009503626</c:v>
                </c:pt>
                <c:pt idx="6">
                  <c:v>4.0503918396304872</c:v>
                </c:pt>
                <c:pt idx="7">
                  <c:v>4.2515768776704812</c:v>
                </c:pt>
                <c:pt idx="8">
                  <c:v>7.0932953866858659</c:v>
                </c:pt>
                <c:pt idx="9">
                  <c:v>7.7293217790414177</c:v>
                </c:pt>
                <c:pt idx="10">
                  <c:v>8.0387104879920894</c:v>
                </c:pt>
                <c:pt idx="11">
                  <c:v>7.9113900824728338</c:v>
                </c:pt>
                <c:pt idx="12">
                  <c:v>7.5563983305605493</c:v>
                </c:pt>
                <c:pt idx="13">
                  <c:v>7.5590893671361279</c:v>
                </c:pt>
                <c:pt idx="14">
                  <c:v>7.7512565366204349</c:v>
                </c:pt>
                <c:pt idx="15">
                  <c:v>10.916650793788932</c:v>
                </c:pt>
                <c:pt idx="16">
                  <c:v>10.991431341363985</c:v>
                </c:pt>
                <c:pt idx="17">
                  <c:v>8.9043141370419541</c:v>
                </c:pt>
                <c:pt idx="18">
                  <c:v>9.145422785662408</c:v>
                </c:pt>
                <c:pt idx="19">
                  <c:v>14.79996078257553</c:v>
                </c:pt>
                <c:pt idx="20">
                  <c:v>14.676726821574226</c:v>
                </c:pt>
                <c:pt idx="21">
                  <c:v>7.2260974772660562</c:v>
                </c:pt>
                <c:pt idx="22">
                  <c:v>6.609277288317756</c:v>
                </c:pt>
                <c:pt idx="23">
                  <c:v>5.5019362121178235</c:v>
                </c:pt>
                <c:pt idx="24">
                  <c:v>5.2222031735237433</c:v>
                </c:pt>
                <c:pt idx="25">
                  <c:v>7.7063843371949128</c:v>
                </c:pt>
                <c:pt idx="26">
                  <c:v>8.6319938676170551</c:v>
                </c:pt>
                <c:pt idx="27">
                  <c:v>32.354088368650274</c:v>
                </c:pt>
                <c:pt idx="28">
                  <c:v>32.955300751806035</c:v>
                </c:pt>
                <c:pt idx="29">
                  <c:v>32.954746649716739</c:v>
                </c:pt>
                <c:pt idx="30">
                  <c:v>32.952828996171753</c:v>
                </c:pt>
                <c:pt idx="31">
                  <c:v>32.953095459386333</c:v>
                </c:pt>
                <c:pt idx="32">
                  <c:v>33.233976745825842</c:v>
                </c:pt>
                <c:pt idx="33">
                  <c:v>33.702358320187514</c:v>
                </c:pt>
                <c:pt idx="34">
                  <c:v>36.44347555607176</c:v>
                </c:pt>
                <c:pt idx="35">
                  <c:v>55.639608072361554</c:v>
                </c:pt>
                <c:pt idx="36">
                  <c:v>50.214011347770253</c:v>
                </c:pt>
                <c:pt idx="37">
                  <c:v>21.865660769526265</c:v>
                </c:pt>
                <c:pt idx="38">
                  <c:v>15.873650963971713</c:v>
                </c:pt>
                <c:pt idx="39">
                  <c:v>1.6064432763094998</c:v>
                </c:pt>
                <c:pt idx="40">
                  <c:v>14.519901487475735</c:v>
                </c:pt>
                <c:pt idx="41">
                  <c:v>25.539168895952741</c:v>
                </c:pt>
                <c:pt idx="42">
                  <c:v>30.669536769048207</c:v>
                </c:pt>
                <c:pt idx="43">
                  <c:v>38.269777960343589</c:v>
                </c:pt>
                <c:pt idx="44">
                  <c:v>38.388788304503699</c:v>
                </c:pt>
                <c:pt idx="45">
                  <c:v>39.709998377880233</c:v>
                </c:pt>
                <c:pt idx="46">
                  <c:v>45.721576685412543</c:v>
                </c:pt>
                <c:pt idx="47">
                  <c:v>45.356814891531094</c:v>
                </c:pt>
                <c:pt idx="48">
                  <c:v>44.908142927720995</c:v>
                </c:pt>
                <c:pt idx="49">
                  <c:v>38.939623035445756</c:v>
                </c:pt>
                <c:pt idx="50">
                  <c:v>38.493201244019922</c:v>
                </c:pt>
                <c:pt idx="51">
                  <c:v>37.239526394748609</c:v>
                </c:pt>
                <c:pt idx="52">
                  <c:v>9.109786661403966</c:v>
                </c:pt>
                <c:pt idx="53">
                  <c:v>8.0580924815238664</c:v>
                </c:pt>
                <c:pt idx="54">
                  <c:v>11.568585159511443</c:v>
                </c:pt>
                <c:pt idx="55">
                  <c:v>11.780222181545263</c:v>
                </c:pt>
                <c:pt idx="56">
                  <c:v>9.0477788662386462</c:v>
                </c:pt>
                <c:pt idx="57">
                  <c:v>9.4406096519354765</c:v>
                </c:pt>
                <c:pt idx="58">
                  <c:v>18.349216158023413</c:v>
                </c:pt>
                <c:pt idx="59">
                  <c:v>18.299248434632403</c:v>
                </c:pt>
                <c:pt idx="60">
                  <c:v>8.5701808284153032</c:v>
                </c:pt>
                <c:pt idx="61">
                  <c:v>7.9271356103036208</c:v>
                </c:pt>
                <c:pt idx="62">
                  <c:v>8.9604767494808044</c:v>
                </c:pt>
                <c:pt idx="63">
                  <c:v>9.8917033554293017</c:v>
                </c:pt>
                <c:pt idx="64">
                  <c:v>10.562473923520701</c:v>
                </c:pt>
                <c:pt idx="65">
                  <c:v>17.750417806107265</c:v>
                </c:pt>
                <c:pt idx="66">
                  <c:v>18.537358363052185</c:v>
                </c:pt>
                <c:pt idx="67">
                  <c:v>19.35622773294115</c:v>
                </c:pt>
                <c:pt idx="68">
                  <c:v>19.382515386166578</c:v>
                </c:pt>
                <c:pt idx="69">
                  <c:v>20.003504029069585</c:v>
                </c:pt>
                <c:pt idx="70">
                  <c:v>20.103216416703518</c:v>
                </c:pt>
                <c:pt idx="71">
                  <c:v>19.611807403074508</c:v>
                </c:pt>
                <c:pt idx="72">
                  <c:v>19.023570043326529</c:v>
                </c:pt>
                <c:pt idx="73">
                  <c:v>13.639955932757438</c:v>
                </c:pt>
                <c:pt idx="74">
                  <c:v>13.124508022878942</c:v>
                </c:pt>
                <c:pt idx="75">
                  <c:v>12.549478232165955</c:v>
                </c:pt>
                <c:pt idx="76">
                  <c:v>12.466311191197407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A8C-4EEB-B6E9-F8BAF8BA39CC}"/>
            </c:ext>
          </c:extLst>
        </c:ser>
        <c:ser>
          <c:idx val="10"/>
          <c:order val="5"/>
          <c:tx>
            <c:v>23*SigmaY - 18GeV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'Beam pipe near IP'!$A$10:$A$86</c:f>
              <c:numCache>
                <c:formatCode>0.0000</c:formatCode>
                <c:ptCount val="77"/>
                <c:pt idx="0">
                  <c:v>-102.53596400000001</c:v>
                </c:pt>
                <c:pt idx="1">
                  <c:v>-102.216059</c:v>
                </c:pt>
                <c:pt idx="2">
                  <c:v>-101.61605900000001</c:v>
                </c:pt>
                <c:pt idx="3">
                  <c:v>-101.11605900000001</c:v>
                </c:pt>
                <c:pt idx="4">
                  <c:v>-98.192757</c:v>
                </c:pt>
                <c:pt idx="5">
                  <c:v>-97.692757</c:v>
                </c:pt>
                <c:pt idx="6">
                  <c:v>-97.092757000000006</c:v>
                </c:pt>
                <c:pt idx="7">
                  <c:v>-96.592757000000006</c:v>
                </c:pt>
                <c:pt idx="8">
                  <c:v>-93.669455999999997</c:v>
                </c:pt>
                <c:pt idx="9">
                  <c:v>-93.169455999999997</c:v>
                </c:pt>
                <c:pt idx="10">
                  <c:v>-92.569456000000002</c:v>
                </c:pt>
                <c:pt idx="11">
                  <c:v>-92.069456000000002</c:v>
                </c:pt>
                <c:pt idx="12">
                  <c:v>-89.146154999999993</c:v>
                </c:pt>
                <c:pt idx="13">
                  <c:v>-88.646154999999993</c:v>
                </c:pt>
                <c:pt idx="14">
                  <c:v>-88.046154999999999</c:v>
                </c:pt>
                <c:pt idx="15">
                  <c:v>-83.546154999999999</c:v>
                </c:pt>
                <c:pt idx="16">
                  <c:v>-82.946155000000005</c:v>
                </c:pt>
                <c:pt idx="17">
                  <c:v>-78.446155000000005</c:v>
                </c:pt>
                <c:pt idx="18">
                  <c:v>-77.846154999999996</c:v>
                </c:pt>
                <c:pt idx="19">
                  <c:v>-73.346154999999996</c:v>
                </c:pt>
                <c:pt idx="20">
                  <c:v>-72.746155000000002</c:v>
                </c:pt>
                <c:pt idx="21">
                  <c:v>-68.246155000000002</c:v>
                </c:pt>
                <c:pt idx="22">
                  <c:v>-67.646154999999993</c:v>
                </c:pt>
                <c:pt idx="23">
                  <c:v>-63.146155</c:v>
                </c:pt>
                <c:pt idx="24">
                  <c:v>-62.546154999999999</c:v>
                </c:pt>
                <c:pt idx="25">
                  <c:v>-54.546154999999999</c:v>
                </c:pt>
                <c:pt idx="26">
                  <c:v>-53.946154999999997</c:v>
                </c:pt>
                <c:pt idx="27">
                  <c:v>-41.993279000000001</c:v>
                </c:pt>
                <c:pt idx="28">
                  <c:v>-41.393279</c:v>
                </c:pt>
                <c:pt idx="29">
                  <c:v>-41.093279000000003</c:v>
                </c:pt>
                <c:pt idx="30">
                  <c:v>-37.093279000000003</c:v>
                </c:pt>
                <c:pt idx="31">
                  <c:v>-36.793278999999998</c:v>
                </c:pt>
                <c:pt idx="32">
                  <c:v>-36.193278999999997</c:v>
                </c:pt>
                <c:pt idx="33">
                  <c:v>-35.693278999999997</c:v>
                </c:pt>
                <c:pt idx="34">
                  <c:v>-32.770000000000003</c:v>
                </c:pt>
                <c:pt idx="35">
                  <c:v>-12.37</c:v>
                </c:pt>
                <c:pt idx="36">
                  <c:v>-10.76</c:v>
                </c:pt>
                <c:pt idx="37">
                  <c:v>-7</c:v>
                </c:pt>
                <c:pt idx="38">
                  <c:v>-5.8</c:v>
                </c:pt>
                <c:pt idx="39">
                  <c:v>0</c:v>
                </c:pt>
                <c:pt idx="40">
                  <c:v>5.3</c:v>
                </c:pt>
                <c:pt idx="41">
                  <c:v>7.1</c:v>
                </c:pt>
                <c:pt idx="42">
                  <c:v>7.6</c:v>
                </c:pt>
                <c:pt idx="43">
                  <c:v>9</c:v>
                </c:pt>
                <c:pt idx="44">
                  <c:v>9.5</c:v>
                </c:pt>
                <c:pt idx="45">
                  <c:v>15.000075000000001</c:v>
                </c:pt>
                <c:pt idx="46">
                  <c:v>37.700074999999998</c:v>
                </c:pt>
                <c:pt idx="47">
                  <c:v>38.300075</c:v>
                </c:pt>
                <c:pt idx="48">
                  <c:v>38.600074999999997</c:v>
                </c:pt>
                <c:pt idx="49">
                  <c:v>42.600074999999997</c:v>
                </c:pt>
                <c:pt idx="50">
                  <c:v>42.900075000000001</c:v>
                </c:pt>
                <c:pt idx="51">
                  <c:v>43.500075000000002</c:v>
                </c:pt>
                <c:pt idx="52">
                  <c:v>54.200074999999998</c:v>
                </c:pt>
                <c:pt idx="53">
                  <c:v>54.800075</c:v>
                </c:pt>
                <c:pt idx="54">
                  <c:v>63.030192999999997</c:v>
                </c:pt>
                <c:pt idx="55">
                  <c:v>63.630192999999998</c:v>
                </c:pt>
                <c:pt idx="56">
                  <c:v>69.030192999999997</c:v>
                </c:pt>
                <c:pt idx="57">
                  <c:v>69.630193000000006</c:v>
                </c:pt>
                <c:pt idx="58">
                  <c:v>75.030192999999997</c:v>
                </c:pt>
                <c:pt idx="59">
                  <c:v>75.630193000000006</c:v>
                </c:pt>
                <c:pt idx="60">
                  <c:v>81.030192999999997</c:v>
                </c:pt>
                <c:pt idx="61">
                  <c:v>81.630193000000006</c:v>
                </c:pt>
                <c:pt idx="62">
                  <c:v>87.030192999999997</c:v>
                </c:pt>
                <c:pt idx="63">
                  <c:v>87.630193000000006</c:v>
                </c:pt>
                <c:pt idx="64">
                  <c:v>87.930193000000003</c:v>
                </c:pt>
                <c:pt idx="65">
                  <c:v>90.853514000000004</c:v>
                </c:pt>
                <c:pt idx="66">
                  <c:v>91.153514000000001</c:v>
                </c:pt>
                <c:pt idx="67">
                  <c:v>91.753513999999996</c:v>
                </c:pt>
                <c:pt idx="68">
                  <c:v>92.053514000000007</c:v>
                </c:pt>
                <c:pt idx="69">
                  <c:v>94.976833999999997</c:v>
                </c:pt>
                <c:pt idx="70">
                  <c:v>95.276833999999994</c:v>
                </c:pt>
                <c:pt idx="71">
                  <c:v>95.876834000000002</c:v>
                </c:pt>
                <c:pt idx="72">
                  <c:v>96.176833999999999</c:v>
                </c:pt>
                <c:pt idx="73">
                  <c:v>99.100154000000003</c:v>
                </c:pt>
                <c:pt idx="74">
                  <c:v>99.400154000000001</c:v>
                </c:pt>
                <c:pt idx="75">
                  <c:v>100.00015399999999</c:v>
                </c:pt>
                <c:pt idx="76">
                  <c:v>100.400154</c:v>
                </c:pt>
              </c:numCache>
            </c:numRef>
          </c:xVal>
          <c:yVal>
            <c:numRef>
              <c:f>'Beam pipe near IP'!$I$10:$I$86</c:f>
              <c:numCache>
                <c:formatCode>0.000</c:formatCode>
                <c:ptCount val="77"/>
                <c:pt idx="0">
                  <c:v>3.963957752045296</c:v>
                </c:pt>
                <c:pt idx="1">
                  <c:v>3.9539864526829129</c:v>
                </c:pt>
                <c:pt idx="2">
                  <c:v>4.1454106643371293</c:v>
                </c:pt>
                <c:pt idx="3">
                  <c:v>4.4830206196269051</c:v>
                </c:pt>
                <c:pt idx="4">
                  <c:v>6.5029716147312229</c:v>
                </c:pt>
                <c:pt idx="5">
                  <c:v>6.8531637677790833</c:v>
                </c:pt>
                <c:pt idx="6">
                  <c:v>6.8593698628955702</c:v>
                </c:pt>
                <c:pt idx="7">
                  <c:v>6.5194152995494932</c:v>
                </c:pt>
                <c:pt idx="8">
                  <c:v>4.5587522477098927</c:v>
                </c:pt>
                <c:pt idx="9">
                  <c:v>4.230970499778981</c:v>
                </c:pt>
                <c:pt idx="10">
                  <c:v>4.0909150286946812</c:v>
                </c:pt>
                <c:pt idx="11">
                  <c:v>4.1833072492945105</c:v>
                </c:pt>
                <c:pt idx="12">
                  <c:v>4.791884161997241</c:v>
                </c:pt>
                <c:pt idx="13">
                  <c:v>4.9057040701615913</c:v>
                </c:pt>
                <c:pt idx="14">
                  <c:v>4.9338813885216171</c:v>
                </c:pt>
                <c:pt idx="15">
                  <c:v>4.4260437709087341</c:v>
                </c:pt>
                <c:pt idx="16">
                  <c:v>4.531278559965167</c:v>
                </c:pt>
                <c:pt idx="17">
                  <c:v>6.5919982175361671</c:v>
                </c:pt>
                <c:pt idx="18">
                  <c:v>6.5194960355843463</c:v>
                </c:pt>
                <c:pt idx="19">
                  <c:v>3.4024126298848594</c:v>
                </c:pt>
                <c:pt idx="20">
                  <c:v>3.2108070845194043</c:v>
                </c:pt>
                <c:pt idx="21">
                  <c:v>3.5956642309870928</c:v>
                </c:pt>
                <c:pt idx="22">
                  <c:v>3.522065331591679</c:v>
                </c:pt>
                <c:pt idx="23">
                  <c:v>2.2166213456519812</c:v>
                </c:pt>
                <c:pt idx="24">
                  <c:v>2.2913885488934436</c:v>
                </c:pt>
                <c:pt idx="25">
                  <c:v>6.4756683599455602</c:v>
                </c:pt>
                <c:pt idx="26">
                  <c:v>6.6437472110248139</c:v>
                </c:pt>
                <c:pt idx="27">
                  <c:v>6.7217385688525555</c:v>
                </c:pt>
                <c:pt idx="28">
                  <c:v>6.8637096962211332</c:v>
                </c:pt>
                <c:pt idx="29">
                  <c:v>6.9974774531969732</c:v>
                </c:pt>
                <c:pt idx="30">
                  <c:v>8.803843668421198</c:v>
                </c:pt>
                <c:pt idx="31">
                  <c:v>8.9406336527116466</c:v>
                </c:pt>
                <c:pt idx="32">
                  <c:v>9.1380563616121346</c:v>
                </c:pt>
                <c:pt idx="33">
                  <c:v>9.238702401203323</c:v>
                </c:pt>
                <c:pt idx="34">
                  <c:v>9.8338209451870746</c:v>
                </c:pt>
                <c:pt idx="35">
                  <c:v>14.194445816656598</c:v>
                </c:pt>
                <c:pt idx="36">
                  <c:v>16.394241535429444</c:v>
                </c:pt>
                <c:pt idx="37">
                  <c:v>26.059903175875384</c:v>
                </c:pt>
                <c:pt idx="38">
                  <c:v>24.98931612633687</c:v>
                </c:pt>
                <c:pt idx="39">
                  <c:v>0.24557279979672017</c:v>
                </c:pt>
                <c:pt idx="40">
                  <c:v>22.83528259172634</c:v>
                </c:pt>
                <c:pt idx="41">
                  <c:v>21.969732408520592</c:v>
                </c:pt>
                <c:pt idx="42">
                  <c:v>19.364008540124125</c:v>
                </c:pt>
                <c:pt idx="43">
                  <c:v>15.518235742699622</c:v>
                </c:pt>
                <c:pt idx="44">
                  <c:v>15.287486769708092</c:v>
                </c:pt>
                <c:pt idx="45">
                  <c:v>12.752821803428448</c:v>
                </c:pt>
                <c:pt idx="46">
                  <c:v>2.9813311178062731</c:v>
                </c:pt>
                <c:pt idx="47">
                  <c:v>2.8410958889132902</c:v>
                </c:pt>
                <c:pt idx="48">
                  <c:v>2.7942756700082403</c:v>
                </c:pt>
                <c:pt idx="49">
                  <c:v>2.6711586474786553</c:v>
                </c:pt>
                <c:pt idx="50">
                  <c:v>2.7014819359011089</c:v>
                </c:pt>
                <c:pt idx="51">
                  <c:v>2.8030806863163966</c:v>
                </c:pt>
                <c:pt idx="52">
                  <c:v>6.6255468089811291</c:v>
                </c:pt>
                <c:pt idx="53">
                  <c:v>6.6016367567444973</c:v>
                </c:pt>
                <c:pt idx="54">
                  <c:v>2.8826699290761684</c:v>
                </c:pt>
                <c:pt idx="55">
                  <c:v>2.8439629740909074</c:v>
                </c:pt>
                <c:pt idx="56">
                  <c:v>4.5670066279785493</c:v>
                </c:pt>
                <c:pt idx="57">
                  <c:v>4.5742405551085747</c:v>
                </c:pt>
                <c:pt idx="58">
                  <c:v>2.9662182536017134</c:v>
                </c:pt>
                <c:pt idx="59">
                  <c:v>3.0196967943818467</c:v>
                </c:pt>
                <c:pt idx="60">
                  <c:v>5.5085203590437972</c:v>
                </c:pt>
                <c:pt idx="61">
                  <c:v>5.6463015688147582</c:v>
                </c:pt>
                <c:pt idx="62">
                  <c:v>5.5349730095096215</c:v>
                </c:pt>
                <c:pt idx="63">
                  <c:v>5.3190632632071591</c:v>
                </c:pt>
                <c:pt idx="64">
                  <c:v>5.1058368217168866</c:v>
                </c:pt>
                <c:pt idx="65">
                  <c:v>3.0906513054694473</c:v>
                </c:pt>
                <c:pt idx="66">
                  <c:v>2.8957748997461796</c:v>
                </c:pt>
                <c:pt idx="67">
                  <c:v>2.6309585291296402</c:v>
                </c:pt>
                <c:pt idx="68">
                  <c:v>2.5606180035296169</c:v>
                </c:pt>
                <c:pt idx="69">
                  <c:v>2.25413658769827</c:v>
                </c:pt>
                <c:pt idx="70">
                  <c:v>2.2679287590222055</c:v>
                </c:pt>
                <c:pt idx="71">
                  <c:v>2.4001863760966566</c:v>
                </c:pt>
                <c:pt idx="72">
                  <c:v>2.5180819744400695</c:v>
                </c:pt>
                <c:pt idx="73">
                  <c:v>3.8973389716574567</c:v>
                </c:pt>
                <c:pt idx="74">
                  <c:v>4.0527986670941356</c:v>
                </c:pt>
                <c:pt idx="75">
                  <c:v>4.2232937946583826</c:v>
                </c:pt>
                <c:pt idx="76">
                  <c:v>4.2420687721912289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A8C-4EEB-B6E9-F8BAF8BA3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51136"/>
        <c:axId val="93950480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v>Q0eF</c:v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12700" cap="rnd">
                      <a:solidFill>
                        <a:schemeClr val="accent4"/>
                      </a:solidFill>
                      <a:prstDash val="solid"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1A8C-4EEB-B6E9-F8BAF8BA39CC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12700" cap="rnd">
                      <a:solidFill>
                        <a:schemeClr val="accent4"/>
                      </a:solidFill>
                      <a:prstDash val="solid"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1A8C-4EEB-B6E9-F8BAF8BA39CC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'Beam pipe near IP'!$O$45:$O$48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-5.8</c:v>
                      </c:pt>
                      <c:pt idx="1">
                        <c:v>-5.8</c:v>
                      </c:pt>
                      <c:pt idx="2">
                        <c:v>-7</c:v>
                      </c:pt>
                      <c:pt idx="3">
                        <c:v>-7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'Beam pipe near IP'!$P$45:$P$48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E-1A8C-4EEB-B6E9-F8BAF8BA39CC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Q1eF</c:v>
                </c:tx>
                <c:spPr>
                  <a:ln w="12700" cap="rnd">
                    <a:solidFill>
                      <a:schemeClr val="accent4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12700" cap="rnd">
                      <a:solidFill>
                        <a:schemeClr val="accent4"/>
                      </a:solidFill>
                      <a:prstDash val="solid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1A8C-4EEB-B6E9-F8BAF8BA39CC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12700" cap="rnd">
                      <a:solidFill>
                        <a:schemeClr val="accent4"/>
                      </a:solidFill>
                      <a:prstDash val="solid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1A8C-4EEB-B6E9-F8BAF8BA39CC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IP'!$O$49:$O$52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-10.76</c:v>
                      </c:pt>
                      <c:pt idx="1">
                        <c:v>-10.76</c:v>
                      </c:pt>
                      <c:pt idx="2">
                        <c:v>-12.37</c:v>
                      </c:pt>
                      <c:pt idx="3">
                        <c:v>-12.37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IP'!$P$49:$P$52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A8C-4EEB-B6E9-F8BAF8BA39CC}"/>
                  </c:ext>
                </c:extLst>
              </c15:ser>
            </c15:filteredScatterSeries>
            <c15:filteredScatterSeries>
              <c15:ser>
                <c:idx val="6"/>
                <c:order val="8"/>
                <c:tx>
                  <c:v>Q1eR</c:v>
                </c:tx>
                <c:spPr>
                  <a:ln w="95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IP'!$O$57:$O$60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5.3</c:v>
                      </c:pt>
                      <c:pt idx="1">
                        <c:v>5.3</c:v>
                      </c:pt>
                      <c:pt idx="2">
                        <c:v>7.1</c:v>
                      </c:pt>
                      <c:pt idx="3">
                        <c:v>7.1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IP'!$P$57:$P$60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A8C-4EEB-B6E9-F8BAF8BA39CC}"/>
                  </c:ext>
                </c:extLst>
              </c15:ser>
            </c15:filteredScatterSeries>
            <c15:filteredScatterSeries>
              <c15:ser>
                <c:idx val="8"/>
                <c:order val="9"/>
                <c:tx>
                  <c:v>Q2eR</c:v>
                </c:tx>
                <c:spPr>
                  <a:ln w="95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IP'!$O$61:$O$64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7.6</c:v>
                      </c:pt>
                      <c:pt idx="1">
                        <c:v>7.6</c:v>
                      </c:pt>
                      <c:pt idx="2">
                        <c:v>9</c:v>
                      </c:pt>
                      <c:pt idx="3">
                        <c:v>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IP'!$P$61:$P$64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A8C-4EEB-B6E9-F8BAF8BA39CC}"/>
                  </c:ext>
                </c:extLst>
              </c15:ser>
            </c15:filteredScatterSeries>
            <c15:filteredScatterSeries>
              <c15:ser>
                <c:idx val="9"/>
                <c:order val="10"/>
                <c:tx>
                  <c:v>B1eR</c:v>
                </c:tx>
                <c:spPr>
                  <a:ln w="952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IP'!$O$65:$O$68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9.5</c:v>
                      </c:pt>
                      <c:pt idx="1">
                        <c:v>9.5</c:v>
                      </c:pt>
                      <c:pt idx="2">
                        <c:v>15</c:v>
                      </c:pt>
                      <c:pt idx="3">
                        <c:v>15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IP'!$P$65:$P$68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A8C-4EEB-B6E9-F8BAF8BA39CC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v>Detector</c:v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9525" cap="rnd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1A8C-4EEB-B6E9-F8BAF8BA39CC}"/>
                    </c:ext>
                  </c:extLst>
                </c:dPt>
                <c:dPt>
                  <c:idx val="2"/>
                  <c:marker>
                    <c:symbol val="none"/>
                  </c:marker>
                  <c:bubble3D val="0"/>
                  <c:spPr>
                    <a:ln w="9525" cap="rnd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1A8C-4EEB-B6E9-F8BAF8BA39CC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12700" cap="rnd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1A8C-4EEB-B6E9-F8BAF8BA39CC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IP'!$O$41:$O$44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-5</c:v>
                      </c:pt>
                      <c:pt idx="1">
                        <c:v>-5</c:v>
                      </c:pt>
                      <c:pt idx="2">
                        <c:v>4.5</c:v>
                      </c:pt>
                      <c:pt idx="3">
                        <c:v>4.5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'Beam pipe near IP'!$P$41:$P$44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1A8C-4EEB-B6E9-F8BAF8BA39CC}"/>
                  </c:ext>
                </c:extLst>
              </c15:ser>
            </c15:filteredScatterSeries>
          </c:ext>
        </c:extLst>
      </c:scatterChart>
      <c:valAx>
        <c:axId val="93951136"/>
        <c:scaling>
          <c:orientation val="maxMin"/>
          <c:max val="30"/>
          <c:min val="-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 [m]</a:t>
                </a:r>
              </a:p>
            </c:rich>
          </c:tx>
          <c:layout>
            <c:manualLayout>
              <c:xMode val="edge"/>
              <c:yMode val="edge"/>
              <c:x val="0.50638453433079678"/>
              <c:y val="0.93620269093462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0480"/>
        <c:crosses val="autoZero"/>
        <c:crossBetween val="midCat"/>
        <c:majorUnit val="5"/>
      </c:valAx>
      <c:valAx>
        <c:axId val="93950480"/>
        <c:scaling>
          <c:orientation val="minMax"/>
          <c:max val="1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Size [mm]</a:t>
                </a:r>
              </a:p>
            </c:rich>
          </c:tx>
          <c:layout>
            <c:manualLayout>
              <c:xMode val="edge"/>
              <c:yMode val="edge"/>
              <c:x val="7.1598509863686367E-3"/>
              <c:y val="0.39988735201041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high"/>
        <c:spPr>
          <a:noFill/>
          <a:ln w="222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1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93887054440778"/>
          <c:y val="6.862094379498751E-2"/>
          <c:w val="0.19660579121158242"/>
          <c:h val="0.23818903804951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85679533960695E-2"/>
          <c:y val="4.6333316615677821E-2"/>
          <c:w val="0.90531546899535709"/>
          <c:h val="0.7881815622547933"/>
        </c:manualLayout>
      </c:layout>
      <c:scatterChart>
        <c:scatterStyle val="smoothMarker"/>
        <c:varyColors val="0"/>
        <c:ser>
          <c:idx val="4"/>
          <c:order val="0"/>
          <c:tx>
            <c:strRef>
              <c:f>Sheet1!$Z$41</c:f>
              <c:strCache>
                <c:ptCount val="1"/>
                <c:pt idx="0">
                  <c:v>V radius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Sheet1!$Z$42:$Z$68</c:f>
              <c:numCache>
                <c:formatCode>General</c:formatCode>
                <c:ptCount val="27"/>
                <c:pt idx="0">
                  <c:v>100</c:v>
                </c:pt>
                <c:pt idx="1">
                  <c:v>50</c:v>
                </c:pt>
                <c:pt idx="2">
                  <c:v>48</c:v>
                </c:pt>
                <c:pt idx="3">
                  <c:v>37</c:v>
                </c:pt>
                <c:pt idx="4">
                  <c:v>35.5</c:v>
                </c:pt>
                <c:pt idx="5">
                  <c:v>15.279</c:v>
                </c:pt>
                <c:pt idx="6">
                  <c:v>9.3640000000000008</c:v>
                </c:pt>
                <c:pt idx="7">
                  <c:v>9.2880000000000003</c:v>
                </c:pt>
                <c:pt idx="8">
                  <c:v>7.4050000000000002</c:v>
                </c:pt>
                <c:pt idx="9">
                  <c:v>7.3419999999999996</c:v>
                </c:pt>
                <c:pt idx="10">
                  <c:v>7.2149999999999999</c:v>
                </c:pt>
                <c:pt idx="11">
                  <c:v>4.9340000000000002</c:v>
                </c:pt>
                <c:pt idx="12">
                  <c:v>4.5670000000000002</c:v>
                </c:pt>
                <c:pt idx="13">
                  <c:v>1.33</c:v>
                </c:pt>
                <c:pt idx="14">
                  <c:v>-3.3</c:v>
                </c:pt>
                <c:pt idx="15">
                  <c:v>-3.45</c:v>
                </c:pt>
                <c:pt idx="16">
                  <c:v>-3.8</c:v>
                </c:pt>
                <c:pt idx="17">
                  <c:v>-4</c:v>
                </c:pt>
                <c:pt idx="18">
                  <c:v>-7.2</c:v>
                </c:pt>
                <c:pt idx="19">
                  <c:v>-7.14</c:v>
                </c:pt>
                <c:pt idx="20">
                  <c:v>-10</c:v>
                </c:pt>
                <c:pt idx="21">
                  <c:v>-10.5</c:v>
                </c:pt>
                <c:pt idx="22">
                  <c:v>-12</c:v>
                </c:pt>
                <c:pt idx="23">
                  <c:v>-23</c:v>
                </c:pt>
                <c:pt idx="24">
                  <c:v>-48</c:v>
                </c:pt>
                <c:pt idx="25">
                  <c:v>-50</c:v>
                </c:pt>
                <c:pt idx="26">
                  <c:v>-200</c:v>
                </c:pt>
              </c:numCache>
            </c:numRef>
          </c:xVal>
          <c:yVal>
            <c:numRef>
              <c:f>Sheet1!$AA$42:$AA$68</c:f>
              <c:numCache>
                <c:formatCode>General</c:formatCode>
                <c:ptCount val="27"/>
                <c:pt idx="0">
                  <c:v>18</c:v>
                </c:pt>
                <c:pt idx="1">
                  <c:v>18</c:v>
                </c:pt>
                <c:pt idx="2">
                  <c:v>50</c:v>
                </c:pt>
                <c:pt idx="3">
                  <c:v>50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64.3</c:v>
                </c:pt>
                <c:pt idx="8">
                  <c:v>64.3</c:v>
                </c:pt>
                <c:pt idx="9">
                  <c:v>55.7</c:v>
                </c:pt>
                <c:pt idx="10">
                  <c:v>55.7</c:v>
                </c:pt>
                <c:pt idx="11">
                  <c:v>47.8</c:v>
                </c:pt>
                <c:pt idx="12">
                  <c:v>47.8</c:v>
                </c:pt>
                <c:pt idx="13">
                  <c:v>31</c:v>
                </c:pt>
                <c:pt idx="14">
                  <c:v>31</c:v>
                </c:pt>
                <c:pt idx="15">
                  <c:v>20</c:v>
                </c:pt>
                <c:pt idx="16">
                  <c:v>20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18</c:v>
                </c:pt>
                <c:pt idx="26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E8-448D-9B56-6684E57C486E}"/>
            </c:ext>
          </c:extLst>
        </c:ser>
        <c:ser>
          <c:idx val="3"/>
          <c:order val="1"/>
          <c:tx>
            <c:strRef>
              <c:f>Sheet1!$W$41</c:f>
              <c:strCache>
                <c:ptCount val="1"/>
                <c:pt idx="0">
                  <c:v>H radius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E8-448D-9B56-6684E57C486E}"/>
              </c:ext>
            </c:extLst>
          </c:dPt>
          <c:xVal>
            <c:numRef>
              <c:f>Sheet1!$W$42:$W$66</c:f>
              <c:numCache>
                <c:formatCode>General</c:formatCode>
                <c:ptCount val="25"/>
                <c:pt idx="0">
                  <c:v>100</c:v>
                </c:pt>
                <c:pt idx="1">
                  <c:v>50</c:v>
                </c:pt>
                <c:pt idx="2">
                  <c:v>48</c:v>
                </c:pt>
                <c:pt idx="3">
                  <c:v>37</c:v>
                </c:pt>
                <c:pt idx="4">
                  <c:v>35.5</c:v>
                </c:pt>
                <c:pt idx="5">
                  <c:v>15.279</c:v>
                </c:pt>
                <c:pt idx="6">
                  <c:v>9.3640000000000008</c:v>
                </c:pt>
                <c:pt idx="7">
                  <c:v>9.2880000000000003</c:v>
                </c:pt>
                <c:pt idx="8">
                  <c:v>7.4050000000000002</c:v>
                </c:pt>
                <c:pt idx="9">
                  <c:v>7.3419999999999996</c:v>
                </c:pt>
                <c:pt idx="10">
                  <c:v>7.2149999999999999</c:v>
                </c:pt>
                <c:pt idx="11">
                  <c:v>4.9340000000000002</c:v>
                </c:pt>
                <c:pt idx="12">
                  <c:v>4.5670000000000002</c:v>
                </c:pt>
                <c:pt idx="13">
                  <c:v>1.33</c:v>
                </c:pt>
                <c:pt idx="14">
                  <c:v>-3.3</c:v>
                </c:pt>
                <c:pt idx="15">
                  <c:v>-3.45</c:v>
                </c:pt>
                <c:pt idx="16">
                  <c:v>-3.8</c:v>
                </c:pt>
                <c:pt idx="17">
                  <c:v>-4</c:v>
                </c:pt>
                <c:pt idx="18">
                  <c:v>-7.2</c:v>
                </c:pt>
                <c:pt idx="19">
                  <c:v>-10.5</c:v>
                </c:pt>
                <c:pt idx="20">
                  <c:v>-22</c:v>
                </c:pt>
                <c:pt idx="21">
                  <c:v>-23</c:v>
                </c:pt>
                <c:pt idx="22">
                  <c:v>-48</c:v>
                </c:pt>
                <c:pt idx="23">
                  <c:v>-50</c:v>
                </c:pt>
                <c:pt idx="24">
                  <c:v>-200</c:v>
                </c:pt>
              </c:numCache>
            </c:numRef>
          </c:xVal>
          <c:yVal>
            <c:numRef>
              <c:f>Sheet1!$X$42:$X$66</c:f>
              <c:numCache>
                <c:formatCode>General</c:formatCode>
                <c:ptCount val="25"/>
                <c:pt idx="0">
                  <c:v>40</c:v>
                </c:pt>
                <c:pt idx="1">
                  <c:v>40</c:v>
                </c:pt>
                <c:pt idx="2">
                  <c:v>50</c:v>
                </c:pt>
                <c:pt idx="3">
                  <c:v>50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64.3</c:v>
                </c:pt>
                <c:pt idx="8">
                  <c:v>64.3</c:v>
                </c:pt>
                <c:pt idx="9">
                  <c:v>55.7</c:v>
                </c:pt>
                <c:pt idx="10">
                  <c:v>55.7</c:v>
                </c:pt>
                <c:pt idx="11">
                  <c:v>47.8</c:v>
                </c:pt>
                <c:pt idx="12">
                  <c:v>47.8</c:v>
                </c:pt>
                <c:pt idx="13">
                  <c:v>31</c:v>
                </c:pt>
                <c:pt idx="14">
                  <c:v>31</c:v>
                </c:pt>
                <c:pt idx="15">
                  <c:v>20</c:v>
                </c:pt>
                <c:pt idx="16">
                  <c:v>20</c:v>
                </c:pt>
                <c:pt idx="17">
                  <c:v>27</c:v>
                </c:pt>
                <c:pt idx="18">
                  <c:v>27</c:v>
                </c:pt>
                <c:pt idx="19">
                  <c:v>63</c:v>
                </c:pt>
                <c:pt idx="20">
                  <c:v>63</c:v>
                </c:pt>
                <c:pt idx="21">
                  <c:v>50</c:v>
                </c:pt>
                <c:pt idx="22">
                  <c:v>50</c:v>
                </c:pt>
                <c:pt idx="23">
                  <c:v>40</c:v>
                </c:pt>
                <c:pt idx="24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E8-448D-9B56-6684E57C486E}"/>
            </c:ext>
          </c:extLst>
        </c:ser>
        <c:ser>
          <c:idx val="5"/>
          <c:order val="6"/>
          <c:tx>
            <c:v>Q0eF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56E8-448D-9B56-6684E57C486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56E8-448D-9B56-6684E57C486E}"/>
              </c:ext>
            </c:extLst>
          </c:dPt>
          <c:xVal>
            <c:numRef>
              <c:f>Sheet1!$O$45:$O$48</c:f>
              <c:numCache>
                <c:formatCode>General</c:formatCode>
                <c:ptCount val="4"/>
                <c:pt idx="0">
                  <c:v>-5.8</c:v>
                </c:pt>
                <c:pt idx="1">
                  <c:v>-5.8</c:v>
                </c:pt>
                <c:pt idx="2">
                  <c:v>-7</c:v>
                </c:pt>
                <c:pt idx="3">
                  <c:v>-7</c:v>
                </c:pt>
              </c:numCache>
              <c:extLst xmlns:c15="http://schemas.microsoft.com/office/drawing/2012/chart"/>
            </c:numRef>
          </c:xVal>
          <c:yVal>
            <c:numRef>
              <c:f>Sheet1!$P$45:$P$48</c:f>
              <c:numCache>
                <c:formatCode>General</c:formatCode>
                <c:ptCount val="4"/>
                <c:pt idx="0">
                  <c:v>0</c:v>
                </c:pt>
                <c:pt idx="1">
                  <c:v>85</c:v>
                </c:pt>
                <c:pt idx="2">
                  <c:v>85</c:v>
                </c:pt>
                <c:pt idx="3">
                  <c:v>0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56E8-448D-9B56-6684E57C486E}"/>
            </c:ext>
          </c:extLst>
        </c:ser>
        <c:ser>
          <c:idx val="7"/>
          <c:order val="7"/>
          <c:tx>
            <c:v>Q1eF</c:v>
          </c:tx>
          <c:spPr>
            <a:ln w="127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A-56E8-448D-9B56-6684E57C486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C-56E8-448D-9B56-6684E57C486E}"/>
              </c:ext>
            </c:extLst>
          </c:dPt>
          <c:xVal>
            <c:numRef>
              <c:f>Sheet1!$O$49:$O$52</c:f>
              <c:numCache>
                <c:formatCode>General</c:formatCode>
                <c:ptCount val="4"/>
                <c:pt idx="0">
                  <c:v>-10.76</c:v>
                </c:pt>
                <c:pt idx="1">
                  <c:v>-10.76</c:v>
                </c:pt>
                <c:pt idx="2">
                  <c:v>-12.37</c:v>
                </c:pt>
                <c:pt idx="3">
                  <c:v>-12.37</c:v>
                </c:pt>
              </c:numCache>
              <c:extLst xmlns:c15="http://schemas.microsoft.com/office/drawing/2012/chart"/>
            </c:numRef>
          </c:xVal>
          <c:yVal>
            <c:numRef>
              <c:f>Sheet1!$P$49:$P$52</c:f>
              <c:numCache>
                <c:formatCode>General</c:formatCode>
                <c:ptCount val="4"/>
                <c:pt idx="0">
                  <c:v>0</c:v>
                </c:pt>
                <c:pt idx="1">
                  <c:v>85</c:v>
                </c:pt>
                <c:pt idx="2">
                  <c:v>85</c:v>
                </c:pt>
                <c:pt idx="3">
                  <c:v>0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56E8-448D-9B56-6684E57C486E}"/>
            </c:ext>
          </c:extLst>
        </c:ser>
        <c:ser>
          <c:idx val="11"/>
          <c:order val="11"/>
          <c:tx>
            <c:v>Detector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F-56E8-448D-9B56-6684E57C486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1-56E8-448D-9B56-6684E57C486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3-56E8-448D-9B56-6684E57C486E}"/>
              </c:ext>
            </c:extLst>
          </c:dPt>
          <c:xVal>
            <c:numRef>
              <c:f>Sheet1!$O$41:$O$44</c:f>
              <c:numCache>
                <c:formatCode>General</c:formatCode>
                <c:ptCount val="4"/>
                <c:pt idx="0">
                  <c:v>-5</c:v>
                </c:pt>
                <c:pt idx="1">
                  <c:v>-5</c:v>
                </c:pt>
                <c:pt idx="2">
                  <c:v>4.5</c:v>
                </c:pt>
                <c:pt idx="3">
                  <c:v>4.5</c:v>
                </c:pt>
              </c:numCache>
              <c:extLst xmlns:c15="http://schemas.microsoft.com/office/drawing/2012/chart"/>
            </c:numRef>
          </c:xVal>
          <c:yVal>
            <c:numRef>
              <c:f>Sheet1!$P$41:$P$44</c:f>
              <c:numCache>
                <c:formatCode>General</c:formatCode>
                <c:ptCount val="4"/>
                <c:pt idx="0">
                  <c:v>0</c:v>
                </c:pt>
                <c:pt idx="1">
                  <c:v>85</c:v>
                </c:pt>
                <c:pt idx="2">
                  <c:v>85</c:v>
                </c:pt>
                <c:pt idx="3">
                  <c:v>0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4-56E8-448D-9B56-6684E57C4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51136"/>
        <c:axId val="939504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v>13.5*SigmaX - 10GeV</c:v>
                </c:tx>
                <c:spPr>
                  <a:ln w="19050" cap="rnd">
                    <a:solidFill>
                      <a:schemeClr val="bg2">
                        <a:lumMod val="2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Sheet1!$A$10:$A$86</c15:sqref>
                        </c15:formulaRef>
                      </c:ext>
                    </c:extLst>
                    <c:numCache>
                      <c:formatCode>0.0000</c:formatCode>
                      <c:ptCount val="77"/>
                      <c:pt idx="0">
                        <c:v>-102.53596400000001</c:v>
                      </c:pt>
                      <c:pt idx="1">
                        <c:v>-102.216059</c:v>
                      </c:pt>
                      <c:pt idx="2">
                        <c:v>-101.61605900000001</c:v>
                      </c:pt>
                      <c:pt idx="3">
                        <c:v>-101.11605900000001</c:v>
                      </c:pt>
                      <c:pt idx="4">
                        <c:v>-98.192757</c:v>
                      </c:pt>
                      <c:pt idx="5">
                        <c:v>-97.692757</c:v>
                      </c:pt>
                      <c:pt idx="6">
                        <c:v>-97.092757000000006</c:v>
                      </c:pt>
                      <c:pt idx="7">
                        <c:v>-96.592757000000006</c:v>
                      </c:pt>
                      <c:pt idx="8">
                        <c:v>-93.669455999999997</c:v>
                      </c:pt>
                      <c:pt idx="9">
                        <c:v>-93.169455999999997</c:v>
                      </c:pt>
                      <c:pt idx="10">
                        <c:v>-92.569456000000002</c:v>
                      </c:pt>
                      <c:pt idx="11">
                        <c:v>-92.069456000000002</c:v>
                      </c:pt>
                      <c:pt idx="12">
                        <c:v>-89.146154999999993</c:v>
                      </c:pt>
                      <c:pt idx="13">
                        <c:v>-88.646154999999993</c:v>
                      </c:pt>
                      <c:pt idx="14">
                        <c:v>-88.046154999999999</c:v>
                      </c:pt>
                      <c:pt idx="15">
                        <c:v>-83.546154999999999</c:v>
                      </c:pt>
                      <c:pt idx="16">
                        <c:v>-82.946155000000005</c:v>
                      </c:pt>
                      <c:pt idx="17">
                        <c:v>-78.446155000000005</c:v>
                      </c:pt>
                      <c:pt idx="18">
                        <c:v>-77.846154999999996</c:v>
                      </c:pt>
                      <c:pt idx="19">
                        <c:v>-73.346154999999996</c:v>
                      </c:pt>
                      <c:pt idx="20">
                        <c:v>-72.746155000000002</c:v>
                      </c:pt>
                      <c:pt idx="21">
                        <c:v>-68.246155000000002</c:v>
                      </c:pt>
                      <c:pt idx="22">
                        <c:v>-67.646154999999993</c:v>
                      </c:pt>
                      <c:pt idx="23">
                        <c:v>-63.146155</c:v>
                      </c:pt>
                      <c:pt idx="24">
                        <c:v>-62.546154999999999</c:v>
                      </c:pt>
                      <c:pt idx="25">
                        <c:v>-54.546154999999999</c:v>
                      </c:pt>
                      <c:pt idx="26">
                        <c:v>-53.946154999999997</c:v>
                      </c:pt>
                      <c:pt idx="27">
                        <c:v>-41.993279000000001</c:v>
                      </c:pt>
                      <c:pt idx="28">
                        <c:v>-41.393279</c:v>
                      </c:pt>
                      <c:pt idx="29">
                        <c:v>-41.093279000000003</c:v>
                      </c:pt>
                      <c:pt idx="30">
                        <c:v>-37.093279000000003</c:v>
                      </c:pt>
                      <c:pt idx="31">
                        <c:v>-36.793278999999998</c:v>
                      </c:pt>
                      <c:pt idx="32">
                        <c:v>-36.193278999999997</c:v>
                      </c:pt>
                      <c:pt idx="33">
                        <c:v>-35.693278999999997</c:v>
                      </c:pt>
                      <c:pt idx="34">
                        <c:v>-32.770000000000003</c:v>
                      </c:pt>
                      <c:pt idx="35">
                        <c:v>-12.37</c:v>
                      </c:pt>
                      <c:pt idx="36">
                        <c:v>-10.76</c:v>
                      </c:pt>
                      <c:pt idx="37">
                        <c:v>-7</c:v>
                      </c:pt>
                      <c:pt idx="38">
                        <c:v>-5.8</c:v>
                      </c:pt>
                      <c:pt idx="39">
                        <c:v>0</c:v>
                      </c:pt>
                      <c:pt idx="40">
                        <c:v>5.3</c:v>
                      </c:pt>
                      <c:pt idx="41">
                        <c:v>7.1</c:v>
                      </c:pt>
                      <c:pt idx="42">
                        <c:v>7.6</c:v>
                      </c:pt>
                      <c:pt idx="43">
                        <c:v>9</c:v>
                      </c:pt>
                      <c:pt idx="44">
                        <c:v>9.5</c:v>
                      </c:pt>
                      <c:pt idx="45">
                        <c:v>15.000075000000001</c:v>
                      </c:pt>
                      <c:pt idx="46">
                        <c:v>37.700074999999998</c:v>
                      </c:pt>
                      <c:pt idx="47">
                        <c:v>38.300075</c:v>
                      </c:pt>
                      <c:pt idx="48">
                        <c:v>38.600074999999997</c:v>
                      </c:pt>
                      <c:pt idx="49">
                        <c:v>42.600074999999997</c:v>
                      </c:pt>
                      <c:pt idx="50">
                        <c:v>42.900075000000001</c:v>
                      </c:pt>
                      <c:pt idx="51">
                        <c:v>43.500075000000002</c:v>
                      </c:pt>
                      <c:pt idx="52">
                        <c:v>54.200074999999998</c:v>
                      </c:pt>
                      <c:pt idx="53">
                        <c:v>54.800075</c:v>
                      </c:pt>
                      <c:pt idx="54">
                        <c:v>63.030192999999997</c:v>
                      </c:pt>
                      <c:pt idx="55">
                        <c:v>63.630192999999998</c:v>
                      </c:pt>
                      <c:pt idx="56">
                        <c:v>69.030192999999997</c:v>
                      </c:pt>
                      <c:pt idx="57">
                        <c:v>69.630193000000006</c:v>
                      </c:pt>
                      <c:pt idx="58">
                        <c:v>75.030192999999997</c:v>
                      </c:pt>
                      <c:pt idx="59">
                        <c:v>75.630193000000006</c:v>
                      </c:pt>
                      <c:pt idx="60">
                        <c:v>81.030192999999997</c:v>
                      </c:pt>
                      <c:pt idx="61">
                        <c:v>81.630193000000006</c:v>
                      </c:pt>
                      <c:pt idx="62">
                        <c:v>87.030192999999997</c:v>
                      </c:pt>
                      <c:pt idx="63">
                        <c:v>87.630193000000006</c:v>
                      </c:pt>
                      <c:pt idx="64">
                        <c:v>87.930193000000003</c:v>
                      </c:pt>
                      <c:pt idx="65">
                        <c:v>90.853514000000004</c:v>
                      </c:pt>
                      <c:pt idx="66">
                        <c:v>91.153514000000001</c:v>
                      </c:pt>
                      <c:pt idx="67">
                        <c:v>91.753513999999996</c:v>
                      </c:pt>
                      <c:pt idx="68">
                        <c:v>92.053514000000007</c:v>
                      </c:pt>
                      <c:pt idx="69">
                        <c:v>94.976833999999997</c:v>
                      </c:pt>
                      <c:pt idx="70">
                        <c:v>95.276833999999994</c:v>
                      </c:pt>
                      <c:pt idx="71">
                        <c:v>95.876834000000002</c:v>
                      </c:pt>
                      <c:pt idx="72">
                        <c:v>96.176833999999999</c:v>
                      </c:pt>
                      <c:pt idx="73">
                        <c:v>99.100154000000003</c:v>
                      </c:pt>
                      <c:pt idx="74">
                        <c:v>99.400154000000001</c:v>
                      </c:pt>
                      <c:pt idx="75">
                        <c:v>100.00015399999999</c:v>
                      </c:pt>
                      <c:pt idx="76">
                        <c:v>100.400154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Sheet1!$D$10:$D$86</c15:sqref>
                        </c15:formulaRef>
                      </c:ext>
                    </c:extLst>
                    <c:numCache>
                      <c:formatCode>0.000</c:formatCode>
                      <c:ptCount val="77"/>
                      <c:pt idx="0">
                        <c:v>8.1088892565915494</c:v>
                      </c:pt>
                      <c:pt idx="1">
                        <c:v>8.1132997393435264</c:v>
                      </c:pt>
                      <c:pt idx="2">
                        <c:v>7.7227844071595149</c:v>
                      </c:pt>
                      <c:pt idx="3">
                        <c:v>7.0730386862737564</c:v>
                      </c:pt>
                      <c:pt idx="4">
                        <c:v>3.7508673098668854</c:v>
                      </c:pt>
                      <c:pt idx="5">
                        <c:v>3.3644037452976012</c:v>
                      </c:pt>
                      <c:pt idx="6">
                        <c:v>3.2714752933580677</c:v>
                      </c:pt>
                      <c:pt idx="7">
                        <c:v>3.5096725737042367</c:v>
                      </c:pt>
                      <c:pt idx="8">
                        <c:v>6.2528894913088333</c:v>
                      </c:pt>
                      <c:pt idx="9">
                        <c:v>6.8321316645570054</c:v>
                      </c:pt>
                      <c:pt idx="10">
                        <c:v>6.9172749684428183</c:v>
                      </c:pt>
                      <c:pt idx="11">
                        <c:v>6.4773285280359749</c:v>
                      </c:pt>
                      <c:pt idx="12">
                        <c:v>4.3533598192263172</c:v>
                      </c:pt>
                      <c:pt idx="13">
                        <c:v>4.1110268785219866</c:v>
                      </c:pt>
                      <c:pt idx="14">
                        <c:v>4.1317405982209348</c:v>
                      </c:pt>
                      <c:pt idx="15">
                        <c:v>7.6270129657242371</c:v>
                      </c:pt>
                      <c:pt idx="16">
                        <c:v>7.6741866751411365</c:v>
                      </c:pt>
                      <c:pt idx="17">
                        <c:v>4.7693862405983349</c:v>
                      </c:pt>
                      <c:pt idx="18">
                        <c:v>4.9097339901856216</c:v>
                      </c:pt>
                      <c:pt idx="19">
                        <c:v>9.7000629540706722</c:v>
                      </c:pt>
                      <c:pt idx="20">
                        <c:v>9.6679934883666743</c:v>
                      </c:pt>
                      <c:pt idx="21">
                        <c:v>4.4425785246839249</c:v>
                      </c:pt>
                      <c:pt idx="22">
                        <c:v>4.1984966926487939</c:v>
                      </c:pt>
                      <c:pt idx="23">
                        <c:v>6.3989434155017824</c:v>
                      </c:pt>
                      <c:pt idx="24">
                        <c:v>6.6688137880969069</c:v>
                      </c:pt>
                      <c:pt idx="25">
                        <c:v>9.3904296072449362</c:v>
                      </c:pt>
                      <c:pt idx="26">
                        <c:v>10.133895998718874</c:v>
                      </c:pt>
                      <c:pt idx="27">
                        <c:v>34.962165654548073</c:v>
                      </c:pt>
                      <c:pt idx="28">
                        <c:v>35.589013343814656</c:v>
                      </c:pt>
                      <c:pt idx="29">
                        <c:v>35.588768663607922</c:v>
                      </c:pt>
                      <c:pt idx="30">
                        <c:v>35.588268911077783</c:v>
                      </c:pt>
                      <c:pt idx="31">
                        <c:v>35.588438590259152</c:v>
                      </c:pt>
                      <c:pt idx="32">
                        <c:v>35.872126974259402</c:v>
                      </c:pt>
                      <c:pt idx="33">
                        <c:v>36.345298579713116</c:v>
                      </c:pt>
                      <c:pt idx="34">
                        <c:v>39.113114915779853</c:v>
                      </c:pt>
                      <c:pt idx="35">
                        <c:v>58.466482633171971</c:v>
                      </c:pt>
                      <c:pt idx="36">
                        <c:v>52.716607194744618</c:v>
                      </c:pt>
                      <c:pt idx="37">
                        <c:v>22.857191942690598</c:v>
                      </c:pt>
                      <c:pt idx="38">
                        <c:v>16.556698089293043</c:v>
                      </c:pt>
                      <c:pt idx="39">
                        <c:v>1.2807224523681937</c:v>
                      </c:pt>
                      <c:pt idx="40">
                        <c:v>15.13833706818553</c:v>
                      </c:pt>
                      <c:pt idx="41">
                        <c:v>26.648218096431894</c:v>
                      </c:pt>
                      <c:pt idx="42">
                        <c:v>32.002368271817012</c:v>
                      </c:pt>
                      <c:pt idx="43">
                        <c:v>39.90088885400926</c:v>
                      </c:pt>
                      <c:pt idx="44">
                        <c:v>40.00124456613819</c:v>
                      </c:pt>
                      <c:pt idx="45">
                        <c:v>41.110296095600901</c:v>
                      </c:pt>
                      <c:pt idx="46">
                        <c:v>45.87661962915967</c:v>
                      </c:pt>
                      <c:pt idx="47">
                        <c:v>45.470309279427916</c:v>
                      </c:pt>
                      <c:pt idx="48">
                        <c:v>45.000000208686977</c:v>
                      </c:pt>
                      <c:pt idx="49">
                        <c:v>38.73422953457095</c:v>
                      </c:pt>
                      <c:pt idx="50">
                        <c:v>38.264743914494296</c:v>
                      </c:pt>
                      <c:pt idx="51">
                        <c:v>36.982147844348859</c:v>
                      </c:pt>
                      <c:pt idx="52">
                        <c:v>8.2861510446133853</c:v>
                      </c:pt>
                      <c:pt idx="53">
                        <c:v>7.102027197760294</c:v>
                      </c:pt>
                      <c:pt idx="54">
                        <c:v>8.9886244354819205</c:v>
                      </c:pt>
                      <c:pt idx="55">
                        <c:v>9.1187892025455177</c:v>
                      </c:pt>
                      <c:pt idx="56">
                        <c:v>5.1979297544172169</c:v>
                      </c:pt>
                      <c:pt idx="57">
                        <c:v>5.4785346805770176</c:v>
                      </c:pt>
                      <c:pt idx="58">
                        <c:v>12.981265116398051</c:v>
                      </c:pt>
                      <c:pt idx="59">
                        <c:v>13.092219541050488</c:v>
                      </c:pt>
                      <c:pt idx="60">
                        <c:v>7.3363395021013611</c:v>
                      </c:pt>
                      <c:pt idx="61">
                        <c:v>7.0443612042374024</c:v>
                      </c:pt>
                      <c:pt idx="62">
                        <c:v>8.3571718080354458</c:v>
                      </c:pt>
                      <c:pt idx="63">
                        <c:v>9.0095398394620094</c:v>
                      </c:pt>
                      <c:pt idx="64">
                        <c:v>9.5098361351788085</c:v>
                      </c:pt>
                      <c:pt idx="65">
                        <c:v>14.687833151679808</c:v>
                      </c:pt>
                      <c:pt idx="66">
                        <c:v>15.24183470203358</c:v>
                      </c:pt>
                      <c:pt idx="67">
                        <c:v>15.839443252234108</c:v>
                      </c:pt>
                      <c:pt idx="68">
                        <c:v>15.879656466409122</c:v>
                      </c:pt>
                      <c:pt idx="69">
                        <c:v>16.429521977919627</c:v>
                      </c:pt>
                      <c:pt idx="70">
                        <c:v>16.501331145122396</c:v>
                      </c:pt>
                      <c:pt idx="71">
                        <c:v>16.023850541117056</c:v>
                      </c:pt>
                      <c:pt idx="72">
                        <c:v>15.47762272123933</c:v>
                      </c:pt>
                      <c:pt idx="73">
                        <c:v>10.310650571844961</c:v>
                      </c:pt>
                      <c:pt idx="74">
                        <c:v>9.7982448853157376</c:v>
                      </c:pt>
                      <c:pt idx="75">
                        <c:v>9.2580911535651378</c:v>
                      </c:pt>
                      <c:pt idx="76">
                        <c:v>9.2159940011342361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5-56E8-448D-9B56-6684E57C486E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v>22.5*SigmaY - 10GeV</c:v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Sheet1!$A$10:$A$86</c15:sqref>
                        </c15:formulaRef>
                      </c:ext>
                    </c:extLst>
                    <c:numCache>
                      <c:formatCode>0.0000</c:formatCode>
                      <c:ptCount val="77"/>
                      <c:pt idx="0">
                        <c:v>-102.53596400000001</c:v>
                      </c:pt>
                      <c:pt idx="1">
                        <c:v>-102.216059</c:v>
                      </c:pt>
                      <c:pt idx="2">
                        <c:v>-101.61605900000001</c:v>
                      </c:pt>
                      <c:pt idx="3">
                        <c:v>-101.11605900000001</c:v>
                      </c:pt>
                      <c:pt idx="4">
                        <c:v>-98.192757</c:v>
                      </c:pt>
                      <c:pt idx="5">
                        <c:v>-97.692757</c:v>
                      </c:pt>
                      <c:pt idx="6">
                        <c:v>-97.092757000000006</c:v>
                      </c:pt>
                      <c:pt idx="7">
                        <c:v>-96.592757000000006</c:v>
                      </c:pt>
                      <c:pt idx="8">
                        <c:v>-93.669455999999997</c:v>
                      </c:pt>
                      <c:pt idx="9">
                        <c:v>-93.169455999999997</c:v>
                      </c:pt>
                      <c:pt idx="10">
                        <c:v>-92.569456000000002</c:v>
                      </c:pt>
                      <c:pt idx="11">
                        <c:v>-92.069456000000002</c:v>
                      </c:pt>
                      <c:pt idx="12">
                        <c:v>-89.146154999999993</c:v>
                      </c:pt>
                      <c:pt idx="13">
                        <c:v>-88.646154999999993</c:v>
                      </c:pt>
                      <c:pt idx="14">
                        <c:v>-88.046154999999999</c:v>
                      </c:pt>
                      <c:pt idx="15">
                        <c:v>-83.546154999999999</c:v>
                      </c:pt>
                      <c:pt idx="16">
                        <c:v>-82.946155000000005</c:v>
                      </c:pt>
                      <c:pt idx="17">
                        <c:v>-78.446155000000005</c:v>
                      </c:pt>
                      <c:pt idx="18">
                        <c:v>-77.846154999999996</c:v>
                      </c:pt>
                      <c:pt idx="19">
                        <c:v>-73.346154999999996</c:v>
                      </c:pt>
                      <c:pt idx="20">
                        <c:v>-72.746155000000002</c:v>
                      </c:pt>
                      <c:pt idx="21">
                        <c:v>-68.246155000000002</c:v>
                      </c:pt>
                      <c:pt idx="22">
                        <c:v>-67.646154999999993</c:v>
                      </c:pt>
                      <c:pt idx="23">
                        <c:v>-63.146155</c:v>
                      </c:pt>
                      <c:pt idx="24">
                        <c:v>-62.546154999999999</c:v>
                      </c:pt>
                      <c:pt idx="25">
                        <c:v>-54.546154999999999</c:v>
                      </c:pt>
                      <c:pt idx="26">
                        <c:v>-53.946154999999997</c:v>
                      </c:pt>
                      <c:pt idx="27">
                        <c:v>-41.993279000000001</c:v>
                      </c:pt>
                      <c:pt idx="28">
                        <c:v>-41.393279</c:v>
                      </c:pt>
                      <c:pt idx="29">
                        <c:v>-41.093279000000003</c:v>
                      </c:pt>
                      <c:pt idx="30">
                        <c:v>-37.093279000000003</c:v>
                      </c:pt>
                      <c:pt idx="31">
                        <c:v>-36.793278999999998</c:v>
                      </c:pt>
                      <c:pt idx="32">
                        <c:v>-36.193278999999997</c:v>
                      </c:pt>
                      <c:pt idx="33">
                        <c:v>-35.693278999999997</c:v>
                      </c:pt>
                      <c:pt idx="34">
                        <c:v>-32.770000000000003</c:v>
                      </c:pt>
                      <c:pt idx="35">
                        <c:v>-12.37</c:v>
                      </c:pt>
                      <c:pt idx="36">
                        <c:v>-10.76</c:v>
                      </c:pt>
                      <c:pt idx="37">
                        <c:v>-7</c:v>
                      </c:pt>
                      <c:pt idx="38">
                        <c:v>-5.8</c:v>
                      </c:pt>
                      <c:pt idx="39">
                        <c:v>0</c:v>
                      </c:pt>
                      <c:pt idx="40">
                        <c:v>5.3</c:v>
                      </c:pt>
                      <c:pt idx="41">
                        <c:v>7.1</c:v>
                      </c:pt>
                      <c:pt idx="42">
                        <c:v>7.6</c:v>
                      </c:pt>
                      <c:pt idx="43">
                        <c:v>9</c:v>
                      </c:pt>
                      <c:pt idx="44">
                        <c:v>9.5</c:v>
                      </c:pt>
                      <c:pt idx="45">
                        <c:v>15.000075000000001</c:v>
                      </c:pt>
                      <c:pt idx="46">
                        <c:v>37.700074999999998</c:v>
                      </c:pt>
                      <c:pt idx="47">
                        <c:v>38.300075</c:v>
                      </c:pt>
                      <c:pt idx="48">
                        <c:v>38.600074999999997</c:v>
                      </c:pt>
                      <c:pt idx="49">
                        <c:v>42.600074999999997</c:v>
                      </c:pt>
                      <c:pt idx="50">
                        <c:v>42.900075000000001</c:v>
                      </c:pt>
                      <c:pt idx="51">
                        <c:v>43.500075000000002</c:v>
                      </c:pt>
                      <c:pt idx="52">
                        <c:v>54.200074999999998</c:v>
                      </c:pt>
                      <c:pt idx="53">
                        <c:v>54.800075</c:v>
                      </c:pt>
                      <c:pt idx="54">
                        <c:v>63.030192999999997</c:v>
                      </c:pt>
                      <c:pt idx="55">
                        <c:v>63.630192999999998</c:v>
                      </c:pt>
                      <c:pt idx="56">
                        <c:v>69.030192999999997</c:v>
                      </c:pt>
                      <c:pt idx="57">
                        <c:v>69.630193000000006</c:v>
                      </c:pt>
                      <c:pt idx="58">
                        <c:v>75.030192999999997</c:v>
                      </c:pt>
                      <c:pt idx="59">
                        <c:v>75.630193000000006</c:v>
                      </c:pt>
                      <c:pt idx="60">
                        <c:v>81.030192999999997</c:v>
                      </c:pt>
                      <c:pt idx="61">
                        <c:v>81.630193000000006</c:v>
                      </c:pt>
                      <c:pt idx="62">
                        <c:v>87.030192999999997</c:v>
                      </c:pt>
                      <c:pt idx="63">
                        <c:v>87.630193000000006</c:v>
                      </c:pt>
                      <c:pt idx="64">
                        <c:v>87.930193000000003</c:v>
                      </c:pt>
                      <c:pt idx="65">
                        <c:v>90.853514000000004</c:v>
                      </c:pt>
                      <c:pt idx="66">
                        <c:v>91.153514000000001</c:v>
                      </c:pt>
                      <c:pt idx="67">
                        <c:v>91.753513999999996</c:v>
                      </c:pt>
                      <c:pt idx="68">
                        <c:v>92.053514000000007</c:v>
                      </c:pt>
                      <c:pt idx="69">
                        <c:v>94.976833999999997</c:v>
                      </c:pt>
                      <c:pt idx="70">
                        <c:v>95.276833999999994</c:v>
                      </c:pt>
                      <c:pt idx="71">
                        <c:v>95.876834000000002</c:v>
                      </c:pt>
                      <c:pt idx="72">
                        <c:v>96.176833999999999</c:v>
                      </c:pt>
                      <c:pt idx="73">
                        <c:v>99.100154000000003</c:v>
                      </c:pt>
                      <c:pt idx="74">
                        <c:v>99.400154000000001</c:v>
                      </c:pt>
                      <c:pt idx="75">
                        <c:v>100.00015399999999</c:v>
                      </c:pt>
                      <c:pt idx="76">
                        <c:v>100.400154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Sheet1!$E$10:$E$86</c15:sqref>
                        </c15:formulaRef>
                      </c:ext>
                    </c:extLst>
                    <c:numCache>
                      <c:formatCode>0.000</c:formatCode>
                      <c:ptCount val="77"/>
                      <c:pt idx="0">
                        <c:v>3.1263700206869305</c:v>
                      </c:pt>
                      <c:pt idx="1">
                        <c:v>3.1185056655792693</c:v>
                      </c:pt>
                      <c:pt idx="2">
                        <c:v>3.2664423413516732</c:v>
                      </c:pt>
                      <c:pt idx="3">
                        <c:v>3.5275745334967765</c:v>
                      </c:pt>
                      <c:pt idx="4">
                        <c:v>5.0910496778660494</c:v>
                      </c:pt>
                      <c:pt idx="5">
                        <c:v>5.3622416869603144</c:v>
                      </c:pt>
                      <c:pt idx="6">
                        <c:v>5.3124434907582785</c:v>
                      </c:pt>
                      <c:pt idx="7">
                        <c:v>4.9592396794392792</c:v>
                      </c:pt>
                      <c:pt idx="8">
                        <c:v>2.9219998864219692</c:v>
                      </c:pt>
                      <c:pt idx="9">
                        <c:v>2.583466852409761</c:v>
                      </c:pt>
                      <c:pt idx="10">
                        <c:v>2.4093574680295995</c:v>
                      </c:pt>
                      <c:pt idx="11">
                        <c:v>2.4546981628348932</c:v>
                      </c:pt>
                      <c:pt idx="12">
                        <c:v>2.8512049982200511</c:v>
                      </c:pt>
                      <c:pt idx="13">
                        <c:v>2.9374177160815931</c:v>
                      </c:pt>
                      <c:pt idx="14">
                        <c:v>2.8706362122576592</c:v>
                      </c:pt>
                      <c:pt idx="15">
                        <c:v>1.496263246181968</c:v>
                      </c:pt>
                      <c:pt idx="16">
                        <c:v>1.5410296320561132</c:v>
                      </c:pt>
                      <c:pt idx="17">
                        <c:v>3.3942313606139169</c:v>
                      </c:pt>
                      <c:pt idx="18">
                        <c:v>3.4005879807762662</c:v>
                      </c:pt>
                      <c:pt idx="19">
                        <c:v>1.6238960650238674</c:v>
                      </c:pt>
                      <c:pt idx="20">
                        <c:v>1.5934496505224129</c:v>
                      </c:pt>
                      <c:pt idx="21">
                        <c:v>3.019907965174601</c:v>
                      </c:pt>
                      <c:pt idx="22">
                        <c:v>3.0351235620440558</c:v>
                      </c:pt>
                      <c:pt idx="23">
                        <c:v>1.7865111082778076</c:v>
                      </c:pt>
                      <c:pt idx="24">
                        <c:v>1.7436240680333019</c:v>
                      </c:pt>
                      <c:pt idx="25">
                        <c:v>3.5910921628210826</c:v>
                      </c:pt>
                      <c:pt idx="26">
                        <c:v>3.6116398948400157</c:v>
                      </c:pt>
                      <c:pt idx="27">
                        <c:v>2.2277987186065529</c:v>
                      </c:pt>
                      <c:pt idx="28">
                        <c:v>2.3482663832868282</c:v>
                      </c:pt>
                      <c:pt idx="29">
                        <c:v>2.4334956107418808</c:v>
                      </c:pt>
                      <c:pt idx="30">
                        <c:v>3.7480860905934374</c:v>
                      </c:pt>
                      <c:pt idx="31">
                        <c:v>3.8548074487417661</c:v>
                      </c:pt>
                      <c:pt idx="32">
                        <c:v>4.0390747766351138</c:v>
                      </c:pt>
                      <c:pt idx="33">
                        <c:v>4.1680748681195734</c:v>
                      </c:pt>
                      <c:pt idx="34">
                        <c:v>4.9483390372426994</c:v>
                      </c:pt>
                      <c:pt idx="35">
                        <c:v>10.864211635255684</c:v>
                      </c:pt>
                      <c:pt idx="36">
                        <c:v>12.762594395537299</c:v>
                      </c:pt>
                      <c:pt idx="37">
                        <c:v>20.696558927165285</c:v>
                      </c:pt>
                      <c:pt idx="38">
                        <c:v>19.884213448707246</c:v>
                      </c:pt>
                      <c:pt idx="39">
                        <c:v>0.19197656106931391</c:v>
                      </c:pt>
                      <c:pt idx="40">
                        <c:v>18.170224434136056</c:v>
                      </c:pt>
                      <c:pt idx="41">
                        <c:v>17.486260026160544</c:v>
                      </c:pt>
                      <c:pt idx="42">
                        <c:v>15.415324102212383</c:v>
                      </c:pt>
                      <c:pt idx="43">
                        <c:v>12.37809791337607</c:v>
                      </c:pt>
                      <c:pt idx="44">
                        <c:v>12.208560205804369</c:v>
                      </c:pt>
                      <c:pt idx="45">
                        <c:v>10.3461972538525</c:v>
                      </c:pt>
                      <c:pt idx="46">
                        <c:v>3.0385551167454574</c:v>
                      </c:pt>
                      <c:pt idx="47">
                        <c:v>2.9161544750750088</c:v>
                      </c:pt>
                      <c:pt idx="48">
                        <c:v>2.8745250547916612</c:v>
                      </c:pt>
                      <c:pt idx="49">
                        <c:v>2.503751766474664</c:v>
                      </c:pt>
                      <c:pt idx="50">
                        <c:v>2.4921310297363979</c:v>
                      </c:pt>
                      <c:pt idx="51">
                        <c:v>2.4990407747273755</c:v>
                      </c:pt>
                      <c:pt idx="52">
                        <c:v>4.2006935748754639</c:v>
                      </c:pt>
                      <c:pt idx="53">
                        <c:v>4.1460134288856327</c:v>
                      </c:pt>
                      <c:pt idx="54">
                        <c:v>1.5595652441065107</c:v>
                      </c:pt>
                      <c:pt idx="55">
                        <c:v>1.6627949689453598</c:v>
                      </c:pt>
                      <c:pt idx="56">
                        <c:v>4.5340326202234147</c:v>
                      </c:pt>
                      <c:pt idx="57">
                        <c:v>4.6242547169787258</c:v>
                      </c:pt>
                      <c:pt idx="58">
                        <c:v>3.2576889708234886</c:v>
                      </c:pt>
                      <c:pt idx="59">
                        <c:v>3.3234270095038942</c:v>
                      </c:pt>
                      <c:pt idx="60">
                        <c:v>5.8530396353091607</c:v>
                      </c:pt>
                      <c:pt idx="61">
                        <c:v>5.9641262565232473</c:v>
                      </c:pt>
                      <c:pt idx="62">
                        <c:v>5.401093272141761</c:v>
                      </c:pt>
                      <c:pt idx="63">
                        <c:v>5.1408671608007923</c:v>
                      </c:pt>
                      <c:pt idx="64">
                        <c:v>4.9117031909130056</c:v>
                      </c:pt>
                      <c:pt idx="65">
                        <c:v>2.7077800066428956</c:v>
                      </c:pt>
                      <c:pt idx="66">
                        <c:v>2.4879279337935012</c:v>
                      </c:pt>
                      <c:pt idx="67">
                        <c:v>2.1344062373995256</c:v>
                      </c:pt>
                      <c:pt idx="68">
                        <c:v>2.0002640972506605</c:v>
                      </c:pt>
                      <c:pt idx="69">
                        <c:v>1.1984888743225779</c:v>
                      </c:pt>
                      <c:pt idx="70">
                        <c:v>1.2102565949520787</c:v>
                      </c:pt>
                      <c:pt idx="71">
                        <c:v>1.3440283800017023</c:v>
                      </c:pt>
                      <c:pt idx="72">
                        <c:v>1.4610964515133833</c:v>
                      </c:pt>
                      <c:pt idx="73">
                        <c:v>2.9752067087851231</c:v>
                      </c:pt>
                      <c:pt idx="74">
                        <c:v>3.146719463187019</c:v>
                      </c:pt>
                      <c:pt idx="75">
                        <c:v>3.3309081312383864</c:v>
                      </c:pt>
                      <c:pt idx="76">
                        <c:v>3.3457159396383309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56E8-448D-9B56-6684E57C486E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v>13.5*SigmaX - 18GeV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Sheet1!$A$10:$A$86</c15:sqref>
                        </c15:formulaRef>
                      </c:ext>
                    </c:extLst>
                    <c:numCache>
                      <c:formatCode>0.0000</c:formatCode>
                      <c:ptCount val="77"/>
                      <c:pt idx="0">
                        <c:v>-102.53596400000001</c:v>
                      </c:pt>
                      <c:pt idx="1">
                        <c:v>-102.216059</c:v>
                      </c:pt>
                      <c:pt idx="2">
                        <c:v>-101.61605900000001</c:v>
                      </c:pt>
                      <c:pt idx="3">
                        <c:v>-101.11605900000001</c:v>
                      </c:pt>
                      <c:pt idx="4">
                        <c:v>-98.192757</c:v>
                      </c:pt>
                      <c:pt idx="5">
                        <c:v>-97.692757</c:v>
                      </c:pt>
                      <c:pt idx="6">
                        <c:v>-97.092757000000006</c:v>
                      </c:pt>
                      <c:pt idx="7">
                        <c:v>-96.592757000000006</c:v>
                      </c:pt>
                      <c:pt idx="8">
                        <c:v>-93.669455999999997</c:v>
                      </c:pt>
                      <c:pt idx="9">
                        <c:v>-93.169455999999997</c:v>
                      </c:pt>
                      <c:pt idx="10">
                        <c:v>-92.569456000000002</c:v>
                      </c:pt>
                      <c:pt idx="11">
                        <c:v>-92.069456000000002</c:v>
                      </c:pt>
                      <c:pt idx="12">
                        <c:v>-89.146154999999993</c:v>
                      </c:pt>
                      <c:pt idx="13">
                        <c:v>-88.646154999999993</c:v>
                      </c:pt>
                      <c:pt idx="14">
                        <c:v>-88.046154999999999</c:v>
                      </c:pt>
                      <c:pt idx="15">
                        <c:v>-83.546154999999999</c:v>
                      </c:pt>
                      <c:pt idx="16">
                        <c:v>-82.946155000000005</c:v>
                      </c:pt>
                      <c:pt idx="17">
                        <c:v>-78.446155000000005</c:v>
                      </c:pt>
                      <c:pt idx="18">
                        <c:v>-77.846154999999996</c:v>
                      </c:pt>
                      <c:pt idx="19">
                        <c:v>-73.346154999999996</c:v>
                      </c:pt>
                      <c:pt idx="20">
                        <c:v>-72.746155000000002</c:v>
                      </c:pt>
                      <c:pt idx="21">
                        <c:v>-68.246155000000002</c:v>
                      </c:pt>
                      <c:pt idx="22">
                        <c:v>-67.646154999999993</c:v>
                      </c:pt>
                      <c:pt idx="23">
                        <c:v>-63.146155</c:v>
                      </c:pt>
                      <c:pt idx="24">
                        <c:v>-62.546154999999999</c:v>
                      </c:pt>
                      <c:pt idx="25">
                        <c:v>-54.546154999999999</c:v>
                      </c:pt>
                      <c:pt idx="26">
                        <c:v>-53.946154999999997</c:v>
                      </c:pt>
                      <c:pt idx="27">
                        <c:v>-41.993279000000001</c:v>
                      </c:pt>
                      <c:pt idx="28">
                        <c:v>-41.393279</c:v>
                      </c:pt>
                      <c:pt idx="29">
                        <c:v>-41.093279000000003</c:v>
                      </c:pt>
                      <c:pt idx="30">
                        <c:v>-37.093279000000003</c:v>
                      </c:pt>
                      <c:pt idx="31">
                        <c:v>-36.793278999999998</c:v>
                      </c:pt>
                      <c:pt idx="32">
                        <c:v>-36.193278999999997</c:v>
                      </c:pt>
                      <c:pt idx="33">
                        <c:v>-35.693278999999997</c:v>
                      </c:pt>
                      <c:pt idx="34">
                        <c:v>-32.770000000000003</c:v>
                      </c:pt>
                      <c:pt idx="35">
                        <c:v>-12.37</c:v>
                      </c:pt>
                      <c:pt idx="36">
                        <c:v>-10.76</c:v>
                      </c:pt>
                      <c:pt idx="37">
                        <c:v>-7</c:v>
                      </c:pt>
                      <c:pt idx="38">
                        <c:v>-5.8</c:v>
                      </c:pt>
                      <c:pt idx="39">
                        <c:v>0</c:v>
                      </c:pt>
                      <c:pt idx="40">
                        <c:v>5.3</c:v>
                      </c:pt>
                      <c:pt idx="41">
                        <c:v>7.1</c:v>
                      </c:pt>
                      <c:pt idx="42">
                        <c:v>7.6</c:v>
                      </c:pt>
                      <c:pt idx="43">
                        <c:v>9</c:v>
                      </c:pt>
                      <c:pt idx="44">
                        <c:v>9.5</c:v>
                      </c:pt>
                      <c:pt idx="45">
                        <c:v>15.000075000000001</c:v>
                      </c:pt>
                      <c:pt idx="46">
                        <c:v>37.700074999999998</c:v>
                      </c:pt>
                      <c:pt idx="47">
                        <c:v>38.300075</c:v>
                      </c:pt>
                      <c:pt idx="48">
                        <c:v>38.600074999999997</c:v>
                      </c:pt>
                      <c:pt idx="49">
                        <c:v>42.600074999999997</c:v>
                      </c:pt>
                      <c:pt idx="50">
                        <c:v>42.900075000000001</c:v>
                      </c:pt>
                      <c:pt idx="51">
                        <c:v>43.500075000000002</c:v>
                      </c:pt>
                      <c:pt idx="52">
                        <c:v>54.200074999999998</c:v>
                      </c:pt>
                      <c:pt idx="53">
                        <c:v>54.800075</c:v>
                      </c:pt>
                      <c:pt idx="54">
                        <c:v>63.030192999999997</c:v>
                      </c:pt>
                      <c:pt idx="55">
                        <c:v>63.630192999999998</c:v>
                      </c:pt>
                      <c:pt idx="56">
                        <c:v>69.030192999999997</c:v>
                      </c:pt>
                      <c:pt idx="57">
                        <c:v>69.630193000000006</c:v>
                      </c:pt>
                      <c:pt idx="58">
                        <c:v>75.030192999999997</c:v>
                      </c:pt>
                      <c:pt idx="59">
                        <c:v>75.630193000000006</c:v>
                      </c:pt>
                      <c:pt idx="60">
                        <c:v>81.030192999999997</c:v>
                      </c:pt>
                      <c:pt idx="61">
                        <c:v>81.630193000000006</c:v>
                      </c:pt>
                      <c:pt idx="62">
                        <c:v>87.030192999999997</c:v>
                      </c:pt>
                      <c:pt idx="63">
                        <c:v>87.630193000000006</c:v>
                      </c:pt>
                      <c:pt idx="64">
                        <c:v>87.930193000000003</c:v>
                      </c:pt>
                      <c:pt idx="65">
                        <c:v>90.853514000000004</c:v>
                      </c:pt>
                      <c:pt idx="66">
                        <c:v>91.153514000000001</c:v>
                      </c:pt>
                      <c:pt idx="67">
                        <c:v>91.753513999999996</c:v>
                      </c:pt>
                      <c:pt idx="68">
                        <c:v>92.053514000000007</c:v>
                      </c:pt>
                      <c:pt idx="69">
                        <c:v>94.976833999999997</c:v>
                      </c:pt>
                      <c:pt idx="70">
                        <c:v>95.276833999999994</c:v>
                      </c:pt>
                      <c:pt idx="71">
                        <c:v>95.876834000000002</c:v>
                      </c:pt>
                      <c:pt idx="72">
                        <c:v>96.176833999999999</c:v>
                      </c:pt>
                      <c:pt idx="73">
                        <c:v>99.100154000000003</c:v>
                      </c:pt>
                      <c:pt idx="74">
                        <c:v>99.400154000000001</c:v>
                      </c:pt>
                      <c:pt idx="75">
                        <c:v>100.00015399999999</c:v>
                      </c:pt>
                      <c:pt idx="76">
                        <c:v>100.400154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Sheet1!$H$10:$H$86</c15:sqref>
                        </c15:formulaRef>
                      </c:ext>
                    </c:extLst>
                    <c:numCache>
                      <c:formatCode>0.000</c:formatCode>
                      <c:ptCount val="77"/>
                      <c:pt idx="0">
                        <c:v>9.7547697989131912</c:v>
                      </c:pt>
                      <c:pt idx="1">
                        <c:v>9.7804690316541443</c:v>
                      </c:pt>
                      <c:pt idx="2">
                        <c:v>9.336875044120438</c:v>
                      </c:pt>
                      <c:pt idx="3">
                        <c:v>8.5663299296481661</c:v>
                      </c:pt>
                      <c:pt idx="4">
                        <c:v>4.6695179325465235</c:v>
                      </c:pt>
                      <c:pt idx="5">
                        <c:v>4.210659009503626</c:v>
                      </c:pt>
                      <c:pt idx="6">
                        <c:v>4.0503918396304872</c:v>
                      </c:pt>
                      <c:pt idx="7">
                        <c:v>4.2515768776704812</c:v>
                      </c:pt>
                      <c:pt idx="8">
                        <c:v>7.0932953866858659</c:v>
                      </c:pt>
                      <c:pt idx="9">
                        <c:v>7.7293217790414177</c:v>
                      </c:pt>
                      <c:pt idx="10">
                        <c:v>8.0387104879920894</c:v>
                      </c:pt>
                      <c:pt idx="11">
                        <c:v>7.9113900824728338</c:v>
                      </c:pt>
                      <c:pt idx="12">
                        <c:v>7.5563983305605493</c:v>
                      </c:pt>
                      <c:pt idx="13">
                        <c:v>7.5590893671361279</c:v>
                      </c:pt>
                      <c:pt idx="14">
                        <c:v>7.7512565366204349</c:v>
                      </c:pt>
                      <c:pt idx="15">
                        <c:v>10.916650793788932</c:v>
                      </c:pt>
                      <c:pt idx="16">
                        <c:v>10.991431341363985</c:v>
                      </c:pt>
                      <c:pt idx="17">
                        <c:v>8.9043141370419541</c:v>
                      </c:pt>
                      <c:pt idx="18">
                        <c:v>9.145422785662408</c:v>
                      </c:pt>
                      <c:pt idx="19">
                        <c:v>14.79996078257553</c:v>
                      </c:pt>
                      <c:pt idx="20">
                        <c:v>14.676726821574226</c:v>
                      </c:pt>
                      <c:pt idx="21">
                        <c:v>7.2260974772660562</c:v>
                      </c:pt>
                      <c:pt idx="22">
                        <c:v>6.609277288317756</c:v>
                      </c:pt>
                      <c:pt idx="23">
                        <c:v>5.5019362121178235</c:v>
                      </c:pt>
                      <c:pt idx="24">
                        <c:v>5.2222031735237433</c:v>
                      </c:pt>
                      <c:pt idx="25">
                        <c:v>7.7063843371949128</c:v>
                      </c:pt>
                      <c:pt idx="26">
                        <c:v>8.6319938676170551</c:v>
                      </c:pt>
                      <c:pt idx="27">
                        <c:v>32.354088368650274</c:v>
                      </c:pt>
                      <c:pt idx="28">
                        <c:v>32.955300751806035</c:v>
                      </c:pt>
                      <c:pt idx="29">
                        <c:v>32.954746649716739</c:v>
                      </c:pt>
                      <c:pt idx="30">
                        <c:v>32.952828996171753</c:v>
                      </c:pt>
                      <c:pt idx="31">
                        <c:v>32.953095459386333</c:v>
                      </c:pt>
                      <c:pt idx="32">
                        <c:v>33.233976745825842</c:v>
                      </c:pt>
                      <c:pt idx="33">
                        <c:v>33.702358320187514</c:v>
                      </c:pt>
                      <c:pt idx="34">
                        <c:v>36.44347555607176</c:v>
                      </c:pt>
                      <c:pt idx="35">
                        <c:v>55.639608072361554</c:v>
                      </c:pt>
                      <c:pt idx="36">
                        <c:v>50.214011347770253</c:v>
                      </c:pt>
                      <c:pt idx="37">
                        <c:v>21.865660769526265</c:v>
                      </c:pt>
                      <c:pt idx="38">
                        <c:v>15.873650963971713</c:v>
                      </c:pt>
                      <c:pt idx="39">
                        <c:v>1.6064432763094998</c:v>
                      </c:pt>
                      <c:pt idx="40">
                        <c:v>14.519901487475735</c:v>
                      </c:pt>
                      <c:pt idx="41">
                        <c:v>25.539168895952741</c:v>
                      </c:pt>
                      <c:pt idx="42">
                        <c:v>30.669536769048207</c:v>
                      </c:pt>
                      <c:pt idx="43">
                        <c:v>38.269777960343589</c:v>
                      </c:pt>
                      <c:pt idx="44">
                        <c:v>38.388788304503699</c:v>
                      </c:pt>
                      <c:pt idx="45">
                        <c:v>39.709998377880233</c:v>
                      </c:pt>
                      <c:pt idx="46">
                        <c:v>45.721576685412543</c:v>
                      </c:pt>
                      <c:pt idx="47">
                        <c:v>45.356814891531094</c:v>
                      </c:pt>
                      <c:pt idx="48">
                        <c:v>44.908142927720995</c:v>
                      </c:pt>
                      <c:pt idx="49">
                        <c:v>38.939623035445756</c:v>
                      </c:pt>
                      <c:pt idx="50">
                        <c:v>38.493201244019922</c:v>
                      </c:pt>
                      <c:pt idx="51">
                        <c:v>37.239526394748609</c:v>
                      </c:pt>
                      <c:pt idx="52">
                        <c:v>9.109786661403966</c:v>
                      </c:pt>
                      <c:pt idx="53">
                        <c:v>8.0580924815238664</c:v>
                      </c:pt>
                      <c:pt idx="54">
                        <c:v>11.568585159511443</c:v>
                      </c:pt>
                      <c:pt idx="55">
                        <c:v>11.780222181545263</c:v>
                      </c:pt>
                      <c:pt idx="56">
                        <c:v>9.0477788662386462</c:v>
                      </c:pt>
                      <c:pt idx="57">
                        <c:v>9.4406096519354765</c:v>
                      </c:pt>
                      <c:pt idx="58">
                        <c:v>18.349216158023413</c:v>
                      </c:pt>
                      <c:pt idx="59">
                        <c:v>18.299248434632403</c:v>
                      </c:pt>
                      <c:pt idx="60">
                        <c:v>8.5701808284153032</c:v>
                      </c:pt>
                      <c:pt idx="61">
                        <c:v>7.9271356103036208</c:v>
                      </c:pt>
                      <c:pt idx="62">
                        <c:v>8.9604767494808044</c:v>
                      </c:pt>
                      <c:pt idx="63">
                        <c:v>9.8917033554293017</c:v>
                      </c:pt>
                      <c:pt idx="64">
                        <c:v>10.562473923520701</c:v>
                      </c:pt>
                      <c:pt idx="65">
                        <c:v>17.750417806107265</c:v>
                      </c:pt>
                      <c:pt idx="66">
                        <c:v>18.537358363052185</c:v>
                      </c:pt>
                      <c:pt idx="67">
                        <c:v>19.35622773294115</c:v>
                      </c:pt>
                      <c:pt idx="68">
                        <c:v>19.382515386166578</c:v>
                      </c:pt>
                      <c:pt idx="69">
                        <c:v>20.003504029069585</c:v>
                      </c:pt>
                      <c:pt idx="70">
                        <c:v>20.103216416703518</c:v>
                      </c:pt>
                      <c:pt idx="71">
                        <c:v>19.611807403074508</c:v>
                      </c:pt>
                      <c:pt idx="72">
                        <c:v>19.023570043326529</c:v>
                      </c:pt>
                      <c:pt idx="73">
                        <c:v>13.639955932757438</c:v>
                      </c:pt>
                      <c:pt idx="74">
                        <c:v>13.124508022878942</c:v>
                      </c:pt>
                      <c:pt idx="75">
                        <c:v>12.549478232165955</c:v>
                      </c:pt>
                      <c:pt idx="76">
                        <c:v>12.466311191197407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56E8-448D-9B56-6684E57C486E}"/>
                  </c:ext>
                </c:extLst>
              </c15:ser>
            </c15:filteredScatterSeries>
            <c15:filteredScatterSeries>
              <c15:ser>
                <c:idx val="10"/>
                <c:order val="5"/>
                <c:tx>
                  <c:v>22.5*SigmaY - 18GeV</c:v>
                </c:tx>
                <c:spPr>
                  <a:ln w="19050" cap="rnd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Sheet1!$A$10:$A$86</c15:sqref>
                        </c15:formulaRef>
                      </c:ext>
                    </c:extLst>
                    <c:numCache>
                      <c:formatCode>0.0000</c:formatCode>
                      <c:ptCount val="77"/>
                      <c:pt idx="0">
                        <c:v>-102.53596400000001</c:v>
                      </c:pt>
                      <c:pt idx="1">
                        <c:v>-102.216059</c:v>
                      </c:pt>
                      <c:pt idx="2">
                        <c:v>-101.61605900000001</c:v>
                      </c:pt>
                      <c:pt idx="3">
                        <c:v>-101.11605900000001</c:v>
                      </c:pt>
                      <c:pt idx="4">
                        <c:v>-98.192757</c:v>
                      </c:pt>
                      <c:pt idx="5">
                        <c:v>-97.692757</c:v>
                      </c:pt>
                      <c:pt idx="6">
                        <c:v>-97.092757000000006</c:v>
                      </c:pt>
                      <c:pt idx="7">
                        <c:v>-96.592757000000006</c:v>
                      </c:pt>
                      <c:pt idx="8">
                        <c:v>-93.669455999999997</c:v>
                      </c:pt>
                      <c:pt idx="9">
                        <c:v>-93.169455999999997</c:v>
                      </c:pt>
                      <c:pt idx="10">
                        <c:v>-92.569456000000002</c:v>
                      </c:pt>
                      <c:pt idx="11">
                        <c:v>-92.069456000000002</c:v>
                      </c:pt>
                      <c:pt idx="12">
                        <c:v>-89.146154999999993</c:v>
                      </c:pt>
                      <c:pt idx="13">
                        <c:v>-88.646154999999993</c:v>
                      </c:pt>
                      <c:pt idx="14">
                        <c:v>-88.046154999999999</c:v>
                      </c:pt>
                      <c:pt idx="15">
                        <c:v>-83.546154999999999</c:v>
                      </c:pt>
                      <c:pt idx="16">
                        <c:v>-82.946155000000005</c:v>
                      </c:pt>
                      <c:pt idx="17">
                        <c:v>-78.446155000000005</c:v>
                      </c:pt>
                      <c:pt idx="18">
                        <c:v>-77.846154999999996</c:v>
                      </c:pt>
                      <c:pt idx="19">
                        <c:v>-73.346154999999996</c:v>
                      </c:pt>
                      <c:pt idx="20">
                        <c:v>-72.746155000000002</c:v>
                      </c:pt>
                      <c:pt idx="21">
                        <c:v>-68.246155000000002</c:v>
                      </c:pt>
                      <c:pt idx="22">
                        <c:v>-67.646154999999993</c:v>
                      </c:pt>
                      <c:pt idx="23">
                        <c:v>-63.146155</c:v>
                      </c:pt>
                      <c:pt idx="24">
                        <c:v>-62.546154999999999</c:v>
                      </c:pt>
                      <c:pt idx="25">
                        <c:v>-54.546154999999999</c:v>
                      </c:pt>
                      <c:pt idx="26">
                        <c:v>-53.946154999999997</c:v>
                      </c:pt>
                      <c:pt idx="27">
                        <c:v>-41.993279000000001</c:v>
                      </c:pt>
                      <c:pt idx="28">
                        <c:v>-41.393279</c:v>
                      </c:pt>
                      <c:pt idx="29">
                        <c:v>-41.093279000000003</c:v>
                      </c:pt>
                      <c:pt idx="30">
                        <c:v>-37.093279000000003</c:v>
                      </c:pt>
                      <c:pt idx="31">
                        <c:v>-36.793278999999998</c:v>
                      </c:pt>
                      <c:pt idx="32">
                        <c:v>-36.193278999999997</c:v>
                      </c:pt>
                      <c:pt idx="33">
                        <c:v>-35.693278999999997</c:v>
                      </c:pt>
                      <c:pt idx="34">
                        <c:v>-32.770000000000003</c:v>
                      </c:pt>
                      <c:pt idx="35">
                        <c:v>-12.37</c:v>
                      </c:pt>
                      <c:pt idx="36">
                        <c:v>-10.76</c:v>
                      </c:pt>
                      <c:pt idx="37">
                        <c:v>-7</c:v>
                      </c:pt>
                      <c:pt idx="38">
                        <c:v>-5.8</c:v>
                      </c:pt>
                      <c:pt idx="39">
                        <c:v>0</c:v>
                      </c:pt>
                      <c:pt idx="40">
                        <c:v>5.3</c:v>
                      </c:pt>
                      <c:pt idx="41">
                        <c:v>7.1</c:v>
                      </c:pt>
                      <c:pt idx="42">
                        <c:v>7.6</c:v>
                      </c:pt>
                      <c:pt idx="43">
                        <c:v>9</c:v>
                      </c:pt>
                      <c:pt idx="44">
                        <c:v>9.5</c:v>
                      </c:pt>
                      <c:pt idx="45">
                        <c:v>15.000075000000001</c:v>
                      </c:pt>
                      <c:pt idx="46">
                        <c:v>37.700074999999998</c:v>
                      </c:pt>
                      <c:pt idx="47">
                        <c:v>38.300075</c:v>
                      </c:pt>
                      <c:pt idx="48">
                        <c:v>38.600074999999997</c:v>
                      </c:pt>
                      <c:pt idx="49">
                        <c:v>42.600074999999997</c:v>
                      </c:pt>
                      <c:pt idx="50">
                        <c:v>42.900075000000001</c:v>
                      </c:pt>
                      <c:pt idx="51">
                        <c:v>43.500075000000002</c:v>
                      </c:pt>
                      <c:pt idx="52">
                        <c:v>54.200074999999998</c:v>
                      </c:pt>
                      <c:pt idx="53">
                        <c:v>54.800075</c:v>
                      </c:pt>
                      <c:pt idx="54">
                        <c:v>63.030192999999997</c:v>
                      </c:pt>
                      <c:pt idx="55">
                        <c:v>63.630192999999998</c:v>
                      </c:pt>
                      <c:pt idx="56">
                        <c:v>69.030192999999997</c:v>
                      </c:pt>
                      <c:pt idx="57">
                        <c:v>69.630193000000006</c:v>
                      </c:pt>
                      <c:pt idx="58">
                        <c:v>75.030192999999997</c:v>
                      </c:pt>
                      <c:pt idx="59">
                        <c:v>75.630193000000006</c:v>
                      </c:pt>
                      <c:pt idx="60">
                        <c:v>81.030192999999997</c:v>
                      </c:pt>
                      <c:pt idx="61">
                        <c:v>81.630193000000006</c:v>
                      </c:pt>
                      <c:pt idx="62">
                        <c:v>87.030192999999997</c:v>
                      </c:pt>
                      <c:pt idx="63">
                        <c:v>87.630193000000006</c:v>
                      </c:pt>
                      <c:pt idx="64">
                        <c:v>87.930193000000003</c:v>
                      </c:pt>
                      <c:pt idx="65">
                        <c:v>90.853514000000004</c:v>
                      </c:pt>
                      <c:pt idx="66">
                        <c:v>91.153514000000001</c:v>
                      </c:pt>
                      <c:pt idx="67">
                        <c:v>91.753513999999996</c:v>
                      </c:pt>
                      <c:pt idx="68">
                        <c:v>92.053514000000007</c:v>
                      </c:pt>
                      <c:pt idx="69">
                        <c:v>94.976833999999997</c:v>
                      </c:pt>
                      <c:pt idx="70">
                        <c:v>95.276833999999994</c:v>
                      </c:pt>
                      <c:pt idx="71">
                        <c:v>95.876834000000002</c:v>
                      </c:pt>
                      <c:pt idx="72">
                        <c:v>96.176833999999999</c:v>
                      </c:pt>
                      <c:pt idx="73">
                        <c:v>99.100154000000003</c:v>
                      </c:pt>
                      <c:pt idx="74">
                        <c:v>99.400154000000001</c:v>
                      </c:pt>
                      <c:pt idx="75">
                        <c:v>100.00015399999999</c:v>
                      </c:pt>
                      <c:pt idx="76">
                        <c:v>100.400154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Sheet1!$I$10:$I$86</c15:sqref>
                        </c15:formulaRef>
                      </c:ext>
                    </c:extLst>
                    <c:numCache>
                      <c:formatCode>0.000</c:formatCode>
                      <c:ptCount val="77"/>
                      <c:pt idx="0">
                        <c:v>3.8777847574356157</c:v>
                      </c:pt>
                      <c:pt idx="1">
                        <c:v>3.868030225450676</c:v>
                      </c:pt>
                      <c:pt idx="2">
                        <c:v>4.0552930411993655</c:v>
                      </c:pt>
                      <c:pt idx="3">
                        <c:v>4.3855636496350154</c:v>
                      </c:pt>
                      <c:pt idx="4">
                        <c:v>6.3616026665848926</c:v>
                      </c:pt>
                      <c:pt idx="5">
                        <c:v>6.7041819467404071</c:v>
                      </c:pt>
                      <c:pt idx="6">
                        <c:v>6.7102531267456662</c:v>
                      </c:pt>
                      <c:pt idx="7">
                        <c:v>6.3776888799940687</c:v>
                      </c:pt>
                      <c:pt idx="8">
                        <c:v>4.459648937977069</c:v>
                      </c:pt>
                      <c:pt idx="9">
                        <c:v>4.1389928802185683</c:v>
                      </c:pt>
                      <c:pt idx="10">
                        <c:v>4.0019820932882748</c:v>
                      </c:pt>
                      <c:pt idx="11">
                        <c:v>4.0923657873533257</c:v>
                      </c:pt>
                      <c:pt idx="12">
                        <c:v>4.687712767171214</c:v>
                      </c:pt>
                      <c:pt idx="13">
                        <c:v>4.7990583295059048</c:v>
                      </c:pt>
                      <c:pt idx="14">
                        <c:v>4.8266230974667996</c:v>
                      </c:pt>
                      <c:pt idx="15">
                        <c:v>4.3298254280628923</c:v>
                      </c:pt>
                      <c:pt idx="16">
                        <c:v>4.4327725043137507</c:v>
                      </c:pt>
                      <c:pt idx="17">
                        <c:v>6.448693908459294</c:v>
                      </c:pt>
                      <c:pt idx="18">
                        <c:v>6.3777678608977295</c:v>
                      </c:pt>
                      <c:pt idx="19">
                        <c:v>3.3284471379308407</c:v>
                      </c:pt>
                      <c:pt idx="20">
                        <c:v>3.1410069305081132</c:v>
                      </c:pt>
                      <c:pt idx="21">
                        <c:v>3.5174976172699823</c:v>
                      </c:pt>
                      <c:pt idx="22">
                        <c:v>3.4454986939483816</c:v>
                      </c:pt>
                      <c:pt idx="23">
                        <c:v>2.1684339250943294</c:v>
                      </c:pt>
                      <c:pt idx="24">
                        <c:v>2.2415757543522816</c:v>
                      </c:pt>
                      <c:pt idx="25">
                        <c:v>6.3348929608163083</c:v>
                      </c:pt>
                      <c:pt idx="26">
                        <c:v>6.4993179238286221</c:v>
                      </c:pt>
                      <c:pt idx="27">
                        <c:v>6.5756138173557606</c:v>
                      </c:pt>
                      <c:pt idx="28">
                        <c:v>6.7144986158685001</c:v>
                      </c:pt>
                      <c:pt idx="29">
                        <c:v>6.8453583781274743</c:v>
                      </c:pt>
                      <c:pt idx="30">
                        <c:v>8.6124557625859541</c:v>
                      </c:pt>
                      <c:pt idx="31">
                        <c:v>8.7462720515657413</c:v>
                      </c:pt>
                      <c:pt idx="32">
                        <c:v>8.9394029624466533</c:v>
                      </c:pt>
                      <c:pt idx="33">
                        <c:v>9.0378610446554237</c:v>
                      </c:pt>
                      <c:pt idx="34">
                        <c:v>9.6200422289873568</c:v>
                      </c:pt>
                      <c:pt idx="35">
                        <c:v>13.885870907598846</c:v>
                      </c:pt>
                      <c:pt idx="36">
                        <c:v>16.037844980311412</c:v>
                      </c:pt>
                      <c:pt idx="37">
                        <c:v>25.493383541617224</c:v>
                      </c:pt>
                      <c:pt idx="38">
                        <c:v>24.446070123590417</c:v>
                      </c:pt>
                      <c:pt idx="39">
                        <c:v>0.24023426067070452</c:v>
                      </c:pt>
                      <c:pt idx="40">
                        <c:v>22.338863404949681</c:v>
                      </c:pt>
                      <c:pt idx="41">
                        <c:v>21.492129530074493</c:v>
                      </c:pt>
                      <c:pt idx="42">
                        <c:v>18.94305183273012</c:v>
                      </c:pt>
                      <c:pt idx="43">
                        <c:v>15.180882791771369</c:v>
                      </c:pt>
                      <c:pt idx="44">
                        <c:v>14.955150100801395</c:v>
                      </c:pt>
                      <c:pt idx="45">
                        <c:v>12.475586546832178</c:v>
                      </c:pt>
                      <c:pt idx="46">
                        <c:v>2.9165195717670063</c:v>
                      </c:pt>
                      <c:pt idx="47">
                        <c:v>2.7793329348064795</c:v>
                      </c:pt>
                      <c:pt idx="48">
                        <c:v>2.7335305467471915</c:v>
                      </c:pt>
                      <c:pt idx="49">
                        <c:v>2.6130899812291193</c:v>
                      </c:pt>
                      <c:pt idx="50">
                        <c:v>2.6427540677293453</c:v>
                      </c:pt>
                      <c:pt idx="51">
                        <c:v>2.7421441496573444</c:v>
                      </c:pt>
                      <c:pt idx="52">
                        <c:v>6.4815131826989303</c:v>
                      </c:pt>
                      <c:pt idx="53">
                        <c:v>6.458122914206573</c:v>
                      </c:pt>
                      <c:pt idx="54">
                        <c:v>2.8200031914875558</c:v>
                      </c:pt>
                      <c:pt idx="55">
                        <c:v>2.782137692045453</c:v>
                      </c:pt>
                      <c:pt idx="56">
                        <c:v>4.4677238751964072</c:v>
                      </c:pt>
                      <c:pt idx="57">
                        <c:v>4.4748005430409972</c:v>
                      </c:pt>
                      <c:pt idx="58">
                        <c:v>2.9017352480886327</c:v>
                      </c:pt>
                      <c:pt idx="59">
                        <c:v>2.9540512118952846</c:v>
                      </c:pt>
                      <c:pt idx="60">
                        <c:v>5.3887699164558889</c:v>
                      </c:pt>
                      <c:pt idx="61">
                        <c:v>5.5235558825361766</c:v>
                      </c:pt>
                      <c:pt idx="62">
                        <c:v>5.4146475093028901</c:v>
                      </c:pt>
                      <c:pt idx="63">
                        <c:v>5.2034314531374388</c:v>
                      </c:pt>
                      <c:pt idx="64">
                        <c:v>4.9948403690708671</c:v>
                      </c:pt>
                      <c:pt idx="65">
                        <c:v>3.023463233611416</c:v>
                      </c:pt>
                      <c:pt idx="66">
                        <c:v>2.8328232714908279</c:v>
                      </c:pt>
                      <c:pt idx="67">
                        <c:v>2.5737637784963874</c:v>
                      </c:pt>
                      <c:pt idx="68">
                        <c:v>2.5049523947572339</c:v>
                      </c:pt>
                      <c:pt idx="69">
                        <c:v>2.2051336184004815</c:v>
                      </c:pt>
                      <c:pt idx="70">
                        <c:v>2.2186259599130271</c:v>
                      </c:pt>
                      <c:pt idx="71">
                        <c:v>2.348008411398903</c:v>
                      </c:pt>
                      <c:pt idx="72">
                        <c:v>2.4633410619522422</c:v>
                      </c:pt>
                      <c:pt idx="73">
                        <c:v>3.8126142114040338</c:v>
                      </c:pt>
                      <c:pt idx="74">
                        <c:v>3.9646943482442629</c:v>
                      </c:pt>
                      <c:pt idx="75">
                        <c:v>4.1314830599918961</c:v>
                      </c:pt>
                      <c:pt idx="76">
                        <c:v>4.1498498858392452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56E8-448D-9B56-6684E57C486E}"/>
                  </c:ext>
                </c:extLst>
              </c15:ser>
            </c15:filteredScatterSeries>
            <c15:filteredScatterSeries>
              <c15:ser>
                <c:idx val="6"/>
                <c:order val="8"/>
                <c:tx>
                  <c:v>Q1eR</c:v>
                </c:tx>
                <c:spPr>
                  <a:ln w="95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Sheet1!$O$57:$O$60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5.3</c:v>
                      </c:pt>
                      <c:pt idx="1">
                        <c:v>5.3</c:v>
                      </c:pt>
                      <c:pt idx="2">
                        <c:v>7.1</c:v>
                      </c:pt>
                      <c:pt idx="3">
                        <c:v>7.1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Sheet1!$P$57:$P$60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56E8-448D-9B56-6684E57C486E}"/>
                  </c:ext>
                </c:extLst>
              </c15:ser>
            </c15:filteredScatterSeries>
            <c15:filteredScatterSeries>
              <c15:ser>
                <c:idx val="8"/>
                <c:order val="9"/>
                <c:tx>
                  <c:v>Q2eR</c:v>
                </c:tx>
                <c:spPr>
                  <a:ln w="95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Sheet1!$O$61:$O$64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7.6</c:v>
                      </c:pt>
                      <c:pt idx="1">
                        <c:v>7.6</c:v>
                      </c:pt>
                      <c:pt idx="2">
                        <c:v>9</c:v>
                      </c:pt>
                      <c:pt idx="3">
                        <c:v>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Sheet1!$P$61:$P$64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56E8-448D-9B56-6684E57C486E}"/>
                  </c:ext>
                </c:extLst>
              </c15:ser>
            </c15:filteredScatterSeries>
            <c15:filteredScatterSeries>
              <c15:ser>
                <c:idx val="9"/>
                <c:order val="10"/>
                <c:tx>
                  <c:v>B1eR</c:v>
                </c:tx>
                <c:spPr>
                  <a:ln w="952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Sheet1!$O$65:$O$68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9.5</c:v>
                      </c:pt>
                      <c:pt idx="1">
                        <c:v>9.5</c:v>
                      </c:pt>
                      <c:pt idx="2">
                        <c:v>15</c:v>
                      </c:pt>
                      <c:pt idx="3">
                        <c:v>15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Sheet1!$P$65:$P$68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85</c:v>
                      </c:pt>
                      <c:pt idx="2">
                        <c:v>85</c:v>
                      </c:pt>
                      <c:pt idx="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56E8-448D-9B56-6684E57C486E}"/>
                  </c:ext>
                </c:extLst>
              </c15:ser>
            </c15:filteredScatterSeries>
          </c:ext>
        </c:extLst>
      </c:scatterChart>
      <c:valAx>
        <c:axId val="93951136"/>
        <c:scaling>
          <c:orientation val="maxMin"/>
          <c:max val="0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prstDash val="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 [m]</a:t>
                </a:r>
              </a:p>
            </c:rich>
          </c:tx>
          <c:layout>
            <c:manualLayout>
              <c:xMode val="edge"/>
              <c:yMode val="edge"/>
              <c:x val="0.48356467666480563"/>
              <c:y val="0.914306892441494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0480"/>
        <c:crosses val="autoZero"/>
        <c:crossBetween val="midCat"/>
        <c:majorUnit val="2"/>
      </c:valAx>
      <c:valAx>
        <c:axId val="93950480"/>
        <c:scaling>
          <c:orientation val="minMax"/>
          <c:max val="7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Size [mm]</a:t>
                </a:r>
              </a:p>
            </c:rich>
          </c:tx>
          <c:layout>
            <c:manualLayout>
              <c:xMode val="edge"/>
              <c:yMode val="edge"/>
              <c:x val="1.4470220562283016E-2"/>
              <c:y val="0.40423591195268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high"/>
        <c:spPr>
          <a:noFill/>
          <a:ln w="222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65125849586714E-2"/>
          <c:y val="2.8807574680595759E-2"/>
          <c:w val="0.91365032584492345"/>
          <c:h val="0.8549059175954892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'H2 only, 100Ahrs'!$C$11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100Ahrs'!$C$13:$C$112</c:f>
              <c:numCache>
                <c:formatCode>0.00E+00</c:formatCode>
                <c:ptCount val="100"/>
                <c:pt idx="0">
                  <c:v>2.4049699999999998E-9</c:v>
                </c:pt>
                <c:pt idx="1">
                  <c:v>2.8793899999999999E-9</c:v>
                </c:pt>
                <c:pt idx="2">
                  <c:v>3.5155199999999999E-9</c:v>
                </c:pt>
                <c:pt idx="3">
                  <c:v>4.2240200000000001E-9</c:v>
                </c:pt>
                <c:pt idx="4">
                  <c:v>4.9542299999999998E-9</c:v>
                </c:pt>
                <c:pt idx="5">
                  <c:v>5.6699400000000004E-9</c:v>
                </c:pt>
                <c:pt idx="6">
                  <c:v>6.4545400000000003E-9</c:v>
                </c:pt>
                <c:pt idx="7">
                  <c:v>7.3739199999999997E-9</c:v>
                </c:pt>
                <c:pt idx="8">
                  <c:v>8.1566600000000007E-9</c:v>
                </c:pt>
                <c:pt idx="9">
                  <c:v>9.0531100000000004E-9</c:v>
                </c:pt>
                <c:pt idx="10">
                  <c:v>1.0084600000000001E-8</c:v>
                </c:pt>
                <c:pt idx="11">
                  <c:v>1.10828E-8</c:v>
                </c:pt>
                <c:pt idx="12">
                  <c:v>1.20703E-8</c:v>
                </c:pt>
                <c:pt idx="13">
                  <c:v>1.33857E-8</c:v>
                </c:pt>
                <c:pt idx="14">
                  <c:v>1.4564000000000001E-8</c:v>
                </c:pt>
                <c:pt idx="15">
                  <c:v>1.5973E-8</c:v>
                </c:pt>
                <c:pt idx="16">
                  <c:v>1.7308199999999999E-8</c:v>
                </c:pt>
                <c:pt idx="17">
                  <c:v>1.90108E-8</c:v>
                </c:pt>
                <c:pt idx="18">
                  <c:v>2.0453999999999999E-8</c:v>
                </c:pt>
                <c:pt idx="19">
                  <c:v>2.2117400000000001E-8</c:v>
                </c:pt>
                <c:pt idx="20">
                  <c:v>2.3687299999999999E-8</c:v>
                </c:pt>
                <c:pt idx="21">
                  <c:v>2.5890299999999999E-8</c:v>
                </c:pt>
                <c:pt idx="22">
                  <c:v>2.7662400000000002E-8</c:v>
                </c:pt>
                <c:pt idx="23">
                  <c:v>2.89583E-8</c:v>
                </c:pt>
                <c:pt idx="24">
                  <c:v>3.037E-8</c:v>
                </c:pt>
                <c:pt idx="25">
                  <c:v>3.1725799999999998E-8</c:v>
                </c:pt>
                <c:pt idx="26">
                  <c:v>3.2999700000000001E-8</c:v>
                </c:pt>
                <c:pt idx="27">
                  <c:v>3.3933700000000002E-8</c:v>
                </c:pt>
                <c:pt idx="28">
                  <c:v>3.4946500000000001E-8</c:v>
                </c:pt>
                <c:pt idx="29">
                  <c:v>3.5257999999999997E-8</c:v>
                </c:pt>
                <c:pt idx="30">
                  <c:v>3.5104799999999998E-8</c:v>
                </c:pt>
                <c:pt idx="31">
                  <c:v>3.4869400000000001E-8</c:v>
                </c:pt>
                <c:pt idx="32">
                  <c:v>3.41378E-8</c:v>
                </c:pt>
                <c:pt idx="33">
                  <c:v>3.3416199999999997E-8</c:v>
                </c:pt>
                <c:pt idx="34">
                  <c:v>3.2767499999999999E-8</c:v>
                </c:pt>
                <c:pt idx="35">
                  <c:v>3.2064899999999997E-8</c:v>
                </c:pt>
                <c:pt idx="36">
                  <c:v>3.1518999999999999E-8</c:v>
                </c:pt>
                <c:pt idx="37">
                  <c:v>3.0688700000000001E-8</c:v>
                </c:pt>
                <c:pt idx="38">
                  <c:v>3.0421900000000001E-8</c:v>
                </c:pt>
                <c:pt idx="39">
                  <c:v>2.9918200000000001E-8</c:v>
                </c:pt>
                <c:pt idx="40">
                  <c:v>3.0498400000000001E-8</c:v>
                </c:pt>
                <c:pt idx="41">
                  <c:v>3.5195700000000003E-8</c:v>
                </c:pt>
                <c:pt idx="42">
                  <c:v>4.2369400000000002E-8</c:v>
                </c:pt>
                <c:pt idx="43">
                  <c:v>5.3248400000000003E-8</c:v>
                </c:pt>
                <c:pt idx="44">
                  <c:v>5.8164600000000003E-8</c:v>
                </c:pt>
                <c:pt idx="45">
                  <c:v>6.0725100000000002E-8</c:v>
                </c:pt>
                <c:pt idx="46">
                  <c:v>6.1400400000000002E-8</c:v>
                </c:pt>
                <c:pt idx="47">
                  <c:v>6.1048500000000006E-8</c:v>
                </c:pt>
                <c:pt idx="48">
                  <c:v>5.8265300000000002E-8</c:v>
                </c:pt>
                <c:pt idx="49">
                  <c:v>5.4718799999999998E-8</c:v>
                </c:pt>
                <c:pt idx="50">
                  <c:v>4.9011799999999998E-8</c:v>
                </c:pt>
                <c:pt idx="51">
                  <c:v>4.5107000000000002E-8</c:v>
                </c:pt>
                <c:pt idx="52">
                  <c:v>5.0031599999999999E-8</c:v>
                </c:pt>
                <c:pt idx="53">
                  <c:v>5.31032E-8</c:v>
                </c:pt>
                <c:pt idx="54">
                  <c:v>5.44545E-8</c:v>
                </c:pt>
                <c:pt idx="55">
                  <c:v>5.3267399999999998E-8</c:v>
                </c:pt>
                <c:pt idx="56">
                  <c:v>5.0192499999999998E-8</c:v>
                </c:pt>
                <c:pt idx="57">
                  <c:v>4.62358E-8</c:v>
                </c:pt>
                <c:pt idx="58">
                  <c:v>4.0664699999999998E-8</c:v>
                </c:pt>
                <c:pt idx="59">
                  <c:v>3.24316E-8</c:v>
                </c:pt>
                <c:pt idx="60">
                  <c:v>2.3413400000000001E-8</c:v>
                </c:pt>
                <c:pt idx="61">
                  <c:v>1.5064799999999999E-8</c:v>
                </c:pt>
                <c:pt idx="62">
                  <c:v>1.37762E-8</c:v>
                </c:pt>
                <c:pt idx="63">
                  <c:v>1.2006100000000001E-8</c:v>
                </c:pt>
                <c:pt idx="64">
                  <c:v>9.79085E-9</c:v>
                </c:pt>
                <c:pt idx="65">
                  <c:v>1.04394E-8</c:v>
                </c:pt>
                <c:pt idx="66">
                  <c:v>1.3951899999999999E-8</c:v>
                </c:pt>
                <c:pt idx="67">
                  <c:v>1.6885900000000001E-8</c:v>
                </c:pt>
                <c:pt idx="68">
                  <c:v>1.9404E-8</c:v>
                </c:pt>
                <c:pt idx="69">
                  <c:v>2.1493400000000001E-8</c:v>
                </c:pt>
                <c:pt idx="70">
                  <c:v>2.3317099999999998E-8</c:v>
                </c:pt>
                <c:pt idx="71">
                  <c:v>2.49078E-8</c:v>
                </c:pt>
                <c:pt idx="72">
                  <c:v>2.6398400000000001E-8</c:v>
                </c:pt>
                <c:pt idx="73">
                  <c:v>2.75094E-8</c:v>
                </c:pt>
                <c:pt idx="74">
                  <c:v>2.87133E-8</c:v>
                </c:pt>
                <c:pt idx="75">
                  <c:v>2.9887500000000002E-8</c:v>
                </c:pt>
                <c:pt idx="76">
                  <c:v>3.03186E-8</c:v>
                </c:pt>
                <c:pt idx="77">
                  <c:v>3.0056299999999998E-8</c:v>
                </c:pt>
                <c:pt idx="78">
                  <c:v>3.2765600000000002E-8</c:v>
                </c:pt>
                <c:pt idx="79">
                  <c:v>3.6720099999999999E-8</c:v>
                </c:pt>
                <c:pt idx="80">
                  <c:v>3.9782700000000003E-8</c:v>
                </c:pt>
                <c:pt idx="81">
                  <c:v>4.2161299999999999E-8</c:v>
                </c:pt>
                <c:pt idx="82">
                  <c:v>4.4113199999999997E-8</c:v>
                </c:pt>
                <c:pt idx="83">
                  <c:v>4.5388299999999999E-8</c:v>
                </c:pt>
                <c:pt idx="84">
                  <c:v>4.6094100000000001E-8</c:v>
                </c:pt>
                <c:pt idx="85">
                  <c:v>4.6252999999999997E-8</c:v>
                </c:pt>
                <c:pt idx="86">
                  <c:v>4.5894799999999997E-8</c:v>
                </c:pt>
                <c:pt idx="87">
                  <c:v>4.4714400000000001E-8</c:v>
                </c:pt>
                <c:pt idx="88">
                  <c:v>4.3996400000000001E-8</c:v>
                </c:pt>
                <c:pt idx="89">
                  <c:v>4.93075E-8</c:v>
                </c:pt>
                <c:pt idx="90">
                  <c:v>5.3399199999999998E-8</c:v>
                </c:pt>
                <c:pt idx="91">
                  <c:v>5.6515099999999999E-8</c:v>
                </c:pt>
                <c:pt idx="92">
                  <c:v>5.93772E-8</c:v>
                </c:pt>
                <c:pt idx="93">
                  <c:v>6.1483499999999996E-8</c:v>
                </c:pt>
                <c:pt idx="94">
                  <c:v>6.3154999999999999E-8</c:v>
                </c:pt>
                <c:pt idx="95">
                  <c:v>6.4416699999999997E-8</c:v>
                </c:pt>
                <c:pt idx="96">
                  <c:v>6.5684299999999997E-8</c:v>
                </c:pt>
                <c:pt idx="97">
                  <c:v>6.61134E-8</c:v>
                </c:pt>
                <c:pt idx="98">
                  <c:v>6.5967899999999993E-8</c:v>
                </c:pt>
                <c:pt idx="99">
                  <c:v>6.5222199999999998E-8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E0-42F6-A5AD-920F7705BF95}"/>
            </c:ext>
          </c:extLst>
        </c:ser>
        <c:ser>
          <c:idx val="5"/>
          <c:order val="1"/>
          <c:tx>
            <c:strRef>
              <c:f>'H2 only, 100Ahrs'!$D$11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100Ahrs'!$D$13:$D$112</c:f>
              <c:numCache>
                <c:formatCode>0.00E+00</c:formatCode>
                <c:ptCount val="100"/>
                <c:pt idx="0">
                  <c:v>2.2634999999999999E-9</c:v>
                </c:pt>
                <c:pt idx="1">
                  <c:v>2.7082100000000001E-9</c:v>
                </c:pt>
                <c:pt idx="2">
                  <c:v>3.3886199999999998E-9</c:v>
                </c:pt>
                <c:pt idx="3">
                  <c:v>3.9631299999999997E-9</c:v>
                </c:pt>
                <c:pt idx="4">
                  <c:v>4.6379999999999999E-9</c:v>
                </c:pt>
                <c:pt idx="5">
                  <c:v>5.5208100000000001E-9</c:v>
                </c:pt>
                <c:pt idx="6">
                  <c:v>6.2048500000000001E-9</c:v>
                </c:pt>
                <c:pt idx="7">
                  <c:v>6.96061E-9</c:v>
                </c:pt>
                <c:pt idx="8">
                  <c:v>7.8633699999999995E-9</c:v>
                </c:pt>
                <c:pt idx="9">
                  <c:v>8.7917300000000002E-9</c:v>
                </c:pt>
                <c:pt idx="10">
                  <c:v>9.5470200000000008E-9</c:v>
                </c:pt>
                <c:pt idx="11">
                  <c:v>1.06944E-8</c:v>
                </c:pt>
                <c:pt idx="12">
                  <c:v>1.15285E-8</c:v>
                </c:pt>
                <c:pt idx="13">
                  <c:v>1.29221E-8</c:v>
                </c:pt>
                <c:pt idx="14">
                  <c:v>1.39525E-8</c:v>
                </c:pt>
                <c:pt idx="15">
                  <c:v>1.5057200000000001E-8</c:v>
                </c:pt>
                <c:pt idx="16">
                  <c:v>1.64819E-8</c:v>
                </c:pt>
                <c:pt idx="17">
                  <c:v>1.79223E-8</c:v>
                </c:pt>
                <c:pt idx="18">
                  <c:v>1.9677999999999999E-8</c:v>
                </c:pt>
                <c:pt idx="19">
                  <c:v>2.1084400000000001E-8</c:v>
                </c:pt>
                <c:pt idx="20">
                  <c:v>2.2934400000000001E-8</c:v>
                </c:pt>
                <c:pt idx="21">
                  <c:v>2.4781100000000001E-8</c:v>
                </c:pt>
                <c:pt idx="22">
                  <c:v>2.6586800000000001E-8</c:v>
                </c:pt>
                <c:pt idx="23">
                  <c:v>2.8398200000000001E-8</c:v>
                </c:pt>
                <c:pt idx="24">
                  <c:v>2.9973199999999997E-8</c:v>
                </c:pt>
                <c:pt idx="25">
                  <c:v>3.1423700000000001E-8</c:v>
                </c:pt>
                <c:pt idx="26">
                  <c:v>3.2829000000000002E-8</c:v>
                </c:pt>
                <c:pt idx="27">
                  <c:v>3.3648999999999999E-8</c:v>
                </c:pt>
                <c:pt idx="28">
                  <c:v>3.4768999999999999E-8</c:v>
                </c:pt>
                <c:pt idx="29">
                  <c:v>3.5896099999999998E-8</c:v>
                </c:pt>
                <c:pt idx="30">
                  <c:v>3.55498E-8</c:v>
                </c:pt>
                <c:pt idx="31">
                  <c:v>3.5399499999999999E-8</c:v>
                </c:pt>
                <c:pt idx="32">
                  <c:v>3.4507300000000002E-8</c:v>
                </c:pt>
                <c:pt idx="33">
                  <c:v>3.4089299999999998E-8</c:v>
                </c:pt>
                <c:pt idx="34">
                  <c:v>3.3092600000000002E-8</c:v>
                </c:pt>
                <c:pt idx="35">
                  <c:v>3.23999E-8</c:v>
                </c:pt>
                <c:pt idx="36">
                  <c:v>3.1672299999999997E-8</c:v>
                </c:pt>
                <c:pt idx="37">
                  <c:v>3.09989E-8</c:v>
                </c:pt>
                <c:pt idx="38">
                  <c:v>3.0228599999999997E-8</c:v>
                </c:pt>
                <c:pt idx="39">
                  <c:v>3.0218199999999997E-8</c:v>
                </c:pt>
                <c:pt idx="40">
                  <c:v>3.0980999999999998E-8</c:v>
                </c:pt>
                <c:pt idx="41">
                  <c:v>3.5359300000000002E-8</c:v>
                </c:pt>
                <c:pt idx="42">
                  <c:v>4.2313600000000002E-8</c:v>
                </c:pt>
                <c:pt idx="43">
                  <c:v>5.4158199999999999E-8</c:v>
                </c:pt>
                <c:pt idx="44">
                  <c:v>6.0201600000000004E-8</c:v>
                </c:pt>
                <c:pt idx="45">
                  <c:v>6.3823800000000005E-8</c:v>
                </c:pt>
                <c:pt idx="46">
                  <c:v>6.5000199999999997E-8</c:v>
                </c:pt>
                <c:pt idx="47">
                  <c:v>6.4360800000000005E-8</c:v>
                </c:pt>
                <c:pt idx="48">
                  <c:v>6.1635400000000004E-8</c:v>
                </c:pt>
                <c:pt idx="49">
                  <c:v>5.8242400000000001E-8</c:v>
                </c:pt>
                <c:pt idx="50">
                  <c:v>5.1992599999999999E-8</c:v>
                </c:pt>
                <c:pt idx="51">
                  <c:v>4.9987700000000001E-8</c:v>
                </c:pt>
                <c:pt idx="52">
                  <c:v>5.6291599999999997E-8</c:v>
                </c:pt>
                <c:pt idx="53">
                  <c:v>6.0820499999999999E-8</c:v>
                </c:pt>
                <c:pt idx="54">
                  <c:v>6.4232500000000003E-8</c:v>
                </c:pt>
                <c:pt idx="55">
                  <c:v>6.5531499999999994E-8</c:v>
                </c:pt>
                <c:pt idx="56">
                  <c:v>6.5460500000000006E-8</c:v>
                </c:pt>
                <c:pt idx="57">
                  <c:v>6.3932400000000001E-8</c:v>
                </c:pt>
                <c:pt idx="58">
                  <c:v>6.0926699999999997E-8</c:v>
                </c:pt>
                <c:pt idx="59">
                  <c:v>5.6581999999999997E-8</c:v>
                </c:pt>
                <c:pt idx="60">
                  <c:v>4.9581300000000002E-8</c:v>
                </c:pt>
                <c:pt idx="61">
                  <c:v>4.1044699999999998E-8</c:v>
                </c:pt>
                <c:pt idx="62">
                  <c:v>3.35297E-8</c:v>
                </c:pt>
                <c:pt idx="63">
                  <c:v>2.61018E-8</c:v>
                </c:pt>
                <c:pt idx="64">
                  <c:v>1.8702999999999999E-8</c:v>
                </c:pt>
                <c:pt idx="65">
                  <c:v>1.66798E-8</c:v>
                </c:pt>
                <c:pt idx="66">
                  <c:v>1.9911900000000001E-8</c:v>
                </c:pt>
                <c:pt idx="67">
                  <c:v>2.26785E-8</c:v>
                </c:pt>
                <c:pt idx="68">
                  <c:v>2.43803E-8</c:v>
                </c:pt>
                <c:pt idx="69">
                  <c:v>2.5398399999999999E-8</c:v>
                </c:pt>
                <c:pt idx="70">
                  <c:v>2.63137E-8</c:v>
                </c:pt>
                <c:pt idx="71">
                  <c:v>2.7298800000000001E-8</c:v>
                </c:pt>
                <c:pt idx="72">
                  <c:v>2.8371299999999999E-8</c:v>
                </c:pt>
                <c:pt idx="73">
                  <c:v>2.8912000000000001E-8</c:v>
                </c:pt>
                <c:pt idx="74">
                  <c:v>2.99697E-8</c:v>
                </c:pt>
                <c:pt idx="75">
                  <c:v>3.0423500000000001E-8</c:v>
                </c:pt>
                <c:pt idx="76">
                  <c:v>3.0772400000000001E-8</c:v>
                </c:pt>
                <c:pt idx="77">
                  <c:v>3.0994199999999997E-8</c:v>
                </c:pt>
                <c:pt idx="78">
                  <c:v>3.3653100000000002E-8</c:v>
                </c:pt>
                <c:pt idx="79">
                  <c:v>3.7433100000000001E-8</c:v>
                </c:pt>
                <c:pt idx="80">
                  <c:v>4.0120200000000002E-8</c:v>
                </c:pt>
                <c:pt idx="81">
                  <c:v>4.25402E-8</c:v>
                </c:pt>
                <c:pt idx="82">
                  <c:v>4.4051199999999999E-8</c:v>
                </c:pt>
                <c:pt idx="83">
                  <c:v>4.5622100000000002E-8</c:v>
                </c:pt>
                <c:pt idx="84">
                  <c:v>4.64584E-8</c:v>
                </c:pt>
                <c:pt idx="85">
                  <c:v>4.6352999999999998E-8</c:v>
                </c:pt>
                <c:pt idx="86">
                  <c:v>4.6095499999999997E-8</c:v>
                </c:pt>
                <c:pt idx="87">
                  <c:v>4.4601200000000001E-8</c:v>
                </c:pt>
                <c:pt idx="88">
                  <c:v>4.4422599999999998E-8</c:v>
                </c:pt>
                <c:pt idx="89">
                  <c:v>4.9463200000000002E-8</c:v>
                </c:pt>
                <c:pt idx="90">
                  <c:v>5.3752700000000002E-8</c:v>
                </c:pt>
                <c:pt idx="91">
                  <c:v>5.7287100000000001E-8</c:v>
                </c:pt>
                <c:pt idx="92">
                  <c:v>5.9933699999999996E-8</c:v>
                </c:pt>
                <c:pt idx="93">
                  <c:v>6.2255400000000006E-8</c:v>
                </c:pt>
                <c:pt idx="94">
                  <c:v>6.40452E-8</c:v>
                </c:pt>
                <c:pt idx="95">
                  <c:v>6.5828699999999997E-8</c:v>
                </c:pt>
                <c:pt idx="96">
                  <c:v>6.6590599999999995E-8</c:v>
                </c:pt>
                <c:pt idx="97">
                  <c:v>6.6871200000000001E-8</c:v>
                </c:pt>
                <c:pt idx="98">
                  <c:v>6.6322899999999999E-8</c:v>
                </c:pt>
                <c:pt idx="99">
                  <c:v>6.5176800000000004E-8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EE0-42F6-A5AD-920F7705BF95}"/>
            </c:ext>
          </c:extLst>
        </c:ser>
        <c:ser>
          <c:idx val="1"/>
          <c:order val="2"/>
          <c:tx>
            <c:strRef>
              <c:f>'H2 only, 100Ahrs'!$E$11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100Ahrs'!$E$13:$E$112</c:f>
              <c:numCache>
                <c:formatCode>0.00E+00</c:formatCode>
                <c:ptCount val="100"/>
                <c:pt idx="0">
                  <c:v>2.2838999999999999E-9</c:v>
                </c:pt>
                <c:pt idx="1">
                  <c:v>2.8534199999999999E-9</c:v>
                </c:pt>
                <c:pt idx="2">
                  <c:v>3.4142199999999998E-9</c:v>
                </c:pt>
                <c:pt idx="3">
                  <c:v>4.0940999999999997E-9</c:v>
                </c:pt>
                <c:pt idx="4">
                  <c:v>4.6549300000000002E-9</c:v>
                </c:pt>
                <c:pt idx="5">
                  <c:v>5.3321599999999999E-9</c:v>
                </c:pt>
                <c:pt idx="6">
                  <c:v>6.1355699999999997E-9</c:v>
                </c:pt>
                <c:pt idx="7">
                  <c:v>6.9677100000000001E-9</c:v>
                </c:pt>
                <c:pt idx="8">
                  <c:v>7.72374E-9</c:v>
                </c:pt>
                <c:pt idx="9">
                  <c:v>8.6203800000000008E-9</c:v>
                </c:pt>
                <c:pt idx="10">
                  <c:v>9.4526100000000001E-9</c:v>
                </c:pt>
                <c:pt idx="11">
                  <c:v>1.05935E-8</c:v>
                </c:pt>
                <c:pt idx="12">
                  <c:v>1.1613299999999999E-8</c:v>
                </c:pt>
                <c:pt idx="13">
                  <c:v>1.27013E-8</c:v>
                </c:pt>
                <c:pt idx="14">
                  <c:v>1.37714E-8</c:v>
                </c:pt>
                <c:pt idx="15">
                  <c:v>1.5221300000000001E-8</c:v>
                </c:pt>
                <c:pt idx="16">
                  <c:v>1.68387E-8</c:v>
                </c:pt>
                <c:pt idx="17">
                  <c:v>1.82895E-8</c:v>
                </c:pt>
                <c:pt idx="18">
                  <c:v>1.9887800000000002E-8</c:v>
                </c:pt>
                <c:pt idx="19">
                  <c:v>2.1578400000000002E-8</c:v>
                </c:pt>
                <c:pt idx="20">
                  <c:v>2.3711400000000001E-8</c:v>
                </c:pt>
                <c:pt idx="21">
                  <c:v>2.54243E-8</c:v>
                </c:pt>
                <c:pt idx="22">
                  <c:v>2.7215599999999999E-8</c:v>
                </c:pt>
                <c:pt idx="23">
                  <c:v>2.8874300000000001E-8</c:v>
                </c:pt>
                <c:pt idx="24">
                  <c:v>3.0320000000000003E-8</c:v>
                </c:pt>
                <c:pt idx="25">
                  <c:v>3.1465599999999997E-8</c:v>
                </c:pt>
                <c:pt idx="26">
                  <c:v>3.2227199999999999E-8</c:v>
                </c:pt>
                <c:pt idx="27">
                  <c:v>3.3247900000000002E-8</c:v>
                </c:pt>
                <c:pt idx="28">
                  <c:v>3.40891E-8</c:v>
                </c:pt>
                <c:pt idx="29">
                  <c:v>3.5054399999999999E-8</c:v>
                </c:pt>
                <c:pt idx="30">
                  <c:v>3.5217600000000003E-8</c:v>
                </c:pt>
                <c:pt idx="31">
                  <c:v>3.4873700000000002E-8</c:v>
                </c:pt>
                <c:pt idx="32">
                  <c:v>3.4342800000000001E-8</c:v>
                </c:pt>
                <c:pt idx="33">
                  <c:v>3.3736599999999998E-8</c:v>
                </c:pt>
                <c:pt idx="34">
                  <c:v>3.2666499999999997E-8</c:v>
                </c:pt>
                <c:pt idx="35">
                  <c:v>3.1770800000000003E-8</c:v>
                </c:pt>
                <c:pt idx="36">
                  <c:v>3.1086200000000002E-8</c:v>
                </c:pt>
                <c:pt idx="37">
                  <c:v>3.0912599999999998E-8</c:v>
                </c:pt>
                <c:pt idx="38">
                  <c:v>3.0397200000000002E-8</c:v>
                </c:pt>
                <c:pt idx="39">
                  <c:v>2.9806100000000001E-8</c:v>
                </c:pt>
                <c:pt idx="40">
                  <c:v>3.0391600000000003E-8</c:v>
                </c:pt>
                <c:pt idx="41">
                  <c:v>3.5510300000000001E-8</c:v>
                </c:pt>
                <c:pt idx="42">
                  <c:v>4.22498E-8</c:v>
                </c:pt>
                <c:pt idx="43">
                  <c:v>5.2715099999999998E-8</c:v>
                </c:pt>
                <c:pt idx="44">
                  <c:v>5.8108199999999998E-8</c:v>
                </c:pt>
                <c:pt idx="45">
                  <c:v>6.1145900000000005E-8</c:v>
                </c:pt>
                <c:pt idx="46">
                  <c:v>6.25309E-8</c:v>
                </c:pt>
                <c:pt idx="47">
                  <c:v>6.1812899999999994E-8</c:v>
                </c:pt>
                <c:pt idx="48">
                  <c:v>5.9604699999999994E-8</c:v>
                </c:pt>
                <c:pt idx="49">
                  <c:v>5.5828799999999999E-8</c:v>
                </c:pt>
                <c:pt idx="50">
                  <c:v>5.0425700000000001E-8</c:v>
                </c:pt>
                <c:pt idx="51">
                  <c:v>4.6334700000000001E-8</c:v>
                </c:pt>
                <c:pt idx="52">
                  <c:v>5.2017199999999999E-8</c:v>
                </c:pt>
                <c:pt idx="53">
                  <c:v>5.6193099999999998E-8</c:v>
                </c:pt>
                <c:pt idx="54">
                  <c:v>5.8118200000000002E-8</c:v>
                </c:pt>
                <c:pt idx="55">
                  <c:v>5.6867100000000001E-8</c:v>
                </c:pt>
                <c:pt idx="56">
                  <c:v>5.5067099999999998E-8</c:v>
                </c:pt>
                <c:pt idx="57">
                  <c:v>5.1007500000000002E-8</c:v>
                </c:pt>
                <c:pt idx="58">
                  <c:v>4.4957700000000002E-8</c:v>
                </c:pt>
                <c:pt idx="59">
                  <c:v>3.8341200000000003E-8</c:v>
                </c:pt>
                <c:pt idx="60">
                  <c:v>2.9501200000000001E-8</c:v>
                </c:pt>
                <c:pt idx="61">
                  <c:v>2.2522499999999999E-8</c:v>
                </c:pt>
                <c:pt idx="62">
                  <c:v>2.5438799999999999E-8</c:v>
                </c:pt>
                <c:pt idx="63">
                  <c:v>2.73426E-8</c:v>
                </c:pt>
                <c:pt idx="64">
                  <c:v>2.8848600000000001E-8</c:v>
                </c:pt>
                <c:pt idx="65">
                  <c:v>3.0545400000000002E-8</c:v>
                </c:pt>
                <c:pt idx="66">
                  <c:v>3.1017300000000002E-8</c:v>
                </c:pt>
                <c:pt idx="67">
                  <c:v>3.1588099999999997E-8</c:v>
                </c:pt>
                <c:pt idx="68">
                  <c:v>3.25689E-8</c:v>
                </c:pt>
                <c:pt idx="69">
                  <c:v>3.28746E-8</c:v>
                </c:pt>
                <c:pt idx="70">
                  <c:v>3.3548200000000001E-8</c:v>
                </c:pt>
                <c:pt idx="71">
                  <c:v>3.3601399999999999E-8</c:v>
                </c:pt>
                <c:pt idx="72">
                  <c:v>3.3452000000000001E-8</c:v>
                </c:pt>
                <c:pt idx="73">
                  <c:v>3.3752499999999997E-8</c:v>
                </c:pt>
                <c:pt idx="74">
                  <c:v>3.3660700000000003E-8</c:v>
                </c:pt>
                <c:pt idx="75">
                  <c:v>3.3670700000000001E-8</c:v>
                </c:pt>
                <c:pt idx="76">
                  <c:v>3.3397200000000002E-8</c:v>
                </c:pt>
                <c:pt idx="77">
                  <c:v>3.24666E-8</c:v>
                </c:pt>
                <c:pt idx="78">
                  <c:v>3.4887699999999998E-8</c:v>
                </c:pt>
                <c:pt idx="79">
                  <c:v>3.8830100000000003E-8</c:v>
                </c:pt>
                <c:pt idx="80">
                  <c:v>4.19671E-8</c:v>
                </c:pt>
                <c:pt idx="81">
                  <c:v>4.4275100000000003E-8</c:v>
                </c:pt>
                <c:pt idx="82">
                  <c:v>4.61576E-8</c:v>
                </c:pt>
                <c:pt idx="83">
                  <c:v>4.7246099999999997E-8</c:v>
                </c:pt>
                <c:pt idx="84">
                  <c:v>4.7812200000000002E-8</c:v>
                </c:pt>
                <c:pt idx="85">
                  <c:v>4.7767E-8</c:v>
                </c:pt>
                <c:pt idx="86">
                  <c:v>4.7483500000000003E-8</c:v>
                </c:pt>
                <c:pt idx="87">
                  <c:v>4.5785600000000002E-8</c:v>
                </c:pt>
                <c:pt idx="88">
                  <c:v>4.4973100000000001E-8</c:v>
                </c:pt>
                <c:pt idx="89">
                  <c:v>5.0430799999999999E-8</c:v>
                </c:pt>
                <c:pt idx="90">
                  <c:v>5.4329899999999999E-8</c:v>
                </c:pt>
                <c:pt idx="91">
                  <c:v>5.8097900000000003E-8</c:v>
                </c:pt>
                <c:pt idx="92">
                  <c:v>6.1246299999999994E-8</c:v>
                </c:pt>
                <c:pt idx="93">
                  <c:v>6.2681000000000004E-8</c:v>
                </c:pt>
                <c:pt idx="94">
                  <c:v>6.4784400000000001E-8</c:v>
                </c:pt>
                <c:pt idx="95">
                  <c:v>6.5889599999999995E-8</c:v>
                </c:pt>
                <c:pt idx="96">
                  <c:v>6.6712400000000004E-8</c:v>
                </c:pt>
                <c:pt idx="97">
                  <c:v>6.6558999999999994E-8</c:v>
                </c:pt>
                <c:pt idx="98">
                  <c:v>6.6830900000000006E-8</c:v>
                </c:pt>
                <c:pt idx="99">
                  <c:v>6.6556599999999997E-8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EE0-42F6-A5AD-920F7705BF95}"/>
            </c:ext>
          </c:extLst>
        </c:ser>
        <c:ser>
          <c:idx val="2"/>
          <c:order val="3"/>
          <c:tx>
            <c:strRef>
              <c:f>'H2 only, 100Ahrs'!$F$11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100Ahrs'!$F$13:$F$112</c:f>
              <c:numCache>
                <c:formatCode>0.00E+00</c:formatCode>
                <c:ptCount val="100"/>
                <c:pt idx="0">
                  <c:v>2.3938899999999999E-9</c:v>
                </c:pt>
                <c:pt idx="1">
                  <c:v>2.9194199999999998E-9</c:v>
                </c:pt>
                <c:pt idx="2">
                  <c:v>3.6348299999999999E-9</c:v>
                </c:pt>
                <c:pt idx="3">
                  <c:v>4.3491000000000002E-9</c:v>
                </c:pt>
                <c:pt idx="4">
                  <c:v>5.0010900000000001E-9</c:v>
                </c:pt>
                <c:pt idx="5">
                  <c:v>5.7347500000000003E-9</c:v>
                </c:pt>
                <c:pt idx="6">
                  <c:v>6.4668799999999999E-9</c:v>
                </c:pt>
                <c:pt idx="7">
                  <c:v>7.5883800000000002E-9</c:v>
                </c:pt>
                <c:pt idx="8">
                  <c:v>8.3825699999999999E-9</c:v>
                </c:pt>
                <c:pt idx="9">
                  <c:v>9.1705400000000005E-9</c:v>
                </c:pt>
                <c:pt idx="10">
                  <c:v>1.0351699999999999E-8</c:v>
                </c:pt>
                <c:pt idx="11">
                  <c:v>1.09809E-8</c:v>
                </c:pt>
                <c:pt idx="12">
                  <c:v>1.23455E-8</c:v>
                </c:pt>
                <c:pt idx="13">
                  <c:v>1.35938E-8</c:v>
                </c:pt>
                <c:pt idx="14">
                  <c:v>1.50056E-8</c:v>
                </c:pt>
                <c:pt idx="15">
                  <c:v>1.63397E-8</c:v>
                </c:pt>
                <c:pt idx="16">
                  <c:v>1.7531200000000001E-8</c:v>
                </c:pt>
                <c:pt idx="17">
                  <c:v>1.87103E-8</c:v>
                </c:pt>
                <c:pt idx="18">
                  <c:v>2.0531500000000001E-8</c:v>
                </c:pt>
                <c:pt idx="19">
                  <c:v>2.1922100000000001E-8</c:v>
                </c:pt>
                <c:pt idx="20">
                  <c:v>2.3823800000000001E-8</c:v>
                </c:pt>
                <c:pt idx="21">
                  <c:v>2.51074E-8</c:v>
                </c:pt>
                <c:pt idx="22">
                  <c:v>2.7203400000000001E-8</c:v>
                </c:pt>
                <c:pt idx="23">
                  <c:v>2.9505100000000001E-8</c:v>
                </c:pt>
                <c:pt idx="24">
                  <c:v>3.1180599999999998E-8</c:v>
                </c:pt>
                <c:pt idx="25">
                  <c:v>3.2516200000000002E-8</c:v>
                </c:pt>
                <c:pt idx="26">
                  <c:v>3.3834899999999999E-8</c:v>
                </c:pt>
                <c:pt idx="27">
                  <c:v>3.5034699999999999E-8</c:v>
                </c:pt>
                <c:pt idx="28">
                  <c:v>3.5265200000000003E-8</c:v>
                </c:pt>
                <c:pt idx="29">
                  <c:v>3.5560399999999997E-8</c:v>
                </c:pt>
                <c:pt idx="30">
                  <c:v>3.55033E-8</c:v>
                </c:pt>
                <c:pt idx="31">
                  <c:v>3.5142800000000002E-8</c:v>
                </c:pt>
                <c:pt idx="32">
                  <c:v>3.4703600000000002E-8</c:v>
                </c:pt>
                <c:pt idx="33">
                  <c:v>3.40995E-8</c:v>
                </c:pt>
                <c:pt idx="34">
                  <c:v>3.35035E-8</c:v>
                </c:pt>
                <c:pt idx="35">
                  <c:v>3.2574499999999998E-8</c:v>
                </c:pt>
                <c:pt idx="36">
                  <c:v>3.1517999999999998E-8</c:v>
                </c:pt>
                <c:pt idx="37">
                  <c:v>3.0888700000000003E-8</c:v>
                </c:pt>
                <c:pt idx="38">
                  <c:v>3.0544699999999997E-8</c:v>
                </c:pt>
                <c:pt idx="39">
                  <c:v>2.9888700000000001E-8</c:v>
                </c:pt>
                <c:pt idx="40">
                  <c:v>3.08332E-8</c:v>
                </c:pt>
                <c:pt idx="41">
                  <c:v>3.6707800000000003E-8</c:v>
                </c:pt>
                <c:pt idx="42">
                  <c:v>4.4317699999999997E-8</c:v>
                </c:pt>
                <c:pt idx="43">
                  <c:v>5.5763699999999999E-8</c:v>
                </c:pt>
                <c:pt idx="44">
                  <c:v>6.1724500000000005E-8</c:v>
                </c:pt>
                <c:pt idx="45">
                  <c:v>6.5794E-8</c:v>
                </c:pt>
                <c:pt idx="46">
                  <c:v>6.7977399999999996E-8</c:v>
                </c:pt>
                <c:pt idx="47">
                  <c:v>6.9289999999999994E-8</c:v>
                </c:pt>
                <c:pt idx="48">
                  <c:v>6.8702399999999997E-8</c:v>
                </c:pt>
                <c:pt idx="49">
                  <c:v>6.7137000000000001E-8</c:v>
                </c:pt>
                <c:pt idx="50">
                  <c:v>6.2993399999999995E-8</c:v>
                </c:pt>
                <c:pt idx="51">
                  <c:v>6.0745400000000001E-8</c:v>
                </c:pt>
                <c:pt idx="52">
                  <c:v>7.1658400000000001E-8</c:v>
                </c:pt>
                <c:pt idx="53">
                  <c:v>7.9344899999999995E-8</c:v>
                </c:pt>
                <c:pt idx="54">
                  <c:v>8.5001900000000004E-8</c:v>
                </c:pt>
                <c:pt idx="55">
                  <c:v>9.0492800000000004E-8</c:v>
                </c:pt>
                <c:pt idx="56">
                  <c:v>9.4259900000000006E-8</c:v>
                </c:pt>
                <c:pt idx="57">
                  <c:v>9.4209900000000002E-8</c:v>
                </c:pt>
                <c:pt idx="58">
                  <c:v>9.3892000000000005E-8</c:v>
                </c:pt>
                <c:pt idx="59">
                  <c:v>9.2222300000000007E-8</c:v>
                </c:pt>
                <c:pt idx="60">
                  <c:v>8.8445699999999994E-8</c:v>
                </c:pt>
                <c:pt idx="61">
                  <c:v>8.4315600000000004E-8</c:v>
                </c:pt>
                <c:pt idx="62">
                  <c:v>7.97185E-8</c:v>
                </c:pt>
                <c:pt idx="63">
                  <c:v>7.5447800000000004E-8</c:v>
                </c:pt>
                <c:pt idx="64">
                  <c:v>7.1439299999999998E-8</c:v>
                </c:pt>
                <c:pt idx="65">
                  <c:v>6.7628899999999998E-8</c:v>
                </c:pt>
                <c:pt idx="66">
                  <c:v>6.4471400000000004E-8</c:v>
                </c:pt>
                <c:pt idx="67">
                  <c:v>6.0995800000000001E-8</c:v>
                </c:pt>
                <c:pt idx="68">
                  <c:v>5.7939400000000002E-8</c:v>
                </c:pt>
                <c:pt idx="69">
                  <c:v>5.4973699999999997E-8</c:v>
                </c:pt>
                <c:pt idx="70">
                  <c:v>5.1468299999999998E-8</c:v>
                </c:pt>
                <c:pt idx="71">
                  <c:v>4.8339799999999997E-8</c:v>
                </c:pt>
                <c:pt idx="72">
                  <c:v>4.5515500000000001E-8</c:v>
                </c:pt>
                <c:pt idx="73">
                  <c:v>4.4116700000000001E-8</c:v>
                </c:pt>
                <c:pt idx="74">
                  <c:v>4.1641100000000001E-8</c:v>
                </c:pt>
                <c:pt idx="75">
                  <c:v>3.9383500000000003E-8</c:v>
                </c:pt>
                <c:pt idx="76">
                  <c:v>3.7937999999999999E-8</c:v>
                </c:pt>
                <c:pt idx="77">
                  <c:v>3.6715500000000002E-8</c:v>
                </c:pt>
                <c:pt idx="78">
                  <c:v>3.8814099999999998E-8</c:v>
                </c:pt>
                <c:pt idx="79">
                  <c:v>4.2921100000000003E-8</c:v>
                </c:pt>
                <c:pt idx="80">
                  <c:v>4.5517999999999998E-8</c:v>
                </c:pt>
                <c:pt idx="81">
                  <c:v>4.7767500000000001E-8</c:v>
                </c:pt>
                <c:pt idx="82">
                  <c:v>4.8987900000000003E-8</c:v>
                </c:pt>
                <c:pt idx="83">
                  <c:v>5.0123999999999999E-8</c:v>
                </c:pt>
                <c:pt idx="84">
                  <c:v>5.0297399999999999E-8</c:v>
                </c:pt>
                <c:pt idx="85">
                  <c:v>5.0153199999999997E-8</c:v>
                </c:pt>
                <c:pt idx="86">
                  <c:v>4.92785E-8</c:v>
                </c:pt>
                <c:pt idx="87">
                  <c:v>4.7558799999999998E-8</c:v>
                </c:pt>
                <c:pt idx="88">
                  <c:v>4.6757300000000003E-8</c:v>
                </c:pt>
                <c:pt idx="89">
                  <c:v>5.2314000000000001E-8</c:v>
                </c:pt>
                <c:pt idx="90">
                  <c:v>5.6155799999999999E-8</c:v>
                </c:pt>
                <c:pt idx="91">
                  <c:v>5.9350300000000002E-8</c:v>
                </c:pt>
                <c:pt idx="92">
                  <c:v>6.1377400000000003E-8</c:v>
                </c:pt>
                <c:pt idx="93">
                  <c:v>6.3805900000000004E-8</c:v>
                </c:pt>
                <c:pt idx="94">
                  <c:v>6.5780400000000006E-8</c:v>
                </c:pt>
                <c:pt idx="95">
                  <c:v>6.6514900000000005E-8</c:v>
                </c:pt>
                <c:pt idx="96">
                  <c:v>6.7503700000000004E-8</c:v>
                </c:pt>
                <c:pt idx="97">
                  <c:v>6.7924200000000004E-8</c:v>
                </c:pt>
                <c:pt idx="98">
                  <c:v>6.7896899999999997E-8</c:v>
                </c:pt>
                <c:pt idx="99">
                  <c:v>6.7296199999999993E-8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EE0-42F6-A5AD-920F7705BF95}"/>
            </c:ext>
          </c:extLst>
        </c:ser>
        <c:ser>
          <c:idx val="3"/>
          <c:order val="4"/>
          <c:tx>
            <c:strRef>
              <c:f>'H2 only, 100Ahrs'!$G$11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100Ahrs'!$G$13:$G$112</c:f>
              <c:numCache>
                <c:formatCode>0.00E+00</c:formatCode>
                <c:ptCount val="100"/>
                <c:pt idx="0">
                  <c:v>2.56494E-9</c:v>
                </c:pt>
                <c:pt idx="1">
                  <c:v>3.02539E-9</c:v>
                </c:pt>
                <c:pt idx="2">
                  <c:v>3.7350899999999998E-9</c:v>
                </c:pt>
                <c:pt idx="3">
                  <c:v>4.3438599999999999E-9</c:v>
                </c:pt>
                <c:pt idx="4">
                  <c:v>5.1897E-9</c:v>
                </c:pt>
                <c:pt idx="5">
                  <c:v>6.1655699999999998E-9</c:v>
                </c:pt>
                <c:pt idx="6">
                  <c:v>6.8101099999999998E-9</c:v>
                </c:pt>
                <c:pt idx="7">
                  <c:v>7.6398E-9</c:v>
                </c:pt>
                <c:pt idx="8">
                  <c:v>8.5039200000000006E-9</c:v>
                </c:pt>
                <c:pt idx="9">
                  <c:v>9.2715500000000007E-9</c:v>
                </c:pt>
                <c:pt idx="10">
                  <c:v>1.01559E-8</c:v>
                </c:pt>
                <c:pt idx="11">
                  <c:v>1.10263E-8</c:v>
                </c:pt>
                <c:pt idx="12">
                  <c:v>1.23549E-8</c:v>
                </c:pt>
                <c:pt idx="13">
                  <c:v>1.3488999999999999E-8</c:v>
                </c:pt>
                <c:pt idx="14">
                  <c:v>1.48919E-8</c:v>
                </c:pt>
                <c:pt idx="15">
                  <c:v>1.60419E-8</c:v>
                </c:pt>
                <c:pt idx="16">
                  <c:v>1.7334999999999999E-8</c:v>
                </c:pt>
                <c:pt idx="17">
                  <c:v>1.93184E-8</c:v>
                </c:pt>
                <c:pt idx="18">
                  <c:v>2.0963399999999999E-8</c:v>
                </c:pt>
                <c:pt idx="19">
                  <c:v>2.2459400000000001E-8</c:v>
                </c:pt>
                <c:pt idx="20">
                  <c:v>2.44044E-8</c:v>
                </c:pt>
                <c:pt idx="21">
                  <c:v>2.6311599999999999E-8</c:v>
                </c:pt>
                <c:pt idx="22">
                  <c:v>2.80973E-8</c:v>
                </c:pt>
                <c:pt idx="23">
                  <c:v>2.94967E-8</c:v>
                </c:pt>
                <c:pt idx="24">
                  <c:v>3.0903299999999999E-8</c:v>
                </c:pt>
                <c:pt idx="25">
                  <c:v>3.25169E-8</c:v>
                </c:pt>
                <c:pt idx="26">
                  <c:v>3.4073700000000002E-8</c:v>
                </c:pt>
                <c:pt idx="27">
                  <c:v>3.5071100000000002E-8</c:v>
                </c:pt>
                <c:pt idx="28">
                  <c:v>3.5753399999999998E-8</c:v>
                </c:pt>
                <c:pt idx="29">
                  <c:v>3.6489999999999998E-8</c:v>
                </c:pt>
                <c:pt idx="30">
                  <c:v>3.7075599999999999E-8</c:v>
                </c:pt>
                <c:pt idx="31">
                  <c:v>3.6451599999999999E-8</c:v>
                </c:pt>
                <c:pt idx="32">
                  <c:v>3.5353900000000001E-8</c:v>
                </c:pt>
                <c:pt idx="33">
                  <c:v>3.4691500000000003E-8</c:v>
                </c:pt>
                <c:pt idx="34">
                  <c:v>3.4016200000000003E-8</c:v>
                </c:pt>
                <c:pt idx="35">
                  <c:v>3.3505500000000002E-8</c:v>
                </c:pt>
                <c:pt idx="36">
                  <c:v>3.3174200000000001E-8</c:v>
                </c:pt>
                <c:pt idx="37">
                  <c:v>3.2502600000000001E-8</c:v>
                </c:pt>
                <c:pt idx="38">
                  <c:v>3.1964000000000001E-8</c:v>
                </c:pt>
                <c:pt idx="39">
                  <c:v>3.1357799999999998E-8</c:v>
                </c:pt>
                <c:pt idx="40">
                  <c:v>3.1997499999999999E-8</c:v>
                </c:pt>
                <c:pt idx="41">
                  <c:v>3.7368500000000001E-8</c:v>
                </c:pt>
                <c:pt idx="42">
                  <c:v>4.4951600000000003E-8</c:v>
                </c:pt>
                <c:pt idx="43">
                  <c:v>5.8792899999999997E-8</c:v>
                </c:pt>
                <c:pt idx="44">
                  <c:v>6.5658099999999997E-8</c:v>
                </c:pt>
                <c:pt idx="45">
                  <c:v>7.0933599999999997E-8</c:v>
                </c:pt>
                <c:pt idx="46">
                  <c:v>7.4433099999999994E-8</c:v>
                </c:pt>
                <c:pt idx="47">
                  <c:v>7.6062400000000005E-8</c:v>
                </c:pt>
                <c:pt idx="48">
                  <c:v>7.6279099999999996E-8</c:v>
                </c:pt>
                <c:pt idx="49">
                  <c:v>7.5039599999999994E-8</c:v>
                </c:pt>
                <c:pt idx="50">
                  <c:v>7.0909599999999996E-8</c:v>
                </c:pt>
                <c:pt idx="51">
                  <c:v>6.9744900000000001E-8</c:v>
                </c:pt>
                <c:pt idx="52">
                  <c:v>8.2053300000000003E-8</c:v>
                </c:pt>
                <c:pt idx="53">
                  <c:v>9.3858900000000001E-8</c:v>
                </c:pt>
                <c:pt idx="54">
                  <c:v>1.02898E-7</c:v>
                </c:pt>
                <c:pt idx="55">
                  <c:v>1.10135E-7</c:v>
                </c:pt>
                <c:pt idx="56">
                  <c:v>1.1629E-7</c:v>
                </c:pt>
                <c:pt idx="57">
                  <c:v>1.20807E-7</c:v>
                </c:pt>
                <c:pt idx="58">
                  <c:v>1.24516E-7</c:v>
                </c:pt>
                <c:pt idx="59">
                  <c:v>1.25963E-7</c:v>
                </c:pt>
                <c:pt idx="60">
                  <c:v>1.2606500000000001E-7</c:v>
                </c:pt>
                <c:pt idx="61">
                  <c:v>1.2660599999999999E-7</c:v>
                </c:pt>
                <c:pt idx="62">
                  <c:v>1.2406299999999999E-7</c:v>
                </c:pt>
                <c:pt idx="63">
                  <c:v>1.2203499999999999E-7</c:v>
                </c:pt>
                <c:pt idx="64">
                  <c:v>1.20965E-7</c:v>
                </c:pt>
                <c:pt idx="65">
                  <c:v>1.19827E-7</c:v>
                </c:pt>
                <c:pt idx="66">
                  <c:v>1.18156E-7</c:v>
                </c:pt>
                <c:pt idx="67">
                  <c:v>1.16313E-7</c:v>
                </c:pt>
                <c:pt idx="68">
                  <c:v>1.14801E-7</c:v>
                </c:pt>
                <c:pt idx="69">
                  <c:v>1.1309499999999999E-7</c:v>
                </c:pt>
                <c:pt idx="70">
                  <c:v>1.11253E-7</c:v>
                </c:pt>
                <c:pt idx="71">
                  <c:v>1.0988E-7</c:v>
                </c:pt>
                <c:pt idx="72">
                  <c:v>1.09238E-7</c:v>
                </c:pt>
                <c:pt idx="73">
                  <c:v>1.08382E-7</c:v>
                </c:pt>
                <c:pt idx="74">
                  <c:v>1.0867099999999999E-7</c:v>
                </c:pt>
                <c:pt idx="75">
                  <c:v>1.06725E-7</c:v>
                </c:pt>
                <c:pt idx="76">
                  <c:v>1.0631399999999999E-7</c:v>
                </c:pt>
                <c:pt idx="77">
                  <c:v>1.0611300000000001E-7</c:v>
                </c:pt>
                <c:pt idx="78">
                  <c:v>1.05342E-7</c:v>
                </c:pt>
                <c:pt idx="79">
                  <c:v>1.04583E-7</c:v>
                </c:pt>
                <c:pt idx="80">
                  <c:v>1.02697E-7</c:v>
                </c:pt>
                <c:pt idx="81">
                  <c:v>1.00806E-7</c:v>
                </c:pt>
                <c:pt idx="82">
                  <c:v>9.7861000000000005E-8</c:v>
                </c:pt>
                <c:pt idx="83">
                  <c:v>9.4825799999999994E-8</c:v>
                </c:pt>
                <c:pt idx="84">
                  <c:v>9.1118900000000005E-8</c:v>
                </c:pt>
                <c:pt idx="85">
                  <c:v>8.6264100000000003E-8</c:v>
                </c:pt>
                <c:pt idx="86">
                  <c:v>8.1522499999999994E-8</c:v>
                </c:pt>
                <c:pt idx="87">
                  <c:v>7.5395299999999998E-8</c:v>
                </c:pt>
                <c:pt idx="88">
                  <c:v>7.0913299999999997E-8</c:v>
                </c:pt>
                <c:pt idx="89">
                  <c:v>7.5708099999999998E-8</c:v>
                </c:pt>
                <c:pt idx="90">
                  <c:v>7.9226199999999995E-8</c:v>
                </c:pt>
                <c:pt idx="91">
                  <c:v>8.2006100000000005E-8</c:v>
                </c:pt>
                <c:pt idx="92">
                  <c:v>8.4308500000000003E-8</c:v>
                </c:pt>
                <c:pt idx="93">
                  <c:v>8.5651099999999996E-8</c:v>
                </c:pt>
                <c:pt idx="94">
                  <c:v>8.5841200000000005E-8</c:v>
                </c:pt>
                <c:pt idx="95">
                  <c:v>8.6135100000000002E-8</c:v>
                </c:pt>
                <c:pt idx="96">
                  <c:v>8.5254700000000002E-8</c:v>
                </c:pt>
                <c:pt idx="97">
                  <c:v>8.4619800000000002E-8</c:v>
                </c:pt>
                <c:pt idx="98">
                  <c:v>8.3681200000000004E-8</c:v>
                </c:pt>
                <c:pt idx="99">
                  <c:v>8.2477500000000005E-8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EE0-42F6-A5AD-920F7705BF95}"/>
            </c:ext>
          </c:extLst>
        </c:ser>
        <c:ser>
          <c:idx val="4"/>
          <c:order val="5"/>
          <c:tx>
            <c:strRef>
              <c:f>'H2 only, 100Ahrs'!$H$11</c:f>
              <c:strCache>
                <c:ptCount val="1"/>
                <c:pt idx="0">
                  <c:v>6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100Ahrs'!$H$13:$H$112</c:f>
              <c:numCache>
                <c:formatCode>0.00E+00</c:formatCode>
                <c:ptCount val="100"/>
                <c:pt idx="0">
                  <c:v>2.6946299999999998E-9</c:v>
                </c:pt>
                <c:pt idx="1">
                  <c:v>3.0482699999999999E-9</c:v>
                </c:pt>
                <c:pt idx="2">
                  <c:v>3.6688499999999998E-9</c:v>
                </c:pt>
                <c:pt idx="3">
                  <c:v>4.4982500000000003E-9</c:v>
                </c:pt>
                <c:pt idx="4">
                  <c:v>5.1026600000000002E-9</c:v>
                </c:pt>
                <c:pt idx="5">
                  <c:v>6.0052899999999996E-9</c:v>
                </c:pt>
                <c:pt idx="6">
                  <c:v>7.0610999999999999E-9</c:v>
                </c:pt>
                <c:pt idx="7">
                  <c:v>8.3602700000000001E-9</c:v>
                </c:pt>
                <c:pt idx="8">
                  <c:v>8.9152199999999997E-9</c:v>
                </c:pt>
                <c:pt idx="9">
                  <c:v>1.0117800000000001E-8</c:v>
                </c:pt>
                <c:pt idx="10">
                  <c:v>1.1270700000000001E-8</c:v>
                </c:pt>
                <c:pt idx="11">
                  <c:v>1.3141E-8</c:v>
                </c:pt>
                <c:pt idx="12">
                  <c:v>1.3931000000000001E-8</c:v>
                </c:pt>
                <c:pt idx="13">
                  <c:v>1.54316E-8</c:v>
                </c:pt>
                <c:pt idx="14">
                  <c:v>1.65401E-8</c:v>
                </c:pt>
                <c:pt idx="15">
                  <c:v>1.7783800000000001E-8</c:v>
                </c:pt>
                <c:pt idx="16">
                  <c:v>1.8631099999999999E-8</c:v>
                </c:pt>
                <c:pt idx="17">
                  <c:v>2.0131399999999999E-8</c:v>
                </c:pt>
                <c:pt idx="18">
                  <c:v>2.18025E-8</c:v>
                </c:pt>
                <c:pt idx="19">
                  <c:v>2.3476300000000001E-8</c:v>
                </c:pt>
                <c:pt idx="20">
                  <c:v>2.63405E-8</c:v>
                </c:pt>
                <c:pt idx="21">
                  <c:v>2.8727200000000001E-8</c:v>
                </c:pt>
                <c:pt idx="22">
                  <c:v>3.1417399999999998E-8</c:v>
                </c:pt>
                <c:pt idx="23">
                  <c:v>3.2759700000000001E-8</c:v>
                </c:pt>
                <c:pt idx="24">
                  <c:v>3.39021E-8</c:v>
                </c:pt>
                <c:pt idx="25">
                  <c:v>3.4942299999999999E-8</c:v>
                </c:pt>
                <c:pt idx="26">
                  <c:v>3.4358299999999999E-8</c:v>
                </c:pt>
                <c:pt idx="27">
                  <c:v>3.5793199999999999E-8</c:v>
                </c:pt>
                <c:pt idx="28">
                  <c:v>3.6788599999999998E-8</c:v>
                </c:pt>
                <c:pt idx="29">
                  <c:v>3.6672300000000002E-8</c:v>
                </c:pt>
                <c:pt idx="30">
                  <c:v>3.78679E-8</c:v>
                </c:pt>
                <c:pt idx="31">
                  <c:v>3.6594899999999999E-8</c:v>
                </c:pt>
                <c:pt idx="32">
                  <c:v>3.6019599999999999E-8</c:v>
                </c:pt>
                <c:pt idx="33">
                  <c:v>3.5026499999999999E-8</c:v>
                </c:pt>
                <c:pt idx="34">
                  <c:v>3.4726100000000002E-8</c:v>
                </c:pt>
                <c:pt idx="35">
                  <c:v>3.4234900000000003E-8</c:v>
                </c:pt>
                <c:pt idx="36">
                  <c:v>3.2943599999999999E-8</c:v>
                </c:pt>
                <c:pt idx="37">
                  <c:v>3.3076700000000003E-8</c:v>
                </c:pt>
                <c:pt idx="38">
                  <c:v>3.2413500000000001E-8</c:v>
                </c:pt>
                <c:pt idx="39">
                  <c:v>3.24743E-8</c:v>
                </c:pt>
                <c:pt idx="40">
                  <c:v>3.2802999999999999E-8</c:v>
                </c:pt>
                <c:pt idx="41">
                  <c:v>3.8992299999999999E-8</c:v>
                </c:pt>
                <c:pt idx="42">
                  <c:v>4.8761600000000002E-8</c:v>
                </c:pt>
                <c:pt idx="43">
                  <c:v>6.4595500000000004E-8</c:v>
                </c:pt>
                <c:pt idx="44">
                  <c:v>7.5996300000000004E-8</c:v>
                </c:pt>
                <c:pt idx="45">
                  <c:v>8.0642800000000005E-8</c:v>
                </c:pt>
                <c:pt idx="46">
                  <c:v>8.7902599999999995E-8</c:v>
                </c:pt>
                <c:pt idx="47">
                  <c:v>9.1506199999999997E-8</c:v>
                </c:pt>
                <c:pt idx="48">
                  <c:v>9.4698799999999996E-8</c:v>
                </c:pt>
                <c:pt idx="49">
                  <c:v>9.8924400000000001E-8</c:v>
                </c:pt>
                <c:pt idx="50">
                  <c:v>9.8939600000000003E-8</c:v>
                </c:pt>
                <c:pt idx="51">
                  <c:v>1.03024E-7</c:v>
                </c:pt>
                <c:pt idx="52">
                  <c:v>1.28018E-7</c:v>
                </c:pt>
                <c:pt idx="53">
                  <c:v>1.47014E-7</c:v>
                </c:pt>
                <c:pt idx="54">
                  <c:v>1.6854800000000001E-7</c:v>
                </c:pt>
                <c:pt idx="55">
                  <c:v>1.88781E-7</c:v>
                </c:pt>
                <c:pt idx="56">
                  <c:v>2.0820800000000001E-7</c:v>
                </c:pt>
                <c:pt idx="57">
                  <c:v>2.2081200000000001E-7</c:v>
                </c:pt>
                <c:pt idx="58">
                  <c:v>2.3566999999999999E-7</c:v>
                </c:pt>
                <c:pt idx="59">
                  <c:v>2.4464600000000001E-7</c:v>
                </c:pt>
                <c:pt idx="60">
                  <c:v>2.5394400000000001E-7</c:v>
                </c:pt>
                <c:pt idx="61">
                  <c:v>2.6465700000000001E-7</c:v>
                </c:pt>
                <c:pt idx="62">
                  <c:v>2.7145200000000001E-7</c:v>
                </c:pt>
                <c:pt idx="63">
                  <c:v>2.8235399999999999E-7</c:v>
                </c:pt>
                <c:pt idx="64">
                  <c:v>2.88319E-7</c:v>
                </c:pt>
                <c:pt idx="65">
                  <c:v>2.9484699999999999E-7</c:v>
                </c:pt>
                <c:pt idx="66">
                  <c:v>2.9750400000000001E-7</c:v>
                </c:pt>
                <c:pt idx="67">
                  <c:v>2.9918499999999999E-7</c:v>
                </c:pt>
                <c:pt idx="68">
                  <c:v>3.0664699999999998E-7</c:v>
                </c:pt>
                <c:pt idx="69">
                  <c:v>3.1004500000000002E-7</c:v>
                </c:pt>
                <c:pt idx="70">
                  <c:v>3.0929500000000002E-7</c:v>
                </c:pt>
                <c:pt idx="71">
                  <c:v>3.1579299999999997E-7</c:v>
                </c:pt>
                <c:pt idx="72">
                  <c:v>3.2006999999999998E-7</c:v>
                </c:pt>
                <c:pt idx="73">
                  <c:v>3.2616699999999999E-7</c:v>
                </c:pt>
                <c:pt idx="74">
                  <c:v>3.29428E-7</c:v>
                </c:pt>
                <c:pt idx="75">
                  <c:v>3.3266400000000002E-7</c:v>
                </c:pt>
                <c:pt idx="76">
                  <c:v>3.3180699999999997E-7</c:v>
                </c:pt>
                <c:pt idx="77">
                  <c:v>3.3236300000000002E-7</c:v>
                </c:pt>
                <c:pt idx="78">
                  <c:v>3.3340000000000001E-7</c:v>
                </c:pt>
                <c:pt idx="79">
                  <c:v>3.3175399999999999E-7</c:v>
                </c:pt>
                <c:pt idx="80">
                  <c:v>3.3125499999999998E-7</c:v>
                </c:pt>
                <c:pt idx="81">
                  <c:v>3.3278100000000002E-7</c:v>
                </c:pt>
                <c:pt idx="82">
                  <c:v>3.30475E-7</c:v>
                </c:pt>
                <c:pt idx="83">
                  <c:v>3.2665199999999998E-7</c:v>
                </c:pt>
                <c:pt idx="84">
                  <c:v>3.2555600000000001E-7</c:v>
                </c:pt>
                <c:pt idx="85">
                  <c:v>3.22029E-7</c:v>
                </c:pt>
                <c:pt idx="86">
                  <c:v>3.1802900000000002E-7</c:v>
                </c:pt>
                <c:pt idx="87">
                  <c:v>3.1481499999999998E-7</c:v>
                </c:pt>
                <c:pt idx="88">
                  <c:v>3.0887399999999999E-7</c:v>
                </c:pt>
                <c:pt idx="89">
                  <c:v>3.0532100000000001E-7</c:v>
                </c:pt>
                <c:pt idx="90">
                  <c:v>2.988E-7</c:v>
                </c:pt>
                <c:pt idx="91">
                  <c:v>2.9021699999999998E-7</c:v>
                </c:pt>
                <c:pt idx="92">
                  <c:v>2.8402700000000001E-7</c:v>
                </c:pt>
                <c:pt idx="93">
                  <c:v>2.77184E-7</c:v>
                </c:pt>
                <c:pt idx="94">
                  <c:v>2.7003300000000002E-7</c:v>
                </c:pt>
                <c:pt idx="95">
                  <c:v>2.6292900000000001E-7</c:v>
                </c:pt>
                <c:pt idx="96">
                  <c:v>2.5400999999999998E-7</c:v>
                </c:pt>
                <c:pt idx="97">
                  <c:v>2.4566700000000003E-7</c:v>
                </c:pt>
                <c:pt idx="98">
                  <c:v>2.3645700000000001E-7</c:v>
                </c:pt>
                <c:pt idx="99">
                  <c:v>2.2752299999999999E-7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EE0-42F6-A5AD-920F7705B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158719"/>
        <c:axId val="1814173695"/>
      </c:scatterChart>
      <c:valAx>
        <c:axId val="1814158719"/>
        <c:scaling>
          <c:orientation val="maxMin"/>
          <c:max val="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73695"/>
        <c:crosses val="autoZero"/>
        <c:crossBetween val="midCat"/>
        <c:majorUnit val="1"/>
      </c:valAx>
      <c:valAx>
        <c:axId val="1814173695"/>
        <c:scaling>
          <c:logBase val="10"/>
          <c:orientation val="minMax"/>
          <c:max val="5.000000000000003E-7"/>
        </c:scaling>
        <c:delete val="0"/>
        <c:axPos val="r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[mbar]</a:t>
                </a:r>
              </a:p>
            </c:rich>
          </c:tx>
          <c:layout>
            <c:manualLayout>
              <c:xMode val="edge"/>
              <c:yMode val="edge"/>
              <c:x val="4.8051109271715527E-3"/>
              <c:y val="0.36319897290788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58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10738622973183E-2"/>
          <c:y val="2.0788961584559423E-2"/>
          <c:w val="0.88509809758383939"/>
          <c:h val="0.884332070934364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'H2 only, 10000Ahrs'!$C$11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'H2 only, 10000Ahrs'!$B$13:$B$112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10000Ahrs'!$C$13:$C$112</c:f>
              <c:numCache>
                <c:formatCode>0.00E+00</c:formatCode>
                <c:ptCount val="100"/>
                <c:pt idx="0">
                  <c:v>2.7779400000000001E-10</c:v>
                </c:pt>
                <c:pt idx="1">
                  <c:v>3.3160500000000001E-10</c:v>
                </c:pt>
                <c:pt idx="2">
                  <c:v>4.0533699999999999E-10</c:v>
                </c:pt>
                <c:pt idx="3">
                  <c:v>4.8140300000000004E-10</c:v>
                </c:pt>
                <c:pt idx="4">
                  <c:v>5.7288400000000002E-10</c:v>
                </c:pt>
                <c:pt idx="5">
                  <c:v>6.5467600000000003E-10</c:v>
                </c:pt>
                <c:pt idx="6">
                  <c:v>7.3956099999999999E-10</c:v>
                </c:pt>
                <c:pt idx="7">
                  <c:v>8.3183400000000005E-10</c:v>
                </c:pt>
                <c:pt idx="8">
                  <c:v>9.4579399999999993E-10</c:v>
                </c:pt>
                <c:pt idx="9">
                  <c:v>1.03413E-9</c:v>
                </c:pt>
                <c:pt idx="10">
                  <c:v>1.1495800000000001E-9</c:v>
                </c:pt>
                <c:pt idx="11">
                  <c:v>1.2603799999999999E-9</c:v>
                </c:pt>
                <c:pt idx="12">
                  <c:v>1.3815E-9</c:v>
                </c:pt>
                <c:pt idx="13">
                  <c:v>1.51497E-9</c:v>
                </c:pt>
                <c:pt idx="14">
                  <c:v>1.6694E-9</c:v>
                </c:pt>
                <c:pt idx="15">
                  <c:v>1.78908E-9</c:v>
                </c:pt>
                <c:pt idx="16">
                  <c:v>1.9228099999999999E-9</c:v>
                </c:pt>
                <c:pt idx="17">
                  <c:v>2.0696600000000001E-9</c:v>
                </c:pt>
                <c:pt idx="18">
                  <c:v>2.2283800000000001E-9</c:v>
                </c:pt>
                <c:pt idx="19">
                  <c:v>2.4323099999999998E-9</c:v>
                </c:pt>
                <c:pt idx="20">
                  <c:v>2.60134E-9</c:v>
                </c:pt>
                <c:pt idx="21">
                  <c:v>2.7582999999999999E-9</c:v>
                </c:pt>
                <c:pt idx="22">
                  <c:v>2.9084600000000001E-9</c:v>
                </c:pt>
                <c:pt idx="23">
                  <c:v>3.0808900000000001E-9</c:v>
                </c:pt>
                <c:pt idx="24">
                  <c:v>3.1840599999999999E-9</c:v>
                </c:pt>
                <c:pt idx="25">
                  <c:v>3.2859099999999999E-9</c:v>
                </c:pt>
                <c:pt idx="26">
                  <c:v>3.3434100000000001E-9</c:v>
                </c:pt>
                <c:pt idx="27">
                  <c:v>3.4332000000000001E-9</c:v>
                </c:pt>
                <c:pt idx="28">
                  <c:v>3.4646299999999999E-9</c:v>
                </c:pt>
                <c:pt idx="29">
                  <c:v>3.4830799999999999E-9</c:v>
                </c:pt>
                <c:pt idx="30">
                  <c:v>3.4249799999999999E-9</c:v>
                </c:pt>
                <c:pt idx="31">
                  <c:v>3.3267600000000002E-9</c:v>
                </c:pt>
                <c:pt idx="32">
                  <c:v>3.23754E-9</c:v>
                </c:pt>
                <c:pt idx="33">
                  <c:v>3.1255099999999999E-9</c:v>
                </c:pt>
                <c:pt idx="34">
                  <c:v>3.0388399999999998E-9</c:v>
                </c:pt>
                <c:pt idx="35">
                  <c:v>2.9073899999999998E-9</c:v>
                </c:pt>
                <c:pt idx="36">
                  <c:v>2.8246900000000001E-9</c:v>
                </c:pt>
                <c:pt idx="37">
                  <c:v>2.7460599999999999E-9</c:v>
                </c:pt>
                <c:pt idx="38">
                  <c:v>2.6893800000000001E-9</c:v>
                </c:pt>
                <c:pt idx="39">
                  <c:v>2.63303E-9</c:v>
                </c:pt>
                <c:pt idx="40">
                  <c:v>2.6443899999999998E-9</c:v>
                </c:pt>
                <c:pt idx="41">
                  <c:v>2.9660200000000001E-9</c:v>
                </c:pt>
                <c:pt idx="42">
                  <c:v>3.4293400000000001E-9</c:v>
                </c:pt>
                <c:pt idx="43">
                  <c:v>4.1884199999999999E-9</c:v>
                </c:pt>
                <c:pt idx="44">
                  <c:v>4.5701899999999999E-9</c:v>
                </c:pt>
                <c:pt idx="45">
                  <c:v>4.8463499999999999E-9</c:v>
                </c:pt>
                <c:pt idx="46">
                  <c:v>4.9146000000000004E-9</c:v>
                </c:pt>
                <c:pt idx="47">
                  <c:v>4.8981799999999997E-9</c:v>
                </c:pt>
                <c:pt idx="48">
                  <c:v>4.7384399999999996E-9</c:v>
                </c:pt>
                <c:pt idx="49">
                  <c:v>4.4481099999999999E-9</c:v>
                </c:pt>
                <c:pt idx="50">
                  <c:v>4.0624800000000002E-9</c:v>
                </c:pt>
                <c:pt idx="51">
                  <c:v>3.8074400000000002E-9</c:v>
                </c:pt>
                <c:pt idx="52">
                  <c:v>4.3100399999999997E-9</c:v>
                </c:pt>
                <c:pt idx="53">
                  <c:v>4.6059499999999998E-9</c:v>
                </c:pt>
                <c:pt idx="54">
                  <c:v>4.7343199999999998E-9</c:v>
                </c:pt>
                <c:pt idx="55">
                  <c:v>4.6921499999999998E-9</c:v>
                </c:pt>
                <c:pt idx="56">
                  <c:v>4.5496999999999997E-9</c:v>
                </c:pt>
                <c:pt idx="57">
                  <c:v>4.1908199999999998E-9</c:v>
                </c:pt>
                <c:pt idx="58">
                  <c:v>3.6817100000000001E-9</c:v>
                </c:pt>
                <c:pt idx="59">
                  <c:v>2.9990000000000001E-9</c:v>
                </c:pt>
                <c:pt idx="60">
                  <c:v>2.13515E-9</c:v>
                </c:pt>
                <c:pt idx="61">
                  <c:v>1.2986099999999999E-9</c:v>
                </c:pt>
                <c:pt idx="62">
                  <c:v>1.1480400000000001E-9</c:v>
                </c:pt>
                <c:pt idx="63">
                  <c:v>9.7570099999999996E-10</c:v>
                </c:pt>
                <c:pt idx="64">
                  <c:v>7.6353199999999996E-10</c:v>
                </c:pt>
                <c:pt idx="65">
                  <c:v>8.0220600000000003E-10</c:v>
                </c:pt>
                <c:pt idx="66">
                  <c:v>1.0508499999999999E-9</c:v>
                </c:pt>
                <c:pt idx="67">
                  <c:v>1.24588E-9</c:v>
                </c:pt>
                <c:pt idx="68">
                  <c:v>1.4239800000000001E-9</c:v>
                </c:pt>
                <c:pt idx="69">
                  <c:v>1.5826499999999999E-9</c:v>
                </c:pt>
                <c:pt idx="70">
                  <c:v>1.7314799999999999E-9</c:v>
                </c:pt>
                <c:pt idx="71">
                  <c:v>1.8712999999999999E-9</c:v>
                </c:pt>
                <c:pt idx="72">
                  <c:v>2.04068E-9</c:v>
                </c:pt>
                <c:pt idx="73">
                  <c:v>2.1632700000000001E-9</c:v>
                </c:pt>
                <c:pt idx="74">
                  <c:v>2.2487100000000002E-9</c:v>
                </c:pt>
                <c:pt idx="75">
                  <c:v>2.3436600000000002E-9</c:v>
                </c:pt>
                <c:pt idx="76">
                  <c:v>2.3872899999999999E-9</c:v>
                </c:pt>
                <c:pt idx="77">
                  <c:v>2.3757799999999998E-9</c:v>
                </c:pt>
                <c:pt idx="78">
                  <c:v>2.60319E-9</c:v>
                </c:pt>
                <c:pt idx="79">
                  <c:v>2.9380399999999999E-9</c:v>
                </c:pt>
                <c:pt idx="80">
                  <c:v>3.2029899999999999E-9</c:v>
                </c:pt>
                <c:pt idx="81">
                  <c:v>3.42644E-9</c:v>
                </c:pt>
                <c:pt idx="82">
                  <c:v>3.6010100000000002E-9</c:v>
                </c:pt>
                <c:pt idx="83">
                  <c:v>3.7453600000000004E-9</c:v>
                </c:pt>
                <c:pt idx="84">
                  <c:v>3.79085E-9</c:v>
                </c:pt>
                <c:pt idx="85">
                  <c:v>3.8243300000000002E-9</c:v>
                </c:pt>
                <c:pt idx="86">
                  <c:v>3.8180900000000004E-9</c:v>
                </c:pt>
                <c:pt idx="87">
                  <c:v>3.7286699999999997E-9</c:v>
                </c:pt>
                <c:pt idx="88">
                  <c:v>3.7305699999999999E-9</c:v>
                </c:pt>
                <c:pt idx="89">
                  <c:v>4.2199999999999999E-9</c:v>
                </c:pt>
                <c:pt idx="90">
                  <c:v>4.61598E-9</c:v>
                </c:pt>
                <c:pt idx="91">
                  <c:v>4.9380299999999997E-9</c:v>
                </c:pt>
                <c:pt idx="92">
                  <c:v>5.1998100000000001E-9</c:v>
                </c:pt>
                <c:pt idx="93">
                  <c:v>5.4387499999999996E-9</c:v>
                </c:pt>
                <c:pt idx="94">
                  <c:v>5.6540100000000004E-9</c:v>
                </c:pt>
                <c:pt idx="95">
                  <c:v>5.8235199999999998E-9</c:v>
                </c:pt>
                <c:pt idx="96">
                  <c:v>5.9173699999999998E-9</c:v>
                </c:pt>
                <c:pt idx="97">
                  <c:v>5.9855400000000004E-9</c:v>
                </c:pt>
                <c:pt idx="98">
                  <c:v>6.011E-9</c:v>
                </c:pt>
                <c:pt idx="99">
                  <c:v>6.0090299999999999E-9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9B-4283-98BF-37EA31FDD32E}"/>
            </c:ext>
          </c:extLst>
        </c:ser>
        <c:ser>
          <c:idx val="1"/>
          <c:order val="1"/>
          <c:tx>
            <c:strRef>
              <c:f>'H2 only, 10000Ahrs'!$H$11</c:f>
              <c:strCache>
                <c:ptCount val="1"/>
                <c:pt idx="0">
                  <c:v>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'H2 only, 10000Ahrs'!$B$13:$B$112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10000Ahrs'!$H$13:$H$112</c:f>
              <c:numCache>
                <c:formatCode>0.00E+00</c:formatCode>
                <c:ptCount val="100"/>
                <c:pt idx="0">
                  <c:v>2.7273200000000002E-10</c:v>
                </c:pt>
                <c:pt idx="1">
                  <c:v>3.39347E-10</c:v>
                </c:pt>
                <c:pt idx="2">
                  <c:v>3.9446999999999998E-10</c:v>
                </c:pt>
                <c:pt idx="3">
                  <c:v>4.7873900000000004E-10</c:v>
                </c:pt>
                <c:pt idx="4">
                  <c:v>5.5711900000000003E-10</c:v>
                </c:pt>
                <c:pt idx="5">
                  <c:v>6.3501700000000002E-10</c:v>
                </c:pt>
                <c:pt idx="6">
                  <c:v>7.3671000000000003E-10</c:v>
                </c:pt>
                <c:pt idx="7">
                  <c:v>8.13436E-10</c:v>
                </c:pt>
                <c:pt idx="8">
                  <c:v>9.2408199999999999E-10</c:v>
                </c:pt>
                <c:pt idx="9">
                  <c:v>1.01277E-9</c:v>
                </c:pt>
                <c:pt idx="10">
                  <c:v>1.13689E-9</c:v>
                </c:pt>
                <c:pt idx="11">
                  <c:v>1.27758E-9</c:v>
                </c:pt>
                <c:pt idx="12">
                  <c:v>1.3659E-9</c:v>
                </c:pt>
                <c:pt idx="13">
                  <c:v>1.50232E-9</c:v>
                </c:pt>
                <c:pt idx="14">
                  <c:v>1.7294599999999999E-9</c:v>
                </c:pt>
                <c:pt idx="15">
                  <c:v>1.8667400000000001E-9</c:v>
                </c:pt>
                <c:pt idx="16">
                  <c:v>2.0659799999999999E-9</c:v>
                </c:pt>
                <c:pt idx="17">
                  <c:v>2.1914600000000002E-9</c:v>
                </c:pt>
                <c:pt idx="18">
                  <c:v>2.3714699999999999E-9</c:v>
                </c:pt>
                <c:pt idx="19">
                  <c:v>2.5563900000000001E-9</c:v>
                </c:pt>
                <c:pt idx="20">
                  <c:v>2.6745100000000001E-9</c:v>
                </c:pt>
                <c:pt idx="21">
                  <c:v>2.9302499999999999E-9</c:v>
                </c:pt>
                <c:pt idx="22">
                  <c:v>3.2265799999999998E-9</c:v>
                </c:pt>
                <c:pt idx="23">
                  <c:v>3.3453799999999999E-9</c:v>
                </c:pt>
                <c:pt idx="24">
                  <c:v>3.39602E-9</c:v>
                </c:pt>
                <c:pt idx="25">
                  <c:v>3.5517600000000002E-9</c:v>
                </c:pt>
                <c:pt idx="26">
                  <c:v>3.68107E-9</c:v>
                </c:pt>
                <c:pt idx="27">
                  <c:v>3.86816E-9</c:v>
                </c:pt>
                <c:pt idx="28">
                  <c:v>3.8859499999999998E-9</c:v>
                </c:pt>
                <c:pt idx="29">
                  <c:v>3.8857000000000003E-9</c:v>
                </c:pt>
                <c:pt idx="30">
                  <c:v>3.7881999999999998E-9</c:v>
                </c:pt>
                <c:pt idx="31">
                  <c:v>3.7689700000000001E-9</c:v>
                </c:pt>
                <c:pt idx="32">
                  <c:v>3.68732E-9</c:v>
                </c:pt>
                <c:pt idx="33">
                  <c:v>3.57108E-9</c:v>
                </c:pt>
                <c:pt idx="34">
                  <c:v>3.4528500000000001E-9</c:v>
                </c:pt>
                <c:pt idx="35">
                  <c:v>3.3859499999999999E-9</c:v>
                </c:pt>
                <c:pt idx="36">
                  <c:v>3.2974100000000001E-9</c:v>
                </c:pt>
                <c:pt idx="37">
                  <c:v>3.20363E-9</c:v>
                </c:pt>
                <c:pt idx="38">
                  <c:v>3.1202099999999999E-9</c:v>
                </c:pt>
                <c:pt idx="39">
                  <c:v>3.06808E-9</c:v>
                </c:pt>
                <c:pt idx="40">
                  <c:v>3.0648099999999999E-9</c:v>
                </c:pt>
                <c:pt idx="41">
                  <c:v>3.5926400000000001E-9</c:v>
                </c:pt>
                <c:pt idx="42">
                  <c:v>4.3043900000000003E-9</c:v>
                </c:pt>
                <c:pt idx="43">
                  <c:v>5.6965799999999998E-9</c:v>
                </c:pt>
                <c:pt idx="44">
                  <c:v>6.4871500000000003E-9</c:v>
                </c:pt>
                <c:pt idx="45">
                  <c:v>6.95289E-9</c:v>
                </c:pt>
                <c:pt idx="46">
                  <c:v>7.3033599999999999E-9</c:v>
                </c:pt>
                <c:pt idx="47">
                  <c:v>7.5982899999999994E-9</c:v>
                </c:pt>
                <c:pt idx="48">
                  <c:v>7.8298699999999996E-9</c:v>
                </c:pt>
                <c:pt idx="49">
                  <c:v>7.8832999999999999E-9</c:v>
                </c:pt>
                <c:pt idx="50">
                  <c:v>7.8639800000000004E-9</c:v>
                </c:pt>
                <c:pt idx="51">
                  <c:v>8.2305899999999994E-9</c:v>
                </c:pt>
                <c:pt idx="52">
                  <c:v>1.03899E-8</c:v>
                </c:pt>
                <c:pt idx="53">
                  <c:v>1.22879E-8</c:v>
                </c:pt>
                <c:pt idx="54">
                  <c:v>1.3857299999999999E-8</c:v>
                </c:pt>
                <c:pt idx="55">
                  <c:v>1.5440300000000001E-8</c:v>
                </c:pt>
                <c:pt idx="56">
                  <c:v>1.6951399999999999E-8</c:v>
                </c:pt>
                <c:pt idx="57">
                  <c:v>1.8103399999999999E-8</c:v>
                </c:pt>
                <c:pt idx="58">
                  <c:v>1.8980100000000001E-8</c:v>
                </c:pt>
                <c:pt idx="59">
                  <c:v>2.01996E-8</c:v>
                </c:pt>
                <c:pt idx="60">
                  <c:v>2.09103E-8</c:v>
                </c:pt>
                <c:pt idx="61">
                  <c:v>2.14413E-8</c:v>
                </c:pt>
                <c:pt idx="62">
                  <c:v>2.2285800000000001E-8</c:v>
                </c:pt>
                <c:pt idx="63">
                  <c:v>2.2760599999999999E-8</c:v>
                </c:pt>
                <c:pt idx="64">
                  <c:v>2.2847100000000001E-8</c:v>
                </c:pt>
                <c:pt idx="65">
                  <c:v>2.34028E-8</c:v>
                </c:pt>
                <c:pt idx="66">
                  <c:v>2.36951E-8</c:v>
                </c:pt>
                <c:pt idx="67">
                  <c:v>2.38827E-8</c:v>
                </c:pt>
                <c:pt idx="68">
                  <c:v>2.4217000000000001E-8</c:v>
                </c:pt>
                <c:pt idx="69">
                  <c:v>2.4351999999999999E-8</c:v>
                </c:pt>
                <c:pt idx="70">
                  <c:v>2.4422499999999999E-8</c:v>
                </c:pt>
                <c:pt idx="71">
                  <c:v>2.4731799999999998E-8</c:v>
                </c:pt>
                <c:pt idx="72">
                  <c:v>2.5192900000000001E-8</c:v>
                </c:pt>
                <c:pt idx="73">
                  <c:v>2.5484300000000001E-8</c:v>
                </c:pt>
                <c:pt idx="74">
                  <c:v>2.5841899999999999E-8</c:v>
                </c:pt>
                <c:pt idx="75">
                  <c:v>2.5932200000000001E-8</c:v>
                </c:pt>
                <c:pt idx="76">
                  <c:v>2.5962499999999998E-8</c:v>
                </c:pt>
                <c:pt idx="77">
                  <c:v>2.6169000000000001E-8</c:v>
                </c:pt>
                <c:pt idx="78">
                  <c:v>2.6176400000000001E-8</c:v>
                </c:pt>
                <c:pt idx="79">
                  <c:v>2.6125200000000002E-8</c:v>
                </c:pt>
                <c:pt idx="80">
                  <c:v>2.6295900000000001E-8</c:v>
                </c:pt>
                <c:pt idx="81">
                  <c:v>2.62402E-8</c:v>
                </c:pt>
                <c:pt idx="82">
                  <c:v>2.61461E-8</c:v>
                </c:pt>
                <c:pt idx="83">
                  <c:v>2.5975299999999999E-8</c:v>
                </c:pt>
                <c:pt idx="84">
                  <c:v>2.5786899999999999E-8</c:v>
                </c:pt>
                <c:pt idx="85">
                  <c:v>2.5613799999999999E-8</c:v>
                </c:pt>
                <c:pt idx="86">
                  <c:v>2.5442899999999999E-8</c:v>
                </c:pt>
                <c:pt idx="87">
                  <c:v>2.5198799999999999E-8</c:v>
                </c:pt>
                <c:pt idx="88">
                  <c:v>2.4957700000000001E-8</c:v>
                </c:pt>
                <c:pt idx="89">
                  <c:v>2.4588300000000001E-8</c:v>
                </c:pt>
                <c:pt idx="90">
                  <c:v>2.42048E-8</c:v>
                </c:pt>
                <c:pt idx="91">
                  <c:v>2.37091E-8</c:v>
                </c:pt>
                <c:pt idx="92">
                  <c:v>2.3282099999999998E-8</c:v>
                </c:pt>
                <c:pt idx="93">
                  <c:v>2.2881799999999998E-8</c:v>
                </c:pt>
                <c:pt idx="94">
                  <c:v>2.2266100000000001E-8</c:v>
                </c:pt>
                <c:pt idx="95">
                  <c:v>2.16939E-8</c:v>
                </c:pt>
                <c:pt idx="96">
                  <c:v>2.1022199999999999E-8</c:v>
                </c:pt>
                <c:pt idx="97">
                  <c:v>2.04815E-8</c:v>
                </c:pt>
                <c:pt idx="98">
                  <c:v>1.96364E-8</c:v>
                </c:pt>
                <c:pt idx="99">
                  <c:v>1.8923200000000001E-8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9B-4283-98BF-37EA31FDD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158719"/>
        <c:axId val="1814173695"/>
      </c:scatterChart>
      <c:valAx>
        <c:axId val="1814158719"/>
        <c:scaling>
          <c:orientation val="maxMin"/>
          <c:max val="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73695"/>
        <c:crosses val="autoZero"/>
        <c:crossBetween val="midCat"/>
        <c:majorUnit val="1"/>
      </c:valAx>
      <c:valAx>
        <c:axId val="1814173695"/>
        <c:scaling>
          <c:logBase val="10"/>
          <c:orientation val="minMax"/>
          <c:max val="5.000000000000003E-7"/>
          <c:min val="1.0000000000000005E-9"/>
        </c:scaling>
        <c:delete val="0"/>
        <c:axPos val="r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[mbar]</a:t>
                </a:r>
              </a:p>
            </c:rich>
          </c:tx>
          <c:layout>
            <c:manualLayout>
              <c:xMode val="edge"/>
              <c:yMode val="edge"/>
              <c:x val="2.0642321155317753E-2"/>
              <c:y val="0.372091775279015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58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AFD7-B0CB-4285-AD90-E57F5599C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7739E-3368-48DD-99B8-3CD800B3B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146C-548C-48ED-8950-455D4375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C518-8DA4-4892-A77C-348909B9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8B68B-FE2C-442A-960F-B2F0BBBC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6E19-6A27-4D1A-9C51-DD6DE8B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FB04-29FF-449C-B66A-D55D1BBD7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3A843-8707-4298-A861-BEBF4817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5046-0A77-4999-BAD1-F93DF231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39491-8F02-417F-8E07-58875C38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CDAD9-B54D-4ED7-8CFB-0D0D19145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FCBDE-C40B-4769-BBF3-9A721ED08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B7FED-00E0-49D6-9E4F-5F9A76C0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CECC-0933-4A11-90DE-D0B2966D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A342-27E3-4F2F-9C13-584D01E1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BEC8-F9A9-4CCA-A2AD-4049383E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4352A-6080-4C60-A3AA-ACB54348C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695B-A8F6-48C3-A0E2-C75FE1BF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87D9D-3A53-4843-B4CA-86722645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D873-4120-4C53-87B2-EF4D4482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23F7-9380-476B-AC7A-0A767E50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C1233-8CE8-4779-9376-2E62E46B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8F89-67ED-4508-88CF-D8B859BA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6CAA-051A-4E37-BF36-BFC18B69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546DD-6AC0-42DE-9E14-3694BDC4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2C17-9C33-48F5-B8F1-96155732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64FA-C14F-447D-8319-0E324D5CC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4CE54-9E1C-4580-96CA-993F1851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9E468-797F-45B4-AA20-94985A4E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D044A-C9F3-4F29-A7F6-3FCB712F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B06CB-4466-4DE3-90B0-C982AB1B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7D20-93E9-4872-8ED1-CB5707F0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16826-3EF4-4199-8F99-3B117B0C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D39F-A502-4B26-9863-019EF7CE9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1C85B-1CF4-407D-B4D3-4759D76C1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C161-3CEE-45D3-B46C-D2C130089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6666F-8E68-477C-AB1B-822B96C4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A4EB1-9020-4FAF-BDCF-CA5038C2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386FA-7688-421C-AB91-DBB17720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6275-5136-4252-AB5A-56E6C769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229A4-AB2B-4B44-905C-CCED8CD4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29470-3139-4798-80AD-757A6E59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E377C-4ABF-4124-AA74-15B61774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92B28-BAEF-4512-882F-6202C9F9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6FDBE-6F85-4CAB-B5B3-752088D7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2B1E6-046E-449B-ABE9-4CABBF6D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004C-9789-47DF-A64F-5FC2772E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E59CC-174A-4075-BC8D-6AA46080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B8069-2FE5-482E-AFBC-999444317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70EBE-8448-4B17-A3EB-67543937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4C99A-C2F8-4D77-B322-01EDB95B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902FC-C43A-427C-8D5E-E452FCF2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B300-F560-4B6D-81B1-07608A8D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5DA08-2A93-4DBB-B619-08B8C2069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D397-5EBA-4784-AFEE-8BABE8E1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8EE47-B226-4223-AA3E-A25B10B0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CC73A-6344-4E32-BE7F-CE2EFB3A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A9209-A551-46E0-B428-2675C6F4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C24C5-60FD-4380-9DB8-87A4188A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BD8A5-2799-4463-89C3-877CBEC7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3F96-255B-4E85-9D5C-297238B84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434D-47BC-467B-86DF-AE345B45D8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0B6DB-9E73-4A41-9371-FB526A19D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7B54-6130-41C7-B550-CF65133E8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EE5B-9508-4EDA-AF9D-DC9F0CE1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6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DB4BF1-032F-4752-88B2-4B544E421073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Interaction Region Overview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452014-12AF-44D4-A7C2-35C0099CFE1F}"/>
              </a:ext>
            </a:extLst>
          </p:cNvPr>
          <p:cNvCxnSpPr>
            <a:cxnSpLocks/>
          </p:cNvCxnSpPr>
          <p:nvPr/>
        </p:nvCxnSpPr>
        <p:spPr>
          <a:xfrm flipH="1">
            <a:off x="6583778" y="1404487"/>
            <a:ext cx="264795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10CFD5-3F7C-4D4C-8E75-BEB06DFE6F8A}"/>
              </a:ext>
            </a:extLst>
          </p:cNvPr>
          <p:cNvCxnSpPr>
            <a:cxnSpLocks/>
          </p:cNvCxnSpPr>
          <p:nvPr/>
        </p:nvCxnSpPr>
        <p:spPr>
          <a:xfrm>
            <a:off x="2867187" y="1404487"/>
            <a:ext cx="2454198" cy="0"/>
          </a:xfrm>
          <a:prstGeom prst="line">
            <a:avLst/>
          </a:prstGeom>
          <a:ln w="22225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FD160AD-19B0-46CC-A14F-54953E91DDFE}"/>
              </a:ext>
            </a:extLst>
          </p:cNvPr>
          <p:cNvSpPr txBox="1"/>
          <p:nvPr/>
        </p:nvSpPr>
        <p:spPr>
          <a:xfrm>
            <a:off x="7583440" y="1090125"/>
            <a:ext cx="96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Electrons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C4AB8-1089-4115-9E36-8AEC20EBC76C}"/>
              </a:ext>
            </a:extLst>
          </p:cNvPr>
          <p:cNvSpPr txBox="1"/>
          <p:nvPr/>
        </p:nvSpPr>
        <p:spPr>
          <a:xfrm>
            <a:off x="3855004" y="1103590"/>
            <a:ext cx="900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Hadrons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0AA668-5CFA-450D-937A-178BEEAA69E8}"/>
              </a:ext>
            </a:extLst>
          </p:cNvPr>
          <p:cNvGrpSpPr>
            <a:grpSpLocks noChangeAspect="1"/>
          </p:cNvGrpSpPr>
          <p:nvPr/>
        </p:nvGrpSpPr>
        <p:grpSpPr>
          <a:xfrm>
            <a:off x="716615" y="1432553"/>
            <a:ext cx="10755790" cy="4868140"/>
            <a:chOff x="1309106" y="1863371"/>
            <a:chExt cx="8905795" cy="40308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D623A8-CC00-4E6B-AC59-3BF51F5E5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9106" y="2085435"/>
              <a:ext cx="8905795" cy="368039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56E409-EE00-4480-B772-6FA355EB88F1}"/>
                </a:ext>
              </a:extLst>
            </p:cNvPr>
            <p:cNvSpPr/>
            <p:nvPr/>
          </p:nvSpPr>
          <p:spPr>
            <a:xfrm>
              <a:off x="4049486" y="3811281"/>
              <a:ext cx="1252497" cy="1360073"/>
            </a:xfrm>
            <a:prstGeom prst="rect">
              <a:avLst/>
            </a:prstGeom>
            <a:solidFill>
              <a:schemeClr val="bg1">
                <a:lumMod val="50000"/>
                <a:alpha val="2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53A108-7D30-42EB-A4A6-95A92620ED06}"/>
                </a:ext>
              </a:extLst>
            </p:cNvPr>
            <p:cNvSpPr/>
            <p:nvPr/>
          </p:nvSpPr>
          <p:spPr>
            <a:xfrm>
              <a:off x="6157890" y="3357922"/>
              <a:ext cx="1380147" cy="1890273"/>
            </a:xfrm>
            <a:prstGeom prst="rect">
              <a:avLst/>
            </a:prstGeom>
            <a:solidFill>
              <a:schemeClr val="bg1">
                <a:lumMod val="50000"/>
                <a:alpha val="2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38A282-8F99-43D2-B1DD-CB1574BE02B9}"/>
                </a:ext>
              </a:extLst>
            </p:cNvPr>
            <p:cNvSpPr/>
            <p:nvPr/>
          </p:nvSpPr>
          <p:spPr>
            <a:xfrm>
              <a:off x="2051637" y="2189949"/>
              <a:ext cx="1098817" cy="1167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B18CB19-3B85-4DE6-AD2C-BDC474DA8C46}"/>
                </a:ext>
              </a:extLst>
            </p:cNvPr>
            <p:cNvSpPr/>
            <p:nvPr/>
          </p:nvSpPr>
          <p:spPr>
            <a:xfrm>
              <a:off x="7623460" y="2024316"/>
              <a:ext cx="1098817" cy="1167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703B23B-72CF-4530-89A2-87C77EBAF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7980" y="5171355"/>
              <a:ext cx="218826" cy="461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6B3517-18D8-40A5-9CE5-6126CE2EDB68}"/>
                </a:ext>
              </a:extLst>
            </p:cNvPr>
            <p:cNvSpPr txBox="1"/>
            <p:nvPr/>
          </p:nvSpPr>
          <p:spPr>
            <a:xfrm>
              <a:off x="3578042" y="5632581"/>
              <a:ext cx="9428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Rear cryostat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88BABFD-807C-4F69-B3C9-3A4309C657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6036" y="3229558"/>
              <a:ext cx="258137" cy="11322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6A0BA4-3E44-441F-8475-8CD8826EDE0B}"/>
                </a:ext>
              </a:extLst>
            </p:cNvPr>
            <p:cNvSpPr txBox="1"/>
            <p:nvPr/>
          </p:nvSpPr>
          <p:spPr>
            <a:xfrm>
              <a:off x="6196373" y="2847680"/>
              <a:ext cx="144943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Forward spectrometer</a:t>
              </a:r>
            </a:p>
            <a:p>
              <a:pPr algn="ctr"/>
              <a:r>
                <a:rPr lang="en-US" sz="1050" dirty="0"/>
                <a:t>(Thin wall exit window)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A12EB72-F84B-4978-AB00-B187CF05B7D2}"/>
                </a:ext>
              </a:extLst>
            </p:cNvPr>
            <p:cNvCxnSpPr>
              <a:cxnSpLocks/>
            </p:cNvCxnSpPr>
            <p:nvPr/>
          </p:nvCxnSpPr>
          <p:spPr>
            <a:xfrm>
              <a:off x="7597700" y="2623619"/>
              <a:ext cx="351551" cy="7775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97E230-E5D9-4A88-BDD5-C58019547D28}"/>
                </a:ext>
              </a:extLst>
            </p:cNvPr>
            <p:cNvSpPr txBox="1"/>
            <p:nvPr/>
          </p:nvSpPr>
          <p:spPr>
            <a:xfrm>
              <a:off x="6196373" y="2321745"/>
              <a:ext cx="16050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Off momentum detectors</a:t>
              </a:r>
            </a:p>
            <a:p>
              <a:pPr algn="ctr"/>
              <a:r>
                <a:rPr lang="en-US" sz="1050" dirty="0"/>
                <a:t>(Beryllium window)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9C1CED-EB53-4685-B002-3E977E63D4C9}"/>
                </a:ext>
              </a:extLst>
            </p:cNvPr>
            <p:cNvSpPr txBox="1"/>
            <p:nvPr/>
          </p:nvSpPr>
          <p:spPr>
            <a:xfrm>
              <a:off x="7661261" y="1863371"/>
              <a:ext cx="128913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Roman pots</a:t>
              </a:r>
            </a:p>
            <a:p>
              <a:pPr algn="ctr"/>
              <a:r>
                <a:rPr lang="en-US" sz="1050" dirty="0"/>
                <a:t>(Complex chamber)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8DD7CBB-21E9-41BA-AA6E-4882A39C6560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>
              <a:off x="8305828" y="2278869"/>
              <a:ext cx="199858" cy="950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8A96E62-2263-4EA9-8C23-2807D38452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2943" y="5255578"/>
              <a:ext cx="194123" cy="3770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1C54D3-18B6-4CA8-B791-208EAEF08DFF}"/>
                </a:ext>
              </a:extLst>
            </p:cNvPr>
            <p:cNvSpPr txBox="1"/>
            <p:nvPr/>
          </p:nvSpPr>
          <p:spPr>
            <a:xfrm>
              <a:off x="6473764" y="5610517"/>
              <a:ext cx="11144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Forward cryostat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5A288DD-9A4F-45BE-83CA-563FDBF5D38B}"/>
                </a:ext>
              </a:extLst>
            </p:cNvPr>
            <p:cNvCxnSpPr>
              <a:cxnSpLocks/>
            </p:cNvCxnSpPr>
            <p:nvPr/>
          </p:nvCxnSpPr>
          <p:spPr>
            <a:xfrm>
              <a:off x="2619622" y="2644109"/>
              <a:ext cx="530832" cy="1167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5D6FAB3-5B36-45B7-96A7-022BCAB510C6}"/>
                </a:ext>
              </a:extLst>
            </p:cNvPr>
            <p:cNvSpPr txBox="1"/>
            <p:nvPr/>
          </p:nvSpPr>
          <p:spPr>
            <a:xfrm>
              <a:off x="1460497" y="2229862"/>
              <a:ext cx="16050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Low Q</a:t>
              </a:r>
              <a:r>
                <a:rPr lang="en-US" sz="1050" baseline="30000" dirty="0"/>
                <a:t>2</a:t>
              </a:r>
              <a:r>
                <a:rPr lang="en-US" sz="1050" dirty="0"/>
                <a:t> taggers</a:t>
              </a:r>
            </a:p>
            <a:p>
              <a:pPr algn="ctr"/>
              <a:r>
                <a:rPr lang="en-US" sz="1050" dirty="0"/>
                <a:t>(Beryllium windows)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888D62B-CFA3-4C7D-8078-4B11DAFFA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4245" y="2633640"/>
              <a:ext cx="265377" cy="9463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1C9C46-0DCD-4246-9CB9-8E3E31A944F0}"/>
                </a:ext>
              </a:extLst>
            </p:cNvPr>
            <p:cNvSpPr txBox="1"/>
            <p:nvPr/>
          </p:nvSpPr>
          <p:spPr>
            <a:xfrm>
              <a:off x="3376443" y="2860485"/>
              <a:ext cx="160509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SR absorber</a:t>
              </a:r>
            </a:p>
            <a:p>
              <a:pPr algn="ctr"/>
              <a:r>
                <a:rPr lang="en-US" sz="1050" dirty="0"/>
                <a:t>Luminosity monitor</a:t>
              </a:r>
            </a:p>
            <a:p>
              <a:pPr algn="ctr"/>
              <a:r>
                <a:rPr lang="en-US" sz="1050" dirty="0"/>
                <a:t>(Exit window TBD)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C595A72-5E77-44C4-AD1E-FBA4D725B5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9900" y="3419041"/>
              <a:ext cx="299585" cy="865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6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FCF9E-4009-4824-BA1E-B89EAEE2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" t="15669" r="41900" b="38587"/>
          <a:stretch/>
        </p:blipFill>
        <p:spPr>
          <a:xfrm>
            <a:off x="833678" y="4101994"/>
            <a:ext cx="6947065" cy="2369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0AC98-1851-4071-898B-A6342E888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" t="15759" r="41850" b="38497"/>
          <a:stretch/>
        </p:blipFill>
        <p:spPr>
          <a:xfrm>
            <a:off x="833678" y="1133162"/>
            <a:ext cx="6947065" cy="236912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019AC0-2ECA-4F68-98EC-33C184CBC529}"/>
              </a:ext>
            </a:extLst>
          </p:cNvPr>
          <p:cNvCxnSpPr>
            <a:cxnSpLocks/>
          </p:cNvCxnSpPr>
          <p:nvPr/>
        </p:nvCxnSpPr>
        <p:spPr>
          <a:xfrm flipH="1" flipV="1">
            <a:off x="3494892" y="1000434"/>
            <a:ext cx="1492374" cy="15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CA3267-C5BC-4CF5-A475-68874A172BCA}"/>
              </a:ext>
            </a:extLst>
          </p:cNvPr>
          <p:cNvSpPr txBox="1"/>
          <p:nvPr/>
        </p:nvSpPr>
        <p:spPr>
          <a:xfrm>
            <a:off x="3763635" y="624564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5CF48-C80E-489C-A16A-E301A095DB01}"/>
              </a:ext>
            </a:extLst>
          </p:cNvPr>
          <p:cNvSpPr/>
          <p:nvPr/>
        </p:nvSpPr>
        <p:spPr>
          <a:xfrm>
            <a:off x="7389449" y="3667999"/>
            <a:ext cx="7825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z = -0.67m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B5358-1BA0-4BBC-A110-7C0A49584E0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777405" y="3929609"/>
            <a:ext cx="3338" cy="16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871C360-80D0-486C-932B-1E8803215621}"/>
              </a:ext>
            </a:extLst>
          </p:cNvPr>
          <p:cNvSpPr/>
          <p:nvPr/>
        </p:nvSpPr>
        <p:spPr>
          <a:xfrm>
            <a:off x="7976242" y="3353292"/>
            <a:ext cx="5613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dirty="0"/>
              <a:t>φ</a:t>
            </a:r>
            <a:r>
              <a:rPr lang="en-US" sz="1100" dirty="0"/>
              <a:t> = 2</a:t>
            </a:r>
            <a:r>
              <a:rPr lang="el-GR" sz="1100" dirty="0"/>
              <a:t>π</a:t>
            </a:r>
            <a:endParaRPr lang="en-US" sz="1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B48479-02F1-4286-ACEF-8898A9220476}"/>
              </a:ext>
            </a:extLst>
          </p:cNvPr>
          <p:cNvCxnSpPr>
            <a:cxnSpLocks/>
          </p:cNvCxnSpPr>
          <p:nvPr/>
        </p:nvCxnSpPr>
        <p:spPr>
          <a:xfrm flipV="1">
            <a:off x="4705577" y="1133162"/>
            <a:ext cx="0" cy="24947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2F5D2-B6DC-428F-B47A-7AB5EE6FEE5B}"/>
              </a:ext>
            </a:extLst>
          </p:cNvPr>
          <p:cNvSpPr/>
          <p:nvPr/>
        </p:nvSpPr>
        <p:spPr>
          <a:xfrm>
            <a:off x="7965784" y="2223102"/>
            <a:ext cx="489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dirty="0"/>
              <a:t>φ</a:t>
            </a:r>
            <a:r>
              <a:rPr lang="en-US" sz="1100" dirty="0"/>
              <a:t> = </a:t>
            </a:r>
            <a:r>
              <a:rPr lang="el-GR" sz="1100" dirty="0"/>
              <a:t>π</a:t>
            </a:r>
            <a:endParaRPr lang="en-U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B863C7-D4F7-4F2B-8979-88F2F6372E90}"/>
              </a:ext>
            </a:extLst>
          </p:cNvPr>
          <p:cNvCxnSpPr>
            <a:cxnSpLocks/>
          </p:cNvCxnSpPr>
          <p:nvPr/>
        </p:nvCxnSpPr>
        <p:spPr>
          <a:xfrm>
            <a:off x="833678" y="2357918"/>
            <a:ext cx="6947065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B9BD729-1E2F-450D-B2F5-4B3BD2650E48}"/>
              </a:ext>
            </a:extLst>
          </p:cNvPr>
          <p:cNvSpPr/>
          <p:nvPr/>
        </p:nvSpPr>
        <p:spPr>
          <a:xfrm>
            <a:off x="545066" y="3670244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z = 0.8m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31C118-DFA4-4EDC-A534-A41937EA3AC1}"/>
              </a:ext>
            </a:extLst>
          </p:cNvPr>
          <p:cNvCxnSpPr>
            <a:cxnSpLocks/>
          </p:cNvCxnSpPr>
          <p:nvPr/>
        </p:nvCxnSpPr>
        <p:spPr>
          <a:xfrm flipH="1">
            <a:off x="7777405" y="3512300"/>
            <a:ext cx="3338" cy="16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5B2E7CC-D8BE-4C3A-BDBD-AF14E67674F7}"/>
              </a:ext>
            </a:extLst>
          </p:cNvPr>
          <p:cNvSpPr/>
          <p:nvPr/>
        </p:nvSpPr>
        <p:spPr>
          <a:xfrm>
            <a:off x="4307210" y="3667999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z = 0.0m (IP)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830958-224B-436B-9AF5-9F08ACE45342}"/>
              </a:ext>
            </a:extLst>
          </p:cNvPr>
          <p:cNvSpPr/>
          <p:nvPr/>
        </p:nvSpPr>
        <p:spPr>
          <a:xfrm>
            <a:off x="7948990" y="994069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dirty="0"/>
              <a:t>φ</a:t>
            </a:r>
            <a:r>
              <a:rPr lang="en-US" sz="1100" dirty="0"/>
              <a:t> = 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17A0F4-7FB7-4BCF-A3D6-0F4B319B9C0B}"/>
              </a:ext>
            </a:extLst>
          </p:cNvPr>
          <p:cNvCxnSpPr>
            <a:cxnSpLocks/>
          </p:cNvCxnSpPr>
          <p:nvPr/>
        </p:nvCxnSpPr>
        <p:spPr>
          <a:xfrm flipH="1">
            <a:off x="833678" y="3929609"/>
            <a:ext cx="3338" cy="16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BAFF32-ACC1-493C-8922-703F88114772}"/>
              </a:ext>
            </a:extLst>
          </p:cNvPr>
          <p:cNvCxnSpPr>
            <a:cxnSpLocks/>
          </p:cNvCxnSpPr>
          <p:nvPr/>
        </p:nvCxnSpPr>
        <p:spPr>
          <a:xfrm flipH="1">
            <a:off x="833678" y="3512300"/>
            <a:ext cx="3338" cy="16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8D1A7F-514B-4DE1-8E58-F2B7FCCCBD47}"/>
              </a:ext>
            </a:extLst>
          </p:cNvPr>
          <p:cNvCxnSpPr>
            <a:cxnSpLocks/>
          </p:cNvCxnSpPr>
          <p:nvPr/>
        </p:nvCxnSpPr>
        <p:spPr>
          <a:xfrm flipV="1">
            <a:off x="4705577" y="3992104"/>
            <a:ext cx="0" cy="24947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8E0B0A-19DE-4007-B28E-ACB865698E94}"/>
              </a:ext>
            </a:extLst>
          </p:cNvPr>
          <p:cNvCxnSpPr>
            <a:cxnSpLocks/>
          </p:cNvCxnSpPr>
          <p:nvPr/>
        </p:nvCxnSpPr>
        <p:spPr>
          <a:xfrm>
            <a:off x="833678" y="5336380"/>
            <a:ext cx="6947065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73E618-5065-404E-B6D8-C89A2AD6933C}"/>
              </a:ext>
            </a:extLst>
          </p:cNvPr>
          <p:cNvSpPr txBox="1"/>
          <p:nvPr/>
        </p:nvSpPr>
        <p:spPr>
          <a:xfrm>
            <a:off x="8866432" y="1843715"/>
            <a:ext cx="214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Photons &gt; 10eV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8603AA-8AFD-4972-A0DE-3F5CE8A7BE65}"/>
              </a:ext>
            </a:extLst>
          </p:cNvPr>
          <p:cNvSpPr txBox="1"/>
          <p:nvPr/>
        </p:nvSpPr>
        <p:spPr>
          <a:xfrm>
            <a:off x="8693674" y="2419325"/>
            <a:ext cx="248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Total Flux: 1.7x10</a:t>
            </a:r>
            <a:r>
              <a:rPr lang="en-US" sz="1400" baseline="30000" dirty="0"/>
              <a:t>16</a:t>
            </a:r>
            <a:r>
              <a:rPr lang="en-US" sz="1400" dirty="0"/>
              <a:t> </a:t>
            </a:r>
            <a:r>
              <a:rPr lang="en-US" sz="1400" dirty="0" err="1"/>
              <a:t>ph</a:t>
            </a:r>
            <a:r>
              <a:rPr lang="en-US" sz="1400" dirty="0"/>
              <a:t>/sec </a:t>
            </a:r>
          </a:p>
          <a:p>
            <a:pPr algn="ctr"/>
            <a:r>
              <a:rPr lang="en-US" sz="1400" dirty="0"/>
              <a:t>Power absorbed: 1.6W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629878-BE48-4671-9839-589A6CA988FF}"/>
              </a:ext>
            </a:extLst>
          </p:cNvPr>
          <p:cNvSpPr txBox="1"/>
          <p:nvPr/>
        </p:nvSpPr>
        <p:spPr>
          <a:xfrm>
            <a:off x="8879416" y="4825973"/>
            <a:ext cx="2116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Photons &gt; 5keV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3C1DB7-6041-43C1-ADAC-BD0038E455E9}"/>
              </a:ext>
            </a:extLst>
          </p:cNvPr>
          <p:cNvSpPr txBox="1"/>
          <p:nvPr/>
        </p:nvSpPr>
        <p:spPr>
          <a:xfrm>
            <a:off x="8693674" y="5401583"/>
            <a:ext cx="248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Total Flux: 2.7x10</a:t>
            </a:r>
            <a:r>
              <a:rPr lang="en-US" sz="1400" baseline="30000" dirty="0"/>
              <a:t>14</a:t>
            </a:r>
            <a:r>
              <a:rPr lang="en-US" sz="1400" dirty="0"/>
              <a:t> </a:t>
            </a:r>
            <a:r>
              <a:rPr lang="en-US" sz="1400" dirty="0" err="1"/>
              <a:t>ph</a:t>
            </a:r>
            <a:r>
              <a:rPr lang="en-US" sz="1400" dirty="0"/>
              <a:t>/sec </a:t>
            </a:r>
          </a:p>
          <a:p>
            <a:pPr algn="ctr"/>
            <a:r>
              <a:rPr lang="en-US" sz="1400" dirty="0"/>
              <a:t>Power absorbed: 0.3W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8B412F-ABC0-4B21-AE6F-9DA63F7F4C73}"/>
              </a:ext>
            </a:extLst>
          </p:cNvPr>
          <p:cNvCxnSpPr/>
          <p:nvPr/>
        </p:nvCxnSpPr>
        <p:spPr>
          <a:xfrm>
            <a:off x="7800473" y="1137173"/>
            <a:ext cx="18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2981DF-71C6-41A1-97EF-7853AE849222}"/>
              </a:ext>
            </a:extLst>
          </p:cNvPr>
          <p:cNvCxnSpPr/>
          <p:nvPr/>
        </p:nvCxnSpPr>
        <p:spPr>
          <a:xfrm>
            <a:off x="7800473" y="2357918"/>
            <a:ext cx="18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6DDCCF-CA85-410D-A65F-FB55351228F7}"/>
              </a:ext>
            </a:extLst>
          </p:cNvPr>
          <p:cNvCxnSpPr/>
          <p:nvPr/>
        </p:nvCxnSpPr>
        <p:spPr>
          <a:xfrm>
            <a:off x="7800473" y="3493996"/>
            <a:ext cx="18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321CF73-83E0-44E5-A07C-32BA2709FE95}"/>
              </a:ext>
            </a:extLst>
          </p:cNvPr>
          <p:cNvSpPr/>
          <p:nvPr/>
        </p:nvSpPr>
        <p:spPr>
          <a:xfrm>
            <a:off x="7976242" y="6320401"/>
            <a:ext cx="5613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dirty="0"/>
              <a:t>φ</a:t>
            </a:r>
            <a:r>
              <a:rPr lang="en-US" sz="1100" dirty="0"/>
              <a:t> = 2</a:t>
            </a:r>
            <a:r>
              <a:rPr lang="el-GR" sz="1100" dirty="0"/>
              <a:t>π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4A1605-B8FB-4450-BF88-B42FF5403F7B}"/>
              </a:ext>
            </a:extLst>
          </p:cNvPr>
          <p:cNvSpPr/>
          <p:nvPr/>
        </p:nvSpPr>
        <p:spPr>
          <a:xfrm>
            <a:off x="7965784" y="5190211"/>
            <a:ext cx="489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dirty="0"/>
              <a:t>φ</a:t>
            </a:r>
            <a:r>
              <a:rPr lang="en-US" sz="1100" dirty="0"/>
              <a:t> = </a:t>
            </a:r>
            <a:r>
              <a:rPr lang="el-GR" sz="1100" dirty="0"/>
              <a:t>π</a:t>
            </a:r>
            <a:endParaRPr lang="en-US" sz="11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7E3A6F-AACF-4C16-A260-01C7CBCA0946}"/>
              </a:ext>
            </a:extLst>
          </p:cNvPr>
          <p:cNvSpPr/>
          <p:nvPr/>
        </p:nvSpPr>
        <p:spPr>
          <a:xfrm>
            <a:off x="7948990" y="3961178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00" dirty="0"/>
              <a:t>φ</a:t>
            </a:r>
            <a:r>
              <a:rPr lang="en-US" sz="1100" dirty="0"/>
              <a:t> = 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52B9193-8DAE-49C0-BD1D-295533739C9D}"/>
              </a:ext>
            </a:extLst>
          </p:cNvPr>
          <p:cNvCxnSpPr/>
          <p:nvPr/>
        </p:nvCxnSpPr>
        <p:spPr>
          <a:xfrm>
            <a:off x="7800473" y="4104282"/>
            <a:ext cx="18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97F7EF-E0BF-44D6-A655-744614349805}"/>
              </a:ext>
            </a:extLst>
          </p:cNvPr>
          <p:cNvCxnSpPr/>
          <p:nvPr/>
        </p:nvCxnSpPr>
        <p:spPr>
          <a:xfrm>
            <a:off x="7800473" y="5325027"/>
            <a:ext cx="18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55458F-AB4E-4470-9954-5B1217AE0B17}"/>
              </a:ext>
            </a:extLst>
          </p:cNvPr>
          <p:cNvCxnSpPr/>
          <p:nvPr/>
        </p:nvCxnSpPr>
        <p:spPr>
          <a:xfrm>
            <a:off x="7800473" y="6461105"/>
            <a:ext cx="18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0E30EA99-5061-4B9D-98FE-027B2C8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8457A4C-C600-43B0-8D69-F6B1FC237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208467"/>
              </p:ext>
            </p:extLst>
          </p:nvPr>
        </p:nvGraphicFramePr>
        <p:xfrm>
          <a:off x="160187" y="1732441"/>
          <a:ext cx="11733687" cy="484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DB4C429-381B-4A0B-AD1F-1813068D7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5" t="58216" r="2062" b="32574"/>
          <a:stretch/>
        </p:blipFill>
        <p:spPr>
          <a:xfrm>
            <a:off x="930646" y="815425"/>
            <a:ext cx="10803042" cy="638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8FF040-524B-4DA7-808B-6300C465CC6D}"/>
              </a:ext>
            </a:extLst>
          </p:cNvPr>
          <p:cNvSpPr/>
          <p:nvPr/>
        </p:nvSpPr>
        <p:spPr>
          <a:xfrm>
            <a:off x="1208077" y="674674"/>
            <a:ext cx="5110916" cy="717662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6F345-9057-4AFB-9B83-A41A6F5AA767}"/>
              </a:ext>
            </a:extLst>
          </p:cNvPr>
          <p:cNvSpPr/>
          <p:nvPr/>
        </p:nvSpPr>
        <p:spPr>
          <a:xfrm>
            <a:off x="6720725" y="686812"/>
            <a:ext cx="681239" cy="6933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5A12C-8728-4474-B6DE-4AB1E6491AEA}"/>
              </a:ext>
            </a:extLst>
          </p:cNvPr>
          <p:cNvSpPr/>
          <p:nvPr/>
        </p:nvSpPr>
        <p:spPr>
          <a:xfrm>
            <a:off x="9456647" y="698950"/>
            <a:ext cx="915450" cy="6933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7AE95-1EC6-429C-B8A3-9E082A4D92FB}"/>
              </a:ext>
            </a:extLst>
          </p:cNvPr>
          <p:cNvSpPr txBox="1"/>
          <p:nvPr/>
        </p:nvSpPr>
        <p:spPr>
          <a:xfrm>
            <a:off x="6787465" y="725728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Q0eF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574AB-9DE1-4451-8D31-F8C654EB70C5}"/>
              </a:ext>
            </a:extLst>
          </p:cNvPr>
          <p:cNvSpPr txBox="1"/>
          <p:nvPr/>
        </p:nvSpPr>
        <p:spPr>
          <a:xfrm>
            <a:off x="9631633" y="725728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Q1eF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7A57B-E439-4775-A319-469ECDEB7000}"/>
              </a:ext>
            </a:extLst>
          </p:cNvPr>
          <p:cNvSpPr txBox="1"/>
          <p:nvPr/>
        </p:nvSpPr>
        <p:spPr>
          <a:xfrm>
            <a:off x="2916965" y="699585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C2857-E2A1-4C02-ADC0-E177CBB1A301}"/>
              </a:ext>
            </a:extLst>
          </p:cNvPr>
          <p:cNvCxnSpPr>
            <a:cxnSpLocks/>
          </p:cNvCxnSpPr>
          <p:nvPr/>
        </p:nvCxnSpPr>
        <p:spPr>
          <a:xfrm flipV="1">
            <a:off x="9684631" y="2163372"/>
            <a:ext cx="322322" cy="220257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9CE1F5-E456-4910-861C-9DE875DD5094}"/>
              </a:ext>
            </a:extLst>
          </p:cNvPr>
          <p:cNvSpPr txBox="1"/>
          <p:nvPr/>
        </p:nvSpPr>
        <p:spPr>
          <a:xfrm>
            <a:off x="9041280" y="4377188"/>
            <a:ext cx="1746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 pumps in cryostat</a:t>
            </a:r>
          </a:p>
          <a:p>
            <a:r>
              <a:rPr lang="en-US" sz="1400" dirty="0"/>
              <a:t>+5/-15m Avg: 1.5e-7</a:t>
            </a:r>
          </a:p>
          <a:p>
            <a:r>
              <a:rPr lang="en-US" sz="1400" dirty="0"/>
              <a:t>+4.5/-5m Avg: 3.5e-8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E66676-F7B5-4495-9DDC-2AB148B5169A}"/>
              </a:ext>
            </a:extLst>
          </p:cNvPr>
          <p:cNvCxnSpPr>
            <a:cxnSpLocks/>
          </p:cNvCxnSpPr>
          <p:nvPr/>
        </p:nvCxnSpPr>
        <p:spPr>
          <a:xfrm flipV="1">
            <a:off x="7061344" y="4365942"/>
            <a:ext cx="714393" cy="70200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881B9A-E24D-480E-9B97-4BC7F8D95FE2}"/>
              </a:ext>
            </a:extLst>
          </p:cNvPr>
          <p:cNvSpPr txBox="1"/>
          <p:nvPr/>
        </p:nvSpPr>
        <p:spPr>
          <a:xfrm>
            <a:off x="5345169" y="4960665"/>
            <a:ext cx="1716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All pumps on</a:t>
            </a:r>
          </a:p>
          <a:p>
            <a:pPr algn="r"/>
            <a:r>
              <a:rPr lang="en-US" sz="1400" dirty="0"/>
              <a:t>+5/-15m Avg: 3.4e-8</a:t>
            </a:r>
          </a:p>
          <a:p>
            <a:pPr algn="r"/>
            <a:r>
              <a:rPr lang="en-US" sz="1400" dirty="0"/>
              <a:t>+4.5/-5m Avg: 2.9e-8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43B6B-3C17-4010-BF2C-C958D8D5BC72}"/>
              </a:ext>
            </a:extLst>
          </p:cNvPr>
          <p:cNvSpPr txBox="1"/>
          <p:nvPr/>
        </p:nvSpPr>
        <p:spPr>
          <a:xfrm>
            <a:off x="1011277" y="1869964"/>
            <a:ext cx="21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10GeV, 2.5A, 100 </a:t>
            </a:r>
            <a:r>
              <a:rPr lang="en-US" dirty="0" err="1"/>
              <a:t>Ahr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5B7A6A-328F-4634-BCC2-EF896CD6969E}"/>
              </a:ext>
            </a:extLst>
          </p:cNvPr>
          <p:cNvCxnSpPr>
            <a:cxnSpLocks/>
          </p:cNvCxnSpPr>
          <p:nvPr/>
        </p:nvCxnSpPr>
        <p:spPr>
          <a:xfrm flipV="1">
            <a:off x="6474754" y="868531"/>
            <a:ext cx="0" cy="267645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8EC653-BC10-4590-8EF7-CFE5A93228A6}"/>
              </a:ext>
            </a:extLst>
          </p:cNvPr>
          <p:cNvCxnSpPr>
            <a:cxnSpLocks/>
          </p:cNvCxnSpPr>
          <p:nvPr/>
        </p:nvCxnSpPr>
        <p:spPr>
          <a:xfrm flipV="1">
            <a:off x="7556016" y="868532"/>
            <a:ext cx="0" cy="35086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D3942C-CDB8-4BCE-BBD4-6B1E481B5BEE}"/>
              </a:ext>
            </a:extLst>
          </p:cNvPr>
          <p:cNvCxnSpPr>
            <a:cxnSpLocks/>
          </p:cNvCxnSpPr>
          <p:nvPr/>
        </p:nvCxnSpPr>
        <p:spPr>
          <a:xfrm flipV="1">
            <a:off x="7963159" y="868532"/>
            <a:ext cx="0" cy="37310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C5CDD2-E74A-43D3-83AB-4DC5EA318DC0}"/>
              </a:ext>
            </a:extLst>
          </p:cNvPr>
          <p:cNvCxnSpPr>
            <a:cxnSpLocks/>
          </p:cNvCxnSpPr>
          <p:nvPr/>
        </p:nvCxnSpPr>
        <p:spPr>
          <a:xfrm flipV="1">
            <a:off x="9358120" y="868532"/>
            <a:ext cx="0" cy="29968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42DFB0-8C2F-4864-A9DC-4528C9595B1A}"/>
              </a:ext>
            </a:extLst>
          </p:cNvPr>
          <p:cNvCxnSpPr>
            <a:cxnSpLocks/>
          </p:cNvCxnSpPr>
          <p:nvPr/>
        </p:nvCxnSpPr>
        <p:spPr>
          <a:xfrm flipV="1">
            <a:off x="10472753" y="868532"/>
            <a:ext cx="0" cy="274152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49BD8DF-2030-49DD-A716-D8318381DD6F}"/>
              </a:ext>
            </a:extLst>
          </p:cNvPr>
          <p:cNvSpPr txBox="1"/>
          <p:nvPr/>
        </p:nvSpPr>
        <p:spPr>
          <a:xfrm rot="16200000">
            <a:off x="6198830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C4F0B-B9C5-412E-BA41-4DDDD3119E1B}"/>
              </a:ext>
            </a:extLst>
          </p:cNvPr>
          <p:cNvSpPr txBox="1"/>
          <p:nvPr/>
        </p:nvSpPr>
        <p:spPr>
          <a:xfrm rot="16200000">
            <a:off x="7262462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3CC45-76F5-48BB-95FA-06F940978826}"/>
              </a:ext>
            </a:extLst>
          </p:cNvPr>
          <p:cNvSpPr txBox="1"/>
          <p:nvPr/>
        </p:nvSpPr>
        <p:spPr>
          <a:xfrm rot="16200000">
            <a:off x="7686497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12B92C-0D3A-4361-ABD8-822B7923D230}"/>
              </a:ext>
            </a:extLst>
          </p:cNvPr>
          <p:cNvSpPr txBox="1"/>
          <p:nvPr/>
        </p:nvSpPr>
        <p:spPr>
          <a:xfrm rot="16200000">
            <a:off x="9090534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C889DB-7057-4412-9846-57D2CA705B53}"/>
              </a:ext>
            </a:extLst>
          </p:cNvPr>
          <p:cNvSpPr txBox="1"/>
          <p:nvPr/>
        </p:nvSpPr>
        <p:spPr>
          <a:xfrm rot="16200000">
            <a:off x="10180885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52FF57-BCD7-40BE-82F9-C6CF0F289F14}"/>
              </a:ext>
            </a:extLst>
          </p:cNvPr>
          <p:cNvSpPr/>
          <p:nvPr/>
        </p:nvSpPr>
        <p:spPr>
          <a:xfrm>
            <a:off x="6595093" y="322601"/>
            <a:ext cx="5138595" cy="1266768"/>
          </a:xfrm>
          <a:prstGeom prst="rect">
            <a:avLst/>
          </a:prstGeom>
          <a:solidFill>
            <a:schemeClr val="bg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2E2DC-F99C-405F-849E-A020D9A5550B}"/>
              </a:ext>
            </a:extLst>
          </p:cNvPr>
          <p:cNvCxnSpPr>
            <a:cxnSpLocks/>
          </p:cNvCxnSpPr>
          <p:nvPr/>
        </p:nvCxnSpPr>
        <p:spPr>
          <a:xfrm flipV="1">
            <a:off x="4585616" y="1045643"/>
            <a:ext cx="995908" cy="149079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AC3C4DD-EF3E-4BDC-B8C2-65D174BF52F9}"/>
              </a:ext>
            </a:extLst>
          </p:cNvPr>
          <p:cNvSpPr txBox="1"/>
          <p:nvPr/>
        </p:nvSpPr>
        <p:spPr>
          <a:xfrm>
            <a:off x="3197618" y="2536436"/>
            <a:ext cx="179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Final photon absorber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4BD1E9D-739E-435C-8B53-83E9284FF247}"/>
              </a:ext>
            </a:extLst>
          </p:cNvPr>
          <p:cNvCxnSpPr>
            <a:cxnSpLocks/>
          </p:cNvCxnSpPr>
          <p:nvPr/>
        </p:nvCxnSpPr>
        <p:spPr>
          <a:xfrm flipV="1">
            <a:off x="5588733" y="868531"/>
            <a:ext cx="0" cy="267645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206F329-215B-41F1-A121-1D97E16FF67C}"/>
              </a:ext>
            </a:extLst>
          </p:cNvPr>
          <p:cNvSpPr txBox="1"/>
          <p:nvPr/>
        </p:nvSpPr>
        <p:spPr>
          <a:xfrm rot="16200000">
            <a:off x="5382134" y="518488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FPA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162D4C-9BB5-4FFE-936E-1FB9D8041075}"/>
              </a:ext>
            </a:extLst>
          </p:cNvPr>
          <p:cNvCxnSpPr>
            <a:cxnSpLocks/>
          </p:cNvCxnSpPr>
          <p:nvPr/>
        </p:nvCxnSpPr>
        <p:spPr>
          <a:xfrm flipV="1">
            <a:off x="1029678" y="868532"/>
            <a:ext cx="0" cy="45881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E230D7-AF6A-487F-954C-2CDADC00CB87}"/>
              </a:ext>
            </a:extLst>
          </p:cNvPr>
          <p:cNvSpPr txBox="1"/>
          <p:nvPr/>
        </p:nvSpPr>
        <p:spPr>
          <a:xfrm rot="16200000">
            <a:off x="747342" y="518488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eR</a:t>
            </a:r>
            <a:r>
              <a:rPr lang="en-US" sz="1100" dirty="0"/>
              <a:t> IP1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96EBFAE5-38EB-4E49-8E20-3334E145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4202E79-500A-4976-9452-66EC47A37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8733"/>
              </p:ext>
            </p:extLst>
          </p:nvPr>
        </p:nvGraphicFramePr>
        <p:xfrm>
          <a:off x="-60069" y="1771034"/>
          <a:ext cx="12167527" cy="467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DB4C429-381B-4A0B-AD1F-1813068D7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5" t="58216" r="2062" b="32574"/>
          <a:stretch/>
        </p:blipFill>
        <p:spPr>
          <a:xfrm>
            <a:off x="930646" y="815425"/>
            <a:ext cx="10803042" cy="638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8FF040-524B-4DA7-808B-6300C465CC6D}"/>
              </a:ext>
            </a:extLst>
          </p:cNvPr>
          <p:cNvSpPr/>
          <p:nvPr/>
        </p:nvSpPr>
        <p:spPr>
          <a:xfrm>
            <a:off x="1208077" y="674674"/>
            <a:ext cx="5110916" cy="717662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6F345-9057-4AFB-9B83-A41A6F5AA767}"/>
              </a:ext>
            </a:extLst>
          </p:cNvPr>
          <p:cNvSpPr/>
          <p:nvPr/>
        </p:nvSpPr>
        <p:spPr>
          <a:xfrm>
            <a:off x="6720725" y="686812"/>
            <a:ext cx="681239" cy="6933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5A12C-8728-4474-B6DE-4AB1E6491AEA}"/>
              </a:ext>
            </a:extLst>
          </p:cNvPr>
          <p:cNvSpPr/>
          <p:nvPr/>
        </p:nvSpPr>
        <p:spPr>
          <a:xfrm>
            <a:off x="9456647" y="698950"/>
            <a:ext cx="915450" cy="6933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7AE95-1EC6-429C-B8A3-9E082A4D92FB}"/>
              </a:ext>
            </a:extLst>
          </p:cNvPr>
          <p:cNvSpPr txBox="1"/>
          <p:nvPr/>
        </p:nvSpPr>
        <p:spPr>
          <a:xfrm>
            <a:off x="6787465" y="725728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Q0eF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574AB-9DE1-4451-8D31-F8C654EB70C5}"/>
              </a:ext>
            </a:extLst>
          </p:cNvPr>
          <p:cNvSpPr txBox="1"/>
          <p:nvPr/>
        </p:nvSpPr>
        <p:spPr>
          <a:xfrm>
            <a:off x="9631633" y="725728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Q1eF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7A57B-E439-4775-A319-469ECDEB7000}"/>
              </a:ext>
            </a:extLst>
          </p:cNvPr>
          <p:cNvSpPr txBox="1"/>
          <p:nvPr/>
        </p:nvSpPr>
        <p:spPr>
          <a:xfrm>
            <a:off x="2916965" y="699585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C2857-E2A1-4C02-ADC0-E177CBB1A301}"/>
              </a:ext>
            </a:extLst>
          </p:cNvPr>
          <p:cNvCxnSpPr>
            <a:cxnSpLocks/>
          </p:cNvCxnSpPr>
          <p:nvPr/>
        </p:nvCxnSpPr>
        <p:spPr>
          <a:xfrm flipH="1">
            <a:off x="9814765" y="3027715"/>
            <a:ext cx="337635" cy="79759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9CE1F5-E456-4910-861C-9DE875DD5094}"/>
              </a:ext>
            </a:extLst>
          </p:cNvPr>
          <p:cNvSpPr txBox="1"/>
          <p:nvPr/>
        </p:nvSpPr>
        <p:spPr>
          <a:xfrm>
            <a:off x="9962180" y="2261251"/>
            <a:ext cx="1746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 pumps in cryostat</a:t>
            </a:r>
          </a:p>
          <a:p>
            <a:r>
              <a:rPr lang="en-US" sz="1400" dirty="0"/>
              <a:t>+5/-15m Avg: 1.3e-8</a:t>
            </a:r>
          </a:p>
          <a:p>
            <a:r>
              <a:rPr lang="en-US" sz="1400" dirty="0"/>
              <a:t>+4.5/-5m Avg: 3.3e-9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E66676-F7B5-4495-9DDC-2AB148B5169A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385162" y="3907628"/>
            <a:ext cx="825394" cy="106341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881B9A-E24D-480E-9B97-4BC7F8D95FE2}"/>
              </a:ext>
            </a:extLst>
          </p:cNvPr>
          <p:cNvSpPr txBox="1"/>
          <p:nvPr/>
        </p:nvSpPr>
        <p:spPr>
          <a:xfrm>
            <a:off x="3668987" y="3538296"/>
            <a:ext cx="1716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All pumps on</a:t>
            </a:r>
          </a:p>
          <a:p>
            <a:pPr algn="r"/>
            <a:r>
              <a:rPr lang="en-US" sz="1400" dirty="0"/>
              <a:t>+5/-15m Avg: 3.0e-9</a:t>
            </a:r>
          </a:p>
          <a:p>
            <a:pPr algn="r"/>
            <a:r>
              <a:rPr lang="en-US" sz="1400" dirty="0"/>
              <a:t>+4.5/-5m Avg: 2.7e-9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43B6B-3C17-4010-BF2C-C958D8D5BC72}"/>
              </a:ext>
            </a:extLst>
          </p:cNvPr>
          <p:cNvSpPr txBox="1"/>
          <p:nvPr/>
        </p:nvSpPr>
        <p:spPr>
          <a:xfrm>
            <a:off x="1011277" y="1869964"/>
            <a:ext cx="25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10GeV, 2.5A, 10,000 </a:t>
            </a:r>
            <a:r>
              <a:rPr lang="en-US" dirty="0" err="1"/>
              <a:t>Ahr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5B7A6A-328F-4634-BCC2-EF896CD6969E}"/>
              </a:ext>
            </a:extLst>
          </p:cNvPr>
          <p:cNvCxnSpPr>
            <a:cxnSpLocks/>
          </p:cNvCxnSpPr>
          <p:nvPr/>
        </p:nvCxnSpPr>
        <p:spPr>
          <a:xfrm flipV="1">
            <a:off x="6474754" y="868532"/>
            <a:ext cx="0" cy="43984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8EC653-BC10-4590-8EF7-CFE5A93228A6}"/>
              </a:ext>
            </a:extLst>
          </p:cNvPr>
          <p:cNvCxnSpPr>
            <a:cxnSpLocks/>
          </p:cNvCxnSpPr>
          <p:nvPr/>
        </p:nvCxnSpPr>
        <p:spPr>
          <a:xfrm flipV="1">
            <a:off x="7556016" y="868532"/>
            <a:ext cx="0" cy="50659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D3942C-CDB8-4BCE-BBD4-6B1E481B5BEE}"/>
              </a:ext>
            </a:extLst>
          </p:cNvPr>
          <p:cNvCxnSpPr>
            <a:cxnSpLocks/>
          </p:cNvCxnSpPr>
          <p:nvPr/>
        </p:nvCxnSpPr>
        <p:spPr>
          <a:xfrm flipV="1">
            <a:off x="7963159" y="868532"/>
            <a:ext cx="0" cy="5146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C5CDD2-E74A-43D3-83AB-4DC5EA318DC0}"/>
              </a:ext>
            </a:extLst>
          </p:cNvPr>
          <p:cNvCxnSpPr>
            <a:cxnSpLocks/>
          </p:cNvCxnSpPr>
          <p:nvPr/>
        </p:nvCxnSpPr>
        <p:spPr>
          <a:xfrm flipV="1">
            <a:off x="9358120" y="868532"/>
            <a:ext cx="0" cy="45805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42DFB0-8C2F-4864-A9DC-4528C9595B1A}"/>
              </a:ext>
            </a:extLst>
          </p:cNvPr>
          <p:cNvCxnSpPr>
            <a:cxnSpLocks/>
          </p:cNvCxnSpPr>
          <p:nvPr/>
        </p:nvCxnSpPr>
        <p:spPr>
          <a:xfrm flipV="1">
            <a:off x="10472753" y="868532"/>
            <a:ext cx="0" cy="43183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49BD8DF-2030-49DD-A716-D8318381DD6F}"/>
              </a:ext>
            </a:extLst>
          </p:cNvPr>
          <p:cNvSpPr txBox="1"/>
          <p:nvPr/>
        </p:nvSpPr>
        <p:spPr>
          <a:xfrm rot="16200000">
            <a:off x="6198830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C4F0B-B9C5-412E-BA41-4DDDD3119E1B}"/>
              </a:ext>
            </a:extLst>
          </p:cNvPr>
          <p:cNvSpPr txBox="1"/>
          <p:nvPr/>
        </p:nvSpPr>
        <p:spPr>
          <a:xfrm rot="16200000">
            <a:off x="7262462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3CC45-76F5-48BB-95FA-06F940978826}"/>
              </a:ext>
            </a:extLst>
          </p:cNvPr>
          <p:cNvSpPr txBox="1"/>
          <p:nvPr/>
        </p:nvSpPr>
        <p:spPr>
          <a:xfrm rot="16200000">
            <a:off x="7686497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12B92C-0D3A-4361-ABD8-822B7923D230}"/>
              </a:ext>
            </a:extLst>
          </p:cNvPr>
          <p:cNvSpPr txBox="1"/>
          <p:nvPr/>
        </p:nvSpPr>
        <p:spPr>
          <a:xfrm rot="16200000">
            <a:off x="9090534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C889DB-7057-4412-9846-57D2CA705B53}"/>
              </a:ext>
            </a:extLst>
          </p:cNvPr>
          <p:cNvSpPr txBox="1"/>
          <p:nvPr/>
        </p:nvSpPr>
        <p:spPr>
          <a:xfrm rot="16200000">
            <a:off x="10180885" y="518488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eF</a:t>
            </a:r>
            <a:r>
              <a:rPr lang="en-US" sz="1100" dirty="0"/>
              <a:t> IP5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52FF57-BCD7-40BE-82F9-C6CF0F289F14}"/>
              </a:ext>
            </a:extLst>
          </p:cNvPr>
          <p:cNvSpPr/>
          <p:nvPr/>
        </p:nvSpPr>
        <p:spPr>
          <a:xfrm>
            <a:off x="6595093" y="322601"/>
            <a:ext cx="5138595" cy="1266768"/>
          </a:xfrm>
          <a:prstGeom prst="rect">
            <a:avLst/>
          </a:prstGeom>
          <a:solidFill>
            <a:schemeClr val="bg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2E2DC-F99C-405F-849E-A020D9A5550B}"/>
              </a:ext>
            </a:extLst>
          </p:cNvPr>
          <p:cNvCxnSpPr>
            <a:cxnSpLocks/>
          </p:cNvCxnSpPr>
          <p:nvPr/>
        </p:nvCxnSpPr>
        <p:spPr>
          <a:xfrm flipV="1">
            <a:off x="4585616" y="1045643"/>
            <a:ext cx="995908" cy="149079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AC3C4DD-EF3E-4BDC-B8C2-65D174BF52F9}"/>
              </a:ext>
            </a:extLst>
          </p:cNvPr>
          <p:cNvSpPr txBox="1"/>
          <p:nvPr/>
        </p:nvSpPr>
        <p:spPr>
          <a:xfrm>
            <a:off x="3197618" y="2536436"/>
            <a:ext cx="179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Final photon absorber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4BD1E9D-739E-435C-8B53-83E9284FF247}"/>
              </a:ext>
            </a:extLst>
          </p:cNvPr>
          <p:cNvCxnSpPr>
            <a:cxnSpLocks/>
          </p:cNvCxnSpPr>
          <p:nvPr/>
        </p:nvCxnSpPr>
        <p:spPr>
          <a:xfrm flipV="1">
            <a:off x="5588733" y="868532"/>
            <a:ext cx="0" cy="43183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206F329-215B-41F1-A121-1D97E16FF67C}"/>
              </a:ext>
            </a:extLst>
          </p:cNvPr>
          <p:cNvSpPr txBox="1"/>
          <p:nvPr/>
        </p:nvSpPr>
        <p:spPr>
          <a:xfrm rot="16200000">
            <a:off x="5382134" y="518488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FPA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D62CC2-CF2B-48EE-8D62-413EB799EC6B}"/>
              </a:ext>
            </a:extLst>
          </p:cNvPr>
          <p:cNvCxnSpPr>
            <a:cxnSpLocks/>
          </p:cNvCxnSpPr>
          <p:nvPr/>
        </p:nvCxnSpPr>
        <p:spPr>
          <a:xfrm flipV="1">
            <a:off x="1029678" y="868532"/>
            <a:ext cx="0" cy="5146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BB27CF-0EB6-4EF0-8215-2AE630E51732}"/>
              </a:ext>
            </a:extLst>
          </p:cNvPr>
          <p:cNvSpPr txBox="1"/>
          <p:nvPr/>
        </p:nvSpPr>
        <p:spPr>
          <a:xfrm rot="16200000">
            <a:off x="747342" y="518488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eR</a:t>
            </a:r>
            <a:r>
              <a:rPr lang="en-US" sz="1100" dirty="0"/>
              <a:t> IP1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990DD951-D038-46C4-AC08-8FC34C9D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9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F28D2-B2D7-4C42-808E-140954EAC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" t="44573" r="327"/>
          <a:stretch/>
        </p:blipFill>
        <p:spPr>
          <a:xfrm>
            <a:off x="171159" y="4420129"/>
            <a:ext cx="11849682" cy="217942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2A3FB6-2D61-4EB4-B1F8-2AAB5B123465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7815261" y="4928473"/>
            <a:ext cx="1590675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769C3-26D3-4DEB-BB64-7884E97307B8}"/>
              </a:ext>
            </a:extLst>
          </p:cNvPr>
          <p:cNvCxnSpPr>
            <a:cxnSpLocks noChangeAspect="1"/>
          </p:cNvCxnSpPr>
          <p:nvPr/>
        </p:nvCxnSpPr>
        <p:spPr>
          <a:xfrm>
            <a:off x="1296418" y="4915008"/>
            <a:ext cx="1533239" cy="0"/>
          </a:xfrm>
          <a:prstGeom prst="line">
            <a:avLst/>
          </a:prstGeom>
          <a:ln w="22225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C2BCD2-6EAC-4333-B471-C0CE00912368}"/>
              </a:ext>
            </a:extLst>
          </p:cNvPr>
          <p:cNvSpPr txBox="1">
            <a:spLocks noChangeAspect="1"/>
          </p:cNvSpPr>
          <p:nvPr/>
        </p:nvSpPr>
        <p:spPr>
          <a:xfrm>
            <a:off x="8126781" y="4614111"/>
            <a:ext cx="96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Electrons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DE6F4C-CCA7-403D-8605-A8636CBA4B23}"/>
              </a:ext>
            </a:extLst>
          </p:cNvPr>
          <p:cNvSpPr txBox="1">
            <a:spLocks noChangeAspect="1"/>
          </p:cNvSpPr>
          <p:nvPr/>
        </p:nvSpPr>
        <p:spPr>
          <a:xfrm>
            <a:off x="1639164" y="4614111"/>
            <a:ext cx="900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Hadrons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2FA3747-3D85-4B96-85FC-F04654D54ECB}"/>
              </a:ext>
            </a:extLst>
          </p:cNvPr>
          <p:cNvCxnSpPr>
            <a:cxnSpLocks noChangeAspect="1"/>
          </p:cNvCxnSpPr>
          <p:nvPr/>
        </p:nvCxnSpPr>
        <p:spPr>
          <a:xfrm>
            <a:off x="4796721" y="4215520"/>
            <a:ext cx="236748" cy="36190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A0949B4-9C75-473B-B1A6-D4C2854FBE00}"/>
              </a:ext>
            </a:extLst>
          </p:cNvPr>
          <p:cNvSpPr txBox="1">
            <a:spLocks noChangeAspect="1"/>
          </p:cNvSpPr>
          <p:nvPr/>
        </p:nvSpPr>
        <p:spPr>
          <a:xfrm>
            <a:off x="4256349" y="3999580"/>
            <a:ext cx="10807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Central detector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93185F-D187-48A6-8054-CF8B7BDC9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" r="327" b="64088"/>
          <a:stretch/>
        </p:blipFill>
        <p:spPr>
          <a:xfrm flipV="1">
            <a:off x="170593" y="1802571"/>
            <a:ext cx="11965827" cy="142590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C8D547-3861-4B50-B6CD-FF989EF07848}"/>
              </a:ext>
            </a:extLst>
          </p:cNvPr>
          <p:cNvCxnSpPr>
            <a:cxnSpLocks/>
          </p:cNvCxnSpPr>
          <p:nvPr/>
        </p:nvCxnSpPr>
        <p:spPr>
          <a:xfrm flipV="1">
            <a:off x="1231403" y="2770675"/>
            <a:ext cx="280039" cy="56925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2CC0F06-89CD-4024-84C6-317F8767230A}"/>
              </a:ext>
            </a:extLst>
          </p:cNvPr>
          <p:cNvSpPr txBox="1"/>
          <p:nvPr/>
        </p:nvSpPr>
        <p:spPr>
          <a:xfrm>
            <a:off x="343424" y="3283335"/>
            <a:ext cx="1246406" cy="345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Rear cryostat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E43018-EBF3-4B56-8B60-8D4E6E69E02F}"/>
              </a:ext>
            </a:extLst>
          </p:cNvPr>
          <p:cNvCxnSpPr>
            <a:cxnSpLocks/>
          </p:cNvCxnSpPr>
          <p:nvPr/>
        </p:nvCxnSpPr>
        <p:spPr>
          <a:xfrm flipH="1" flipV="1">
            <a:off x="9478030" y="2770675"/>
            <a:ext cx="506306" cy="66990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E675BA0-BFAB-4680-AC64-D508EDD7A6AB}"/>
              </a:ext>
            </a:extLst>
          </p:cNvPr>
          <p:cNvSpPr txBox="1"/>
          <p:nvPr/>
        </p:nvSpPr>
        <p:spPr>
          <a:xfrm>
            <a:off x="9658387" y="3429000"/>
            <a:ext cx="1473140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Forward cryostat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7F3363-4F63-4161-819B-4E25A1D34CF5}"/>
              </a:ext>
            </a:extLst>
          </p:cNvPr>
          <p:cNvCxnSpPr>
            <a:cxnSpLocks/>
          </p:cNvCxnSpPr>
          <p:nvPr/>
        </p:nvCxnSpPr>
        <p:spPr>
          <a:xfrm flipV="1">
            <a:off x="4853379" y="2504604"/>
            <a:ext cx="180090" cy="5321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5C3B7BD-7A43-4DB6-8BCB-75A6690A9D2B}"/>
              </a:ext>
            </a:extLst>
          </p:cNvPr>
          <p:cNvSpPr txBox="1"/>
          <p:nvPr/>
        </p:nvSpPr>
        <p:spPr>
          <a:xfrm>
            <a:off x="3983833" y="3027694"/>
            <a:ext cx="2108844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Central detector chamber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8434A57-9869-44E7-A98D-54EE26645283}"/>
              </a:ext>
            </a:extLst>
          </p:cNvPr>
          <p:cNvCxnSpPr>
            <a:cxnSpLocks/>
          </p:cNvCxnSpPr>
          <p:nvPr/>
        </p:nvCxnSpPr>
        <p:spPr>
          <a:xfrm flipH="1" flipV="1">
            <a:off x="5879428" y="2511986"/>
            <a:ext cx="570719" cy="74014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167B622-D4E2-4473-9757-1BA4412ED9C0}"/>
              </a:ext>
            </a:extLst>
          </p:cNvPr>
          <p:cNvSpPr txBox="1"/>
          <p:nvPr/>
        </p:nvSpPr>
        <p:spPr>
          <a:xfrm>
            <a:off x="6339219" y="3172106"/>
            <a:ext cx="2077059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Hadron forward chamber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48680FF-EBB9-48E3-B4AC-4A4612D91A79}"/>
              </a:ext>
            </a:extLst>
          </p:cNvPr>
          <p:cNvCxnSpPr>
            <a:cxnSpLocks/>
          </p:cNvCxnSpPr>
          <p:nvPr/>
        </p:nvCxnSpPr>
        <p:spPr>
          <a:xfrm flipV="1">
            <a:off x="3402175" y="2546785"/>
            <a:ext cx="522702" cy="72163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C884EF6-8568-4938-BD48-E13FA9EA9710}"/>
              </a:ext>
            </a:extLst>
          </p:cNvPr>
          <p:cNvSpPr txBox="1"/>
          <p:nvPr/>
        </p:nvSpPr>
        <p:spPr>
          <a:xfrm>
            <a:off x="1986997" y="3256083"/>
            <a:ext cx="1797350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Hadron rear chamber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FD5B047-6C84-43F1-870B-6BB97AA63E97}"/>
              </a:ext>
            </a:extLst>
          </p:cNvPr>
          <p:cNvCxnSpPr>
            <a:cxnSpLocks/>
          </p:cNvCxnSpPr>
          <p:nvPr/>
        </p:nvCxnSpPr>
        <p:spPr>
          <a:xfrm flipV="1">
            <a:off x="3663526" y="1599376"/>
            <a:ext cx="0" cy="824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0D455A1-18E0-484A-A1DC-E15DDAB052E0}"/>
              </a:ext>
            </a:extLst>
          </p:cNvPr>
          <p:cNvCxnSpPr>
            <a:cxnSpLocks/>
          </p:cNvCxnSpPr>
          <p:nvPr/>
        </p:nvCxnSpPr>
        <p:spPr>
          <a:xfrm flipV="1">
            <a:off x="6410105" y="1599377"/>
            <a:ext cx="0" cy="769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59ABF84-EC49-4978-90EE-9224483D6298}"/>
              </a:ext>
            </a:extLst>
          </p:cNvPr>
          <p:cNvCxnSpPr>
            <a:cxnSpLocks/>
          </p:cNvCxnSpPr>
          <p:nvPr/>
        </p:nvCxnSpPr>
        <p:spPr>
          <a:xfrm flipH="1">
            <a:off x="3663531" y="1705461"/>
            <a:ext cx="1184045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E943660-6045-4F2E-8D98-6433E71E290F}"/>
              </a:ext>
            </a:extLst>
          </p:cNvPr>
          <p:cNvSpPr txBox="1"/>
          <p:nvPr/>
        </p:nvSpPr>
        <p:spPr>
          <a:xfrm>
            <a:off x="4760820" y="1520926"/>
            <a:ext cx="612819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9.5m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076CEC7-68E8-4660-9836-7185759F3A0E}"/>
              </a:ext>
            </a:extLst>
          </p:cNvPr>
          <p:cNvCxnSpPr>
            <a:cxnSpLocks/>
          </p:cNvCxnSpPr>
          <p:nvPr/>
        </p:nvCxnSpPr>
        <p:spPr>
          <a:xfrm>
            <a:off x="5261663" y="1705461"/>
            <a:ext cx="1148442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9D2D858-B831-4F19-9992-43E55A6369EA}"/>
              </a:ext>
            </a:extLst>
          </p:cNvPr>
          <p:cNvCxnSpPr>
            <a:cxnSpLocks/>
          </p:cNvCxnSpPr>
          <p:nvPr/>
        </p:nvCxnSpPr>
        <p:spPr>
          <a:xfrm flipV="1">
            <a:off x="6513939" y="1595526"/>
            <a:ext cx="0" cy="629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076FC47-9F67-4210-BD26-D73768C260ED}"/>
              </a:ext>
            </a:extLst>
          </p:cNvPr>
          <p:cNvCxnSpPr>
            <a:cxnSpLocks/>
          </p:cNvCxnSpPr>
          <p:nvPr/>
        </p:nvCxnSpPr>
        <p:spPr>
          <a:xfrm flipH="1">
            <a:off x="6513943" y="1701610"/>
            <a:ext cx="2558635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1048152-BA6A-4CC7-9FBD-656ED998F19F}"/>
              </a:ext>
            </a:extLst>
          </p:cNvPr>
          <p:cNvCxnSpPr>
            <a:cxnSpLocks/>
          </p:cNvCxnSpPr>
          <p:nvPr/>
        </p:nvCxnSpPr>
        <p:spPr>
          <a:xfrm flipV="1">
            <a:off x="11844894" y="1595528"/>
            <a:ext cx="0" cy="629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9AFD1BF-D9D1-48F6-B742-389510AC31EC}"/>
              </a:ext>
            </a:extLst>
          </p:cNvPr>
          <p:cNvCxnSpPr>
            <a:cxnSpLocks/>
          </p:cNvCxnSpPr>
          <p:nvPr/>
        </p:nvCxnSpPr>
        <p:spPr>
          <a:xfrm>
            <a:off x="9658387" y="1701612"/>
            <a:ext cx="2186507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2FE8635-317F-4C1E-A463-16597CC4DEA6}"/>
              </a:ext>
            </a:extLst>
          </p:cNvPr>
          <p:cNvCxnSpPr>
            <a:cxnSpLocks/>
          </p:cNvCxnSpPr>
          <p:nvPr/>
        </p:nvCxnSpPr>
        <p:spPr>
          <a:xfrm flipV="1">
            <a:off x="3464618" y="1595529"/>
            <a:ext cx="0" cy="828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FB23AE2-8E79-4FD9-82DF-FBE7F8DC5E21}"/>
              </a:ext>
            </a:extLst>
          </p:cNvPr>
          <p:cNvCxnSpPr>
            <a:cxnSpLocks/>
          </p:cNvCxnSpPr>
          <p:nvPr/>
        </p:nvCxnSpPr>
        <p:spPr>
          <a:xfrm>
            <a:off x="2248186" y="1701612"/>
            <a:ext cx="1216431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3514E3E-037D-48EE-93D3-37F2CAD0E943}"/>
              </a:ext>
            </a:extLst>
          </p:cNvPr>
          <p:cNvCxnSpPr>
            <a:cxnSpLocks/>
          </p:cNvCxnSpPr>
          <p:nvPr/>
        </p:nvCxnSpPr>
        <p:spPr>
          <a:xfrm flipV="1">
            <a:off x="422307" y="1595526"/>
            <a:ext cx="0" cy="696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A2529F1-6264-4E6A-8148-D4383764236A}"/>
              </a:ext>
            </a:extLst>
          </p:cNvPr>
          <p:cNvCxnSpPr>
            <a:cxnSpLocks/>
          </p:cNvCxnSpPr>
          <p:nvPr/>
        </p:nvCxnSpPr>
        <p:spPr>
          <a:xfrm flipH="1">
            <a:off x="422312" y="1701610"/>
            <a:ext cx="1323691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F01967D-15E5-4017-82A9-F45AC714D309}"/>
              </a:ext>
            </a:extLst>
          </p:cNvPr>
          <p:cNvSpPr txBox="1"/>
          <p:nvPr/>
        </p:nvSpPr>
        <p:spPr>
          <a:xfrm>
            <a:off x="1639164" y="1520926"/>
            <a:ext cx="703937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10.1m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C049AB1-B9DD-4DBB-8743-BBD80812FFF1}"/>
              </a:ext>
            </a:extLst>
          </p:cNvPr>
          <p:cNvSpPr txBox="1"/>
          <p:nvPr/>
        </p:nvSpPr>
        <p:spPr>
          <a:xfrm>
            <a:off x="9019663" y="1530116"/>
            <a:ext cx="703937" cy="33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17.5m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4C6CAE11-892B-476D-86FC-FA813E32A719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Interaction Region (1:1 Scale)</a:t>
            </a:r>
          </a:p>
        </p:txBody>
      </p:sp>
    </p:spTree>
    <p:extLst>
      <p:ext uri="{BB962C8B-B14F-4D97-AF65-F5344CB8AC3E}">
        <p14:creationId xmlns:p14="http://schemas.microsoft.com/office/powerpoint/2010/main" val="174528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C2E22FE-8182-40A2-A9B0-F742E4E365DC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Forward Side Cryostat (1:1 scale)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8A72ED0-761A-4787-9E3C-7F8A9E13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769624" y="1133624"/>
            <a:ext cx="9020296" cy="565825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05CF91-7786-4620-8299-F382C3D53CF9}"/>
              </a:ext>
            </a:extLst>
          </p:cNvPr>
          <p:cNvCxnSpPr>
            <a:cxnSpLocks/>
          </p:cNvCxnSpPr>
          <p:nvPr/>
        </p:nvCxnSpPr>
        <p:spPr>
          <a:xfrm flipH="1">
            <a:off x="456062" y="2209624"/>
            <a:ext cx="1499363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EBEA22-1D51-4E5F-BF5F-3E86814D34F2}"/>
              </a:ext>
            </a:extLst>
          </p:cNvPr>
          <p:cNvCxnSpPr>
            <a:cxnSpLocks/>
          </p:cNvCxnSpPr>
          <p:nvPr/>
        </p:nvCxnSpPr>
        <p:spPr>
          <a:xfrm>
            <a:off x="456062" y="1602497"/>
            <a:ext cx="1499363" cy="0"/>
          </a:xfrm>
          <a:prstGeom prst="line">
            <a:avLst/>
          </a:prstGeom>
          <a:ln w="22225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8602B58-15D2-4069-8B7D-1E0AA90EA43F}"/>
              </a:ext>
            </a:extLst>
          </p:cNvPr>
          <p:cNvSpPr txBox="1"/>
          <p:nvPr/>
        </p:nvSpPr>
        <p:spPr>
          <a:xfrm>
            <a:off x="786018" y="1845995"/>
            <a:ext cx="1039305" cy="36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Electrons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956B48-28F4-405A-A8E9-EEE3B517DCC9}"/>
              </a:ext>
            </a:extLst>
          </p:cNvPr>
          <p:cNvSpPr txBox="1"/>
          <p:nvPr/>
        </p:nvSpPr>
        <p:spPr>
          <a:xfrm>
            <a:off x="674240" y="1237749"/>
            <a:ext cx="966993" cy="36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Hadrons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62E8AB4-FF0F-4A77-8CAC-91BB3FF6ACE0}"/>
              </a:ext>
            </a:extLst>
          </p:cNvPr>
          <p:cNvCxnSpPr>
            <a:cxnSpLocks/>
          </p:cNvCxnSpPr>
          <p:nvPr/>
        </p:nvCxnSpPr>
        <p:spPr>
          <a:xfrm flipV="1">
            <a:off x="5083101" y="3694785"/>
            <a:ext cx="197435" cy="66018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E2E666C-9018-4E73-B69B-70EB0F1A82AE}"/>
              </a:ext>
            </a:extLst>
          </p:cNvPr>
          <p:cNvSpPr txBox="1"/>
          <p:nvPr/>
        </p:nvSpPr>
        <p:spPr>
          <a:xfrm>
            <a:off x="4806591" y="4354965"/>
            <a:ext cx="553020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Q1eF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A7320E3-F808-4ADC-9BBC-26BE84D71F98}"/>
              </a:ext>
            </a:extLst>
          </p:cNvPr>
          <p:cNvCxnSpPr>
            <a:cxnSpLocks/>
          </p:cNvCxnSpPr>
          <p:nvPr/>
        </p:nvCxnSpPr>
        <p:spPr>
          <a:xfrm flipH="1">
            <a:off x="6652641" y="4864953"/>
            <a:ext cx="209579" cy="56348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0484E3A-24CF-4B2D-A742-1A37F504DF60}"/>
              </a:ext>
            </a:extLst>
          </p:cNvPr>
          <p:cNvSpPr txBox="1"/>
          <p:nvPr/>
        </p:nvSpPr>
        <p:spPr>
          <a:xfrm>
            <a:off x="6847964" y="4567438"/>
            <a:ext cx="553020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Q0eF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0CCC8E7-5937-40D8-A50C-AAA22D7DB195}"/>
              </a:ext>
            </a:extLst>
          </p:cNvPr>
          <p:cNvCxnSpPr>
            <a:cxnSpLocks/>
          </p:cNvCxnSpPr>
          <p:nvPr/>
        </p:nvCxnSpPr>
        <p:spPr>
          <a:xfrm>
            <a:off x="2462309" y="3009424"/>
            <a:ext cx="217547" cy="50875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245BDBE-07A9-4187-9742-C3B22C3F3591}"/>
              </a:ext>
            </a:extLst>
          </p:cNvPr>
          <p:cNvSpPr txBox="1"/>
          <p:nvPr/>
        </p:nvSpPr>
        <p:spPr>
          <a:xfrm>
            <a:off x="2153522" y="273639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Q0eF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8D2364-FE0C-4783-AA12-1E1F21A4416F}"/>
              </a:ext>
            </a:extLst>
          </p:cNvPr>
          <p:cNvSpPr txBox="1"/>
          <p:nvPr/>
        </p:nvSpPr>
        <p:spPr>
          <a:xfrm>
            <a:off x="2014443" y="3981735"/>
            <a:ext cx="534081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B0pF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068D5E7-F276-4BE5-93D6-B5F27917924E}"/>
              </a:ext>
            </a:extLst>
          </p:cNvPr>
          <p:cNvCxnSpPr>
            <a:cxnSpLocks/>
          </p:cNvCxnSpPr>
          <p:nvPr/>
        </p:nvCxnSpPr>
        <p:spPr>
          <a:xfrm flipH="1">
            <a:off x="9437445" y="5025143"/>
            <a:ext cx="162098" cy="83592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B11A878-4432-45B6-B4D9-2B598909495F}"/>
              </a:ext>
            </a:extLst>
          </p:cNvPr>
          <p:cNvSpPr txBox="1"/>
          <p:nvPr/>
        </p:nvSpPr>
        <p:spPr>
          <a:xfrm>
            <a:off x="9391384" y="4759655"/>
            <a:ext cx="580568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BPMs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055957-2AB7-40DA-8ECA-CEF46821485D}"/>
              </a:ext>
            </a:extLst>
          </p:cNvPr>
          <p:cNvCxnSpPr>
            <a:cxnSpLocks/>
          </p:cNvCxnSpPr>
          <p:nvPr/>
        </p:nvCxnSpPr>
        <p:spPr>
          <a:xfrm flipH="1">
            <a:off x="9982201" y="5577199"/>
            <a:ext cx="505569" cy="47374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3B96310-6B9D-4320-994B-DBA007830FDB}"/>
              </a:ext>
            </a:extLst>
          </p:cNvPr>
          <p:cNvSpPr txBox="1"/>
          <p:nvPr/>
        </p:nvSpPr>
        <p:spPr>
          <a:xfrm>
            <a:off x="10411484" y="5279684"/>
            <a:ext cx="923192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+/- 1.3GeV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7F6F2FC-3E73-4C27-8866-0C6317DABBE3}"/>
              </a:ext>
            </a:extLst>
          </p:cNvPr>
          <p:cNvSpPr/>
          <p:nvPr/>
        </p:nvSpPr>
        <p:spPr>
          <a:xfrm>
            <a:off x="5841154" y="2841450"/>
            <a:ext cx="553020" cy="171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A8DBBD-B268-4B4D-98A0-9DB010D3DF8F}"/>
              </a:ext>
            </a:extLst>
          </p:cNvPr>
          <p:cNvCxnSpPr>
            <a:cxnSpLocks/>
          </p:cNvCxnSpPr>
          <p:nvPr/>
        </p:nvCxnSpPr>
        <p:spPr>
          <a:xfrm>
            <a:off x="2947643" y="5000877"/>
            <a:ext cx="893031" cy="116138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AD29CCF-1F33-4452-A79F-3A655FBFE52B}"/>
              </a:ext>
            </a:extLst>
          </p:cNvPr>
          <p:cNvSpPr txBox="1"/>
          <p:nvPr/>
        </p:nvSpPr>
        <p:spPr>
          <a:xfrm>
            <a:off x="2332351" y="4759655"/>
            <a:ext cx="1061412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Atmosphere 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AF7D023-8FA1-4279-92E1-D325E77792AF}"/>
              </a:ext>
            </a:extLst>
          </p:cNvPr>
          <p:cNvCxnSpPr>
            <a:cxnSpLocks/>
          </p:cNvCxnSpPr>
          <p:nvPr/>
        </p:nvCxnSpPr>
        <p:spPr>
          <a:xfrm flipV="1">
            <a:off x="2316149" y="3653622"/>
            <a:ext cx="137531" cy="37891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07E3AB-B6A3-4279-B2C7-096CE2F1EC6A}"/>
              </a:ext>
            </a:extLst>
          </p:cNvPr>
          <p:cNvCxnSpPr>
            <a:cxnSpLocks/>
          </p:cNvCxnSpPr>
          <p:nvPr/>
        </p:nvCxnSpPr>
        <p:spPr>
          <a:xfrm>
            <a:off x="3280040" y="2911545"/>
            <a:ext cx="227446" cy="75949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C4C9571-8F86-4878-BD8E-D10D798E48D0}"/>
              </a:ext>
            </a:extLst>
          </p:cNvPr>
          <p:cNvSpPr txBox="1"/>
          <p:nvPr/>
        </p:nvSpPr>
        <p:spPr>
          <a:xfrm>
            <a:off x="2947643" y="2658460"/>
            <a:ext cx="630498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B0ApF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1ADEC59-55FB-4ED8-9488-1CD248DA707C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4067133" y="2927265"/>
            <a:ext cx="171542" cy="71601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8E77C86-0692-473F-974C-2D2FAC1F2C3D}"/>
              </a:ext>
            </a:extLst>
          </p:cNvPr>
          <p:cNvSpPr txBox="1"/>
          <p:nvPr/>
        </p:nvSpPr>
        <p:spPr>
          <a:xfrm>
            <a:off x="3740693" y="2629750"/>
            <a:ext cx="652880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Q1ApF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A786C2C-756C-4725-90C5-F13E57FF6FEA}"/>
              </a:ext>
            </a:extLst>
          </p:cNvPr>
          <p:cNvCxnSpPr>
            <a:cxnSpLocks/>
          </p:cNvCxnSpPr>
          <p:nvPr/>
        </p:nvCxnSpPr>
        <p:spPr>
          <a:xfrm>
            <a:off x="5212771" y="2841450"/>
            <a:ext cx="83627" cy="56853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16D4BD5-9E67-42AD-A17E-2B2EFC562F6E}"/>
              </a:ext>
            </a:extLst>
          </p:cNvPr>
          <p:cNvSpPr txBox="1"/>
          <p:nvPr/>
        </p:nvSpPr>
        <p:spPr>
          <a:xfrm>
            <a:off x="4889414" y="2608764"/>
            <a:ext cx="645993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Q1BpF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94396A7-4125-4961-A76D-BD534ADE018E}"/>
              </a:ext>
            </a:extLst>
          </p:cNvPr>
          <p:cNvCxnSpPr>
            <a:cxnSpLocks/>
          </p:cNvCxnSpPr>
          <p:nvPr/>
        </p:nvCxnSpPr>
        <p:spPr>
          <a:xfrm flipH="1">
            <a:off x="7274445" y="2967529"/>
            <a:ext cx="183659" cy="6624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79023E5-E39E-4A06-950B-1EB45CAC6C29}"/>
              </a:ext>
            </a:extLst>
          </p:cNvPr>
          <p:cNvSpPr txBox="1"/>
          <p:nvPr/>
        </p:nvSpPr>
        <p:spPr>
          <a:xfrm>
            <a:off x="7236176" y="2732931"/>
            <a:ext cx="556464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Q2pF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FCF99CE-EA0C-4FD8-A5BC-E4D3E9F95A22}"/>
              </a:ext>
            </a:extLst>
          </p:cNvPr>
          <p:cNvCxnSpPr>
            <a:cxnSpLocks/>
          </p:cNvCxnSpPr>
          <p:nvPr/>
        </p:nvCxnSpPr>
        <p:spPr>
          <a:xfrm flipH="1">
            <a:off x="8727684" y="3000844"/>
            <a:ext cx="219507" cy="62916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1E064D5-9051-4368-844E-F6766A94F296}"/>
              </a:ext>
            </a:extLst>
          </p:cNvPr>
          <p:cNvSpPr txBox="1"/>
          <p:nvPr/>
        </p:nvSpPr>
        <p:spPr>
          <a:xfrm>
            <a:off x="8886346" y="2761971"/>
            <a:ext cx="534081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B1pF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94B1D3D-3C72-44D1-A693-39F44B6E0A40}"/>
              </a:ext>
            </a:extLst>
          </p:cNvPr>
          <p:cNvCxnSpPr>
            <a:cxnSpLocks/>
          </p:cNvCxnSpPr>
          <p:nvPr/>
        </p:nvCxnSpPr>
        <p:spPr>
          <a:xfrm flipH="1">
            <a:off x="9920863" y="2980106"/>
            <a:ext cx="283322" cy="67770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1BDB3AB-380A-4D37-BDDD-083A4B1BD3A3}"/>
              </a:ext>
            </a:extLst>
          </p:cNvPr>
          <p:cNvSpPr txBox="1"/>
          <p:nvPr/>
        </p:nvSpPr>
        <p:spPr>
          <a:xfrm>
            <a:off x="9971952" y="2778508"/>
            <a:ext cx="630498" cy="29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B1ApF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2A00F0-7DB5-4466-92E1-1690B416FC2A}"/>
              </a:ext>
            </a:extLst>
          </p:cNvPr>
          <p:cNvSpPr/>
          <p:nvPr/>
        </p:nvSpPr>
        <p:spPr>
          <a:xfrm>
            <a:off x="5756744" y="4816117"/>
            <a:ext cx="637430" cy="29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3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09440D-2284-4E6F-AF3C-312BB1A94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120682"/>
              </p:ext>
            </p:extLst>
          </p:nvPr>
        </p:nvGraphicFramePr>
        <p:xfrm>
          <a:off x="219075" y="933450"/>
          <a:ext cx="11811000" cy="584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6709B84-F170-4479-85AD-01815B5351E3}"/>
              </a:ext>
            </a:extLst>
          </p:cNvPr>
          <p:cNvSpPr/>
          <p:nvPr/>
        </p:nvSpPr>
        <p:spPr>
          <a:xfrm>
            <a:off x="7372350" y="1200150"/>
            <a:ext cx="262890" cy="4914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FE5BA-7926-4520-8254-8DA9FD232362}"/>
              </a:ext>
            </a:extLst>
          </p:cNvPr>
          <p:cNvSpPr/>
          <p:nvPr/>
        </p:nvSpPr>
        <p:spPr>
          <a:xfrm>
            <a:off x="8292465" y="1200150"/>
            <a:ext cx="314325" cy="4914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4927A-076C-4420-9342-CA0DCF1045B2}"/>
              </a:ext>
            </a:extLst>
          </p:cNvPr>
          <p:cNvSpPr/>
          <p:nvPr/>
        </p:nvSpPr>
        <p:spPr>
          <a:xfrm>
            <a:off x="5126355" y="1200150"/>
            <a:ext cx="314325" cy="4914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0796B-3BDE-478E-A9C6-D0FF8907ACDF}"/>
              </a:ext>
            </a:extLst>
          </p:cNvPr>
          <p:cNvSpPr/>
          <p:nvPr/>
        </p:nvSpPr>
        <p:spPr>
          <a:xfrm>
            <a:off x="4770120" y="1200150"/>
            <a:ext cx="275272" cy="4914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99E42B-BA23-43D6-BDCE-2597348F7046}"/>
              </a:ext>
            </a:extLst>
          </p:cNvPr>
          <p:cNvSpPr/>
          <p:nvPr/>
        </p:nvSpPr>
        <p:spPr>
          <a:xfrm>
            <a:off x="3718560" y="1200150"/>
            <a:ext cx="970597" cy="4914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1BE45-5813-4F34-A0E4-5FA279E584CE}"/>
              </a:ext>
            </a:extLst>
          </p:cNvPr>
          <p:cNvSpPr/>
          <p:nvPr/>
        </p:nvSpPr>
        <p:spPr>
          <a:xfrm>
            <a:off x="5589373" y="1200150"/>
            <a:ext cx="1687727" cy="49149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72307-3F30-4EA8-8627-BCA41404957F}"/>
              </a:ext>
            </a:extLst>
          </p:cNvPr>
          <p:cNvSpPr txBox="1"/>
          <p:nvPr/>
        </p:nvSpPr>
        <p:spPr>
          <a:xfrm rot="16200000">
            <a:off x="7210712" y="1330153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Q0eF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30090-4A83-402C-BA55-7F60EA26171E}"/>
              </a:ext>
            </a:extLst>
          </p:cNvPr>
          <p:cNvSpPr txBox="1"/>
          <p:nvPr/>
        </p:nvSpPr>
        <p:spPr>
          <a:xfrm rot="16200000">
            <a:off x="8175715" y="1330153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Q1eF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49575-7F57-48FE-8441-79BC5DF5B99B}"/>
              </a:ext>
            </a:extLst>
          </p:cNvPr>
          <p:cNvSpPr txBox="1"/>
          <p:nvPr/>
        </p:nvSpPr>
        <p:spPr>
          <a:xfrm rot="16200000">
            <a:off x="4994885" y="1330153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Q1eR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4BF1B-CA15-4189-BA7A-B83C7C6C02B2}"/>
              </a:ext>
            </a:extLst>
          </p:cNvPr>
          <p:cNvSpPr txBox="1"/>
          <p:nvPr/>
        </p:nvSpPr>
        <p:spPr>
          <a:xfrm rot="16200000">
            <a:off x="4623010" y="1330153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Q2eR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E8848-9D03-489B-A45D-E7CAB3D6C3FF}"/>
              </a:ext>
            </a:extLst>
          </p:cNvPr>
          <p:cNvSpPr txBox="1"/>
          <p:nvPr/>
        </p:nvSpPr>
        <p:spPr>
          <a:xfrm rot="16200000">
            <a:off x="3965822" y="133015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D2eR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B1942-DB06-4A97-9CB4-CA0F11188D76}"/>
              </a:ext>
            </a:extLst>
          </p:cNvPr>
          <p:cNvSpPr txBox="1"/>
          <p:nvPr/>
        </p:nvSpPr>
        <p:spPr>
          <a:xfrm>
            <a:off x="5994286" y="1330153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BBFE222-E727-4558-A04C-F6DE596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F6FD1C-56B1-4C43-A5F9-E26285DA6E73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5686425" y="772092"/>
            <a:ext cx="1590675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23B252-1010-4D7F-BCD9-8B8CA0D5D5AF}"/>
              </a:ext>
            </a:extLst>
          </p:cNvPr>
          <p:cNvSpPr txBox="1">
            <a:spLocks noChangeAspect="1"/>
          </p:cNvSpPr>
          <p:nvPr/>
        </p:nvSpPr>
        <p:spPr>
          <a:xfrm>
            <a:off x="5997945" y="457730"/>
            <a:ext cx="96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Electrons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0DB7ED3-F8DB-4A28-B566-104D3692A9C5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Electron Beam Pipe</a:t>
            </a:r>
          </a:p>
        </p:txBody>
      </p:sp>
    </p:spTree>
    <p:extLst>
      <p:ext uri="{BB962C8B-B14F-4D97-AF65-F5344CB8AC3E}">
        <p14:creationId xmlns:p14="http://schemas.microsoft.com/office/powerpoint/2010/main" val="155012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23813E6C-42C3-4568-A415-18959F052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" t="4176" r="11109" b="6095"/>
          <a:stretch/>
        </p:blipFill>
        <p:spPr>
          <a:xfrm>
            <a:off x="63610" y="373711"/>
            <a:ext cx="10774018" cy="5982640"/>
          </a:xfrm>
          <a:prstGeom prst="rect">
            <a:avLst/>
          </a:prstGeom>
        </p:spPr>
      </p:pic>
      <p:pic>
        <p:nvPicPr>
          <p:cNvPr id="8" name="Picture 7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990DF5F5-5BE9-4E0B-8A4F-ADD5BB3C5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" t="4176" r="11109" b="4176"/>
          <a:stretch/>
        </p:blipFill>
        <p:spPr>
          <a:xfrm>
            <a:off x="63610" y="373710"/>
            <a:ext cx="10774018" cy="6110579"/>
          </a:xfrm>
          <a:prstGeom prst="rect">
            <a:avLst/>
          </a:prstGeom>
        </p:spPr>
      </p:pic>
      <p:pic>
        <p:nvPicPr>
          <p:cNvPr id="10" name="Picture 9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DA42AFD-6C03-4EA9-89E3-BAE089167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" t="4176" r="11109" b="4176"/>
          <a:stretch/>
        </p:blipFill>
        <p:spPr>
          <a:xfrm>
            <a:off x="63610" y="373710"/>
            <a:ext cx="10774018" cy="61105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D9D1B-831D-4F6B-B577-A4863944D52F}"/>
              </a:ext>
            </a:extLst>
          </p:cNvPr>
          <p:cNvSpPr txBox="1"/>
          <p:nvPr/>
        </p:nvSpPr>
        <p:spPr>
          <a:xfrm>
            <a:off x="1144988" y="1389046"/>
            <a:ext cx="3496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geometry</a:t>
            </a:r>
          </a:p>
          <a:p>
            <a:r>
              <a:rPr lang="en-US" dirty="0"/>
              <a:t>Define surface materials</a:t>
            </a:r>
          </a:p>
          <a:p>
            <a:r>
              <a:rPr lang="en-US" dirty="0"/>
              <a:t>Setup textures and facet properties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0192C5-D61B-466C-A8EE-5F8147D37406}"/>
              </a:ext>
            </a:extLst>
          </p:cNvPr>
          <p:cNvSpPr txBox="1"/>
          <p:nvPr/>
        </p:nvSpPr>
        <p:spPr>
          <a:xfrm>
            <a:off x="4641779" y="5083881"/>
            <a:ext cx="244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Setup magnetic regions</a:t>
            </a:r>
          </a:p>
          <a:p>
            <a:r>
              <a:rPr lang="en-US" dirty="0"/>
              <a:t>Input lattice parameters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D3BA32-60C2-48E3-8812-30E38688D3A0}"/>
              </a:ext>
            </a:extLst>
          </p:cNvPr>
          <p:cNvSpPr txBox="1"/>
          <p:nvPr/>
        </p:nvSpPr>
        <p:spPr>
          <a:xfrm>
            <a:off x="7992387" y="3261360"/>
            <a:ext cx="349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random seeds</a:t>
            </a:r>
          </a:p>
          <a:p>
            <a:r>
              <a:rPr lang="en-US" dirty="0"/>
              <a:t>Ray trace to determine interactions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A197C12-21EF-4E64-A3E9-BC77185ABF27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 err="1">
                <a:latin typeface="+mn-lt"/>
              </a:rPr>
              <a:t>SynRad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7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CC82C8-3376-469D-9571-40C53B54172D}"/>
              </a:ext>
            </a:extLst>
          </p:cNvPr>
          <p:cNvGrpSpPr>
            <a:grpSpLocks noChangeAspect="1"/>
          </p:cNvGrpSpPr>
          <p:nvPr/>
        </p:nvGrpSpPr>
        <p:grpSpPr>
          <a:xfrm>
            <a:off x="1202881" y="2553597"/>
            <a:ext cx="3219075" cy="4121779"/>
            <a:chOff x="897125" y="2723510"/>
            <a:chExt cx="2815115" cy="360453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76565D3-9FC4-4744-9EC0-AFBDD7652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" y="2723510"/>
              <a:ext cx="2815115" cy="36045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3B53B8E-D196-409B-AAF5-153C97179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06" y="3686258"/>
              <a:ext cx="0" cy="22847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FE23A2-698F-48F0-B091-806A63D86DE8}"/>
                </a:ext>
              </a:extLst>
            </p:cNvPr>
            <p:cNvSpPr txBox="1"/>
            <p:nvPr/>
          </p:nvSpPr>
          <p:spPr>
            <a:xfrm>
              <a:off x="2033130" y="3163037"/>
              <a:ext cx="1452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SYNC_BKG </a:t>
              </a:r>
            </a:p>
            <a:p>
              <a:pPr algn="ctr"/>
              <a:r>
                <a:rPr lang="en-US" sz="1400" dirty="0"/>
                <a:t>15</a:t>
              </a:r>
              <a:r>
                <a:rPr lang="el-GR" sz="1400" dirty="0">
                  <a:cs typeface="Arial" panose="020B0604020202020204" pitchFamily="34" charset="0"/>
                </a:rPr>
                <a:t>σ</a:t>
              </a:r>
              <a:r>
                <a:rPr lang="en-US" sz="1400" dirty="0">
                  <a:cs typeface="Arial" panose="020B0604020202020204" pitchFamily="34" charset="0"/>
                </a:rPr>
                <a:t> beam tails</a:t>
              </a:r>
              <a:endParaRPr lang="en-US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8EEF2D-B292-4AB5-8CC1-9492C6DC19B7}"/>
              </a:ext>
            </a:extLst>
          </p:cNvPr>
          <p:cNvSpPr txBox="1"/>
          <p:nvPr/>
        </p:nvSpPr>
        <p:spPr>
          <a:xfrm>
            <a:off x="890544" y="1298119"/>
            <a:ext cx="3362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SYNC-BKG (M. Sullivan)</a:t>
            </a:r>
          </a:p>
          <a:p>
            <a:pPr algn="ctr"/>
            <a:r>
              <a:rPr lang="en-US" dirty="0"/>
              <a:t>10keV photons hitting beryllium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1600" dirty="0"/>
              <a:t>1.93e</a:t>
            </a:r>
            <a:r>
              <a:rPr lang="en-US" sz="1600" baseline="30000" dirty="0"/>
              <a:t>5</a:t>
            </a:r>
            <a:r>
              <a:rPr lang="en-US" sz="1600" dirty="0"/>
              <a:t> </a:t>
            </a:r>
            <a:r>
              <a:rPr lang="en-US" sz="1600" dirty="0" err="1"/>
              <a:t>ph</a:t>
            </a:r>
            <a:r>
              <a:rPr lang="en-US" sz="1600" dirty="0"/>
              <a:t>/crossing ~ 1.75x10</a:t>
            </a:r>
            <a:r>
              <a:rPr lang="en-US" sz="1600" baseline="30000" dirty="0"/>
              <a:t>13</a:t>
            </a:r>
            <a:r>
              <a:rPr lang="en-US" sz="1600" dirty="0"/>
              <a:t> </a:t>
            </a:r>
            <a:r>
              <a:rPr lang="en-US" sz="1600" dirty="0" err="1"/>
              <a:t>ph</a:t>
            </a:r>
            <a:r>
              <a:rPr lang="en-US" sz="1600" dirty="0"/>
              <a:t>/sec</a:t>
            </a:r>
            <a:endParaRPr lang="en-US" sz="1200" dirty="0"/>
          </a:p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267EE-8FCE-4DC8-BB00-2668E5BA1AA7}"/>
              </a:ext>
            </a:extLst>
          </p:cNvPr>
          <p:cNvSpPr txBox="1"/>
          <p:nvPr/>
        </p:nvSpPr>
        <p:spPr>
          <a:xfrm>
            <a:off x="6562282" y="1553959"/>
            <a:ext cx="33622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 (C. Hetzel)</a:t>
            </a:r>
          </a:p>
          <a:p>
            <a:pPr algn="ctr"/>
            <a:r>
              <a:rPr lang="en-US" dirty="0"/>
              <a:t>10keV photons hitting beryllium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1600" dirty="0"/>
              <a:t>2.64x10</a:t>
            </a:r>
            <a:r>
              <a:rPr lang="en-US" sz="1600" baseline="30000" dirty="0"/>
              <a:t>13</a:t>
            </a:r>
            <a:r>
              <a:rPr lang="en-US" sz="1600" dirty="0"/>
              <a:t> </a:t>
            </a:r>
            <a:r>
              <a:rPr lang="en-US" sz="1600" dirty="0" err="1"/>
              <a:t>ph</a:t>
            </a:r>
            <a:r>
              <a:rPr lang="en-US" sz="1600" dirty="0"/>
              <a:t>/sec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776081-66C0-471A-A5CD-F5DB5AD964F6}"/>
              </a:ext>
            </a:extLst>
          </p:cNvPr>
          <p:cNvGrpSpPr>
            <a:grpSpLocks noChangeAspect="1"/>
          </p:cNvGrpSpPr>
          <p:nvPr/>
        </p:nvGrpSpPr>
        <p:grpSpPr>
          <a:xfrm>
            <a:off x="5917346" y="2792307"/>
            <a:ext cx="5386507" cy="3564043"/>
            <a:chOff x="5967293" y="3429001"/>
            <a:chExt cx="4279608" cy="28316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6C16CF-FFA3-42B1-A4AE-53AFCC56A288}"/>
                </a:ext>
              </a:extLst>
            </p:cNvPr>
            <p:cNvGrpSpPr/>
            <p:nvPr/>
          </p:nvGrpSpPr>
          <p:grpSpPr>
            <a:xfrm>
              <a:off x="5967293" y="3429001"/>
              <a:ext cx="4279608" cy="2831651"/>
              <a:chOff x="4671122" y="3141226"/>
              <a:chExt cx="4279608" cy="283165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9B0DE30-4E67-4C11-BB7A-5B61FDCD1E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8830" t="23561" r="23405" b="16430"/>
              <a:stretch/>
            </p:blipFill>
            <p:spPr>
              <a:xfrm>
                <a:off x="4943728" y="3141226"/>
                <a:ext cx="4007002" cy="28316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F98B3FD-C5A9-4FA9-9592-C82430F91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8979" y="4363280"/>
                <a:ext cx="544865" cy="4513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6C7A14-B0B3-4F83-BAAB-09B3E036D9A4}"/>
                  </a:ext>
                </a:extLst>
              </p:cNvPr>
              <p:cNvSpPr txBox="1"/>
              <p:nvPr/>
            </p:nvSpPr>
            <p:spPr>
              <a:xfrm>
                <a:off x="5116451" y="4099764"/>
                <a:ext cx="15378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Core (90%)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C55C86B-0745-4C18-A62C-1D1881AE5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3650" y="5203764"/>
                <a:ext cx="474310" cy="3267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2500F0-F51D-4D1A-8E27-9C35550902B0}"/>
                  </a:ext>
                </a:extLst>
              </p:cNvPr>
              <p:cNvSpPr txBox="1"/>
              <p:nvPr/>
            </p:nvSpPr>
            <p:spPr>
              <a:xfrm>
                <a:off x="4671122" y="4940248"/>
                <a:ext cx="15378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Tails (10%)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7068E8-A895-42A9-B2B3-D9B8E2D5535C}"/>
                </a:ext>
              </a:extLst>
            </p:cNvPr>
            <p:cNvSpPr txBox="1"/>
            <p:nvPr/>
          </p:nvSpPr>
          <p:spPr>
            <a:xfrm>
              <a:off x="6213182" y="3733857"/>
              <a:ext cx="149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Double Gaussian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2FE05B-F80D-4846-AC28-45D531467124}"/>
                </a:ext>
              </a:extLst>
            </p:cNvPr>
            <p:cNvSpPr txBox="1"/>
            <p:nvPr/>
          </p:nvSpPr>
          <p:spPr>
            <a:xfrm>
              <a:off x="6044007" y="3469868"/>
              <a:ext cx="1019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Q1eF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483D136-B471-44D5-8F84-B7C1C8D6A918}"/>
              </a:ext>
            </a:extLst>
          </p:cNvPr>
          <p:cNvSpPr txBox="1">
            <a:spLocks/>
          </p:cNvSpPr>
          <p:nvPr/>
        </p:nvSpPr>
        <p:spPr>
          <a:xfrm>
            <a:off x="448497" y="317344"/>
            <a:ext cx="11494361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Synchrotron Radiation Studies -10 GeV High Divergence</a:t>
            </a:r>
          </a:p>
        </p:txBody>
      </p:sp>
    </p:spTree>
    <p:extLst>
      <p:ext uri="{BB962C8B-B14F-4D97-AF65-F5344CB8AC3E}">
        <p14:creationId xmlns:p14="http://schemas.microsoft.com/office/powerpoint/2010/main" val="49641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691F82-965D-4A75-A1AC-63041998F146}"/>
              </a:ext>
            </a:extLst>
          </p:cNvPr>
          <p:cNvGrpSpPr>
            <a:grpSpLocks noChangeAspect="1"/>
          </p:cNvGrpSpPr>
          <p:nvPr/>
        </p:nvGrpSpPr>
        <p:grpSpPr>
          <a:xfrm>
            <a:off x="1368993" y="220382"/>
            <a:ext cx="10049080" cy="6417235"/>
            <a:chOff x="1840245" y="634757"/>
            <a:chExt cx="8870300" cy="56644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283CDF-BE2A-45B3-B0A6-67ACDDF5E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6" t="6029" r="12021" b="13375"/>
            <a:stretch/>
          </p:blipFill>
          <p:spPr>
            <a:xfrm>
              <a:off x="2211954" y="1985514"/>
              <a:ext cx="8219350" cy="4313721"/>
            </a:xfrm>
            <a:prstGeom prst="rect">
              <a:avLst/>
            </a:prstGeom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4AB0A13-FA8B-4F62-A071-C45269E85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8946" y="3548440"/>
              <a:ext cx="354748" cy="5345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306C46-367C-4956-A374-7D5559027732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5419822" y="4630598"/>
              <a:ext cx="452359" cy="4889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E6157C-31F9-46F7-9E93-3D7247F0A9F6}"/>
                </a:ext>
              </a:extLst>
            </p:cNvPr>
            <p:cNvSpPr txBox="1"/>
            <p:nvPr/>
          </p:nvSpPr>
          <p:spPr>
            <a:xfrm>
              <a:off x="5103252" y="5119537"/>
              <a:ext cx="153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Q0eF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7007EB8-C8B1-4015-B24C-A40B472D9FCE}"/>
                </a:ext>
              </a:extLst>
            </p:cNvPr>
            <p:cNvCxnSpPr>
              <a:cxnSpLocks/>
            </p:cNvCxnSpPr>
            <p:nvPr/>
          </p:nvCxnSpPr>
          <p:spPr>
            <a:xfrm>
              <a:off x="2665380" y="5166404"/>
              <a:ext cx="369542" cy="6561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B3E295-DBD7-4D44-AC26-2409F7F07337}"/>
                </a:ext>
              </a:extLst>
            </p:cNvPr>
            <p:cNvSpPr txBox="1"/>
            <p:nvPr/>
          </p:nvSpPr>
          <p:spPr>
            <a:xfrm>
              <a:off x="1896452" y="4934410"/>
              <a:ext cx="153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Q1eF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186077-4C83-42FB-B7F2-FD7C0A701690}"/>
                </a:ext>
              </a:extLst>
            </p:cNvPr>
            <p:cNvSpPr txBox="1"/>
            <p:nvPr/>
          </p:nvSpPr>
          <p:spPr>
            <a:xfrm>
              <a:off x="7632374" y="4116901"/>
              <a:ext cx="153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Start of beryllium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58727F-396E-477A-930E-4125C80FDA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80098" y="3087789"/>
              <a:ext cx="267838" cy="4606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DEF356-9595-4AA0-B8ED-35EB9FC4807E}"/>
                </a:ext>
              </a:extLst>
            </p:cNvPr>
            <p:cNvSpPr txBox="1"/>
            <p:nvPr/>
          </p:nvSpPr>
          <p:spPr>
            <a:xfrm>
              <a:off x="8508999" y="3538699"/>
              <a:ext cx="153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End of beryllium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7AF407-9D2A-4DAD-A89C-CE96262BE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00" t="27059" r="27191" b="39321"/>
            <a:stretch/>
          </p:blipFill>
          <p:spPr>
            <a:xfrm>
              <a:off x="7015477" y="634757"/>
              <a:ext cx="2324551" cy="19273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AD2AF67-1698-4A95-BBDD-5F4BB8F0CC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6526" y="1932128"/>
              <a:ext cx="1838951" cy="7272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65A88B2-B45A-40B9-BF82-1FE0A784560D}"/>
                </a:ext>
              </a:extLst>
            </p:cNvPr>
            <p:cNvCxnSpPr>
              <a:cxnSpLocks/>
              <a:endCxn id="43" idx="3"/>
            </p:cNvCxnSpPr>
            <p:nvPr/>
          </p:nvCxnSpPr>
          <p:spPr>
            <a:xfrm flipH="1" flipV="1">
              <a:off x="5176525" y="2856889"/>
              <a:ext cx="3001226" cy="3513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128E53-8CEA-4BEF-82F2-B78288E55E44}"/>
                </a:ext>
              </a:extLst>
            </p:cNvPr>
            <p:cNvGrpSpPr/>
            <p:nvPr/>
          </p:nvGrpSpPr>
          <p:grpSpPr>
            <a:xfrm>
              <a:off x="1840245" y="1719628"/>
              <a:ext cx="3336281" cy="2274523"/>
              <a:chOff x="519736" y="2090871"/>
              <a:chExt cx="3336281" cy="2274523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6551EC8-22A9-45B4-BC9C-7588FFCBD9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858" t="41563" r="26632" b="20246"/>
              <a:stretch/>
            </p:blipFill>
            <p:spPr>
              <a:xfrm>
                <a:off x="519736" y="2090871"/>
                <a:ext cx="3336281" cy="227452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953233-3571-4B11-AA03-65C8473F8BFC}"/>
                  </a:ext>
                </a:extLst>
              </p:cNvPr>
              <p:cNvSpPr txBox="1"/>
              <p:nvPr/>
            </p:nvSpPr>
            <p:spPr>
              <a:xfrm>
                <a:off x="943399" y="4031836"/>
                <a:ext cx="25737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Virtual photons imported into Geant4 </a:t>
                </a: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2A6B458-13A6-49A5-88DF-DC50A262B7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5547" y="5207755"/>
              <a:ext cx="542210" cy="534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50BFC1-AF07-41E9-A676-BF2BD4A9AE5C}"/>
                </a:ext>
              </a:extLst>
            </p:cNvPr>
            <p:cNvSpPr txBox="1"/>
            <p:nvPr/>
          </p:nvSpPr>
          <p:spPr>
            <a:xfrm>
              <a:off x="4370068" y="5654641"/>
              <a:ext cx="1537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Dipole fan hitting chamber wall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0C209BE-8E33-4B94-95DE-71828C1F83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1252" y="4295929"/>
              <a:ext cx="318571" cy="3118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A8CF93F-34D9-47AB-ADB9-9C635BF2778E}"/>
                </a:ext>
              </a:extLst>
            </p:cNvPr>
            <p:cNvSpPr txBox="1"/>
            <p:nvPr/>
          </p:nvSpPr>
          <p:spPr>
            <a:xfrm>
              <a:off x="6096001" y="4577941"/>
              <a:ext cx="1537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Dipole fan hitting chamber wall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2B3B210-40C3-451B-80FA-905019253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1290" y="2437194"/>
              <a:ext cx="59305" cy="444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7E74D6-72B0-4488-AF4A-37BA0773C124}"/>
                </a:ext>
              </a:extLst>
            </p:cNvPr>
            <p:cNvSpPr txBox="1"/>
            <p:nvPr/>
          </p:nvSpPr>
          <p:spPr>
            <a:xfrm>
              <a:off x="9303564" y="2890951"/>
              <a:ext cx="1406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Detector exit (+4.5m)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7C184DA-DAEC-4B1F-94E3-7AF9FD513A6A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Background Studies</a:t>
            </a:r>
          </a:p>
        </p:txBody>
      </p:sp>
    </p:spTree>
    <p:extLst>
      <p:ext uri="{BB962C8B-B14F-4D97-AF65-F5344CB8AC3E}">
        <p14:creationId xmlns:p14="http://schemas.microsoft.com/office/powerpoint/2010/main" val="131039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27BF6B-2F30-4EA5-83BD-50F32F9906AA}"/>
              </a:ext>
            </a:extLst>
          </p:cNvPr>
          <p:cNvSpPr/>
          <p:nvPr/>
        </p:nvSpPr>
        <p:spPr>
          <a:xfrm>
            <a:off x="1076326" y="1616024"/>
            <a:ext cx="2114550" cy="2967807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89B5367-A487-485D-9D20-1C2C0FAB6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56252"/>
              </p:ext>
            </p:extLst>
          </p:nvPr>
        </p:nvGraphicFramePr>
        <p:xfrm>
          <a:off x="266700" y="1801000"/>
          <a:ext cx="11687175" cy="333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A0FD19-74F6-47C4-8AA6-FC2060DA6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" t="42423" r="17670" b="29810"/>
          <a:stretch/>
        </p:blipFill>
        <p:spPr>
          <a:xfrm flipH="1">
            <a:off x="1599275" y="5027736"/>
            <a:ext cx="8856970" cy="17241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5B1504-DDFB-430F-8FF3-99E864739529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2547390" y="3992373"/>
            <a:ext cx="1208078" cy="135472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C67401-008A-4E58-8713-23411385D3F3}"/>
              </a:ext>
            </a:extLst>
          </p:cNvPr>
          <p:cNvCxnSpPr>
            <a:cxnSpLocks/>
          </p:cNvCxnSpPr>
          <p:nvPr/>
        </p:nvCxnSpPr>
        <p:spPr>
          <a:xfrm flipV="1">
            <a:off x="4896596" y="3964222"/>
            <a:ext cx="951202" cy="173686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40B2D5E-87E0-49B0-B05A-B7BC5AB78F85}"/>
              </a:ext>
            </a:extLst>
          </p:cNvPr>
          <p:cNvCxnSpPr>
            <a:cxnSpLocks/>
          </p:cNvCxnSpPr>
          <p:nvPr/>
        </p:nvCxnSpPr>
        <p:spPr>
          <a:xfrm flipV="1">
            <a:off x="7430418" y="4008853"/>
            <a:ext cx="543254" cy="207389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49140DC9-4B4F-4051-884D-1AFF3602956E}"/>
              </a:ext>
            </a:extLst>
          </p:cNvPr>
          <p:cNvSpPr txBox="1">
            <a:spLocks/>
          </p:cNvSpPr>
          <p:nvPr/>
        </p:nvSpPr>
        <p:spPr>
          <a:xfrm>
            <a:off x="448498" y="31734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Heat Load in Cold Magnets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1249F3-8ABE-42EF-A0F4-A8692413DCFD}"/>
              </a:ext>
            </a:extLst>
          </p:cNvPr>
          <p:cNvSpPr/>
          <p:nvPr/>
        </p:nvSpPr>
        <p:spPr>
          <a:xfrm>
            <a:off x="3537364" y="1616025"/>
            <a:ext cx="513936" cy="29678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0EB535-D1D2-4A3B-A3BB-25F8870E7E2B}"/>
              </a:ext>
            </a:extLst>
          </p:cNvPr>
          <p:cNvSpPr txBox="1"/>
          <p:nvPr/>
        </p:nvSpPr>
        <p:spPr>
          <a:xfrm>
            <a:off x="3510440" y="1593928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Q0eF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22160C-03F6-4485-97F7-1EB9BB159C89}"/>
              </a:ext>
            </a:extLst>
          </p:cNvPr>
          <p:cNvSpPr txBox="1"/>
          <p:nvPr/>
        </p:nvSpPr>
        <p:spPr>
          <a:xfrm>
            <a:off x="5690632" y="1593926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Q1eF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B469B-1D4F-4724-97B4-307C2E742261}"/>
              </a:ext>
            </a:extLst>
          </p:cNvPr>
          <p:cNvSpPr txBox="1"/>
          <p:nvPr/>
        </p:nvSpPr>
        <p:spPr>
          <a:xfrm>
            <a:off x="1545638" y="1593927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63BE07-5E98-4132-B580-A2074E44F6E5}"/>
              </a:ext>
            </a:extLst>
          </p:cNvPr>
          <p:cNvSpPr txBox="1"/>
          <p:nvPr/>
        </p:nvSpPr>
        <p:spPr>
          <a:xfrm rot="16200000">
            <a:off x="6003188" y="1069365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-12.37m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4E3AFF-8F96-4147-9990-02BC6F007365}"/>
              </a:ext>
            </a:extLst>
          </p:cNvPr>
          <p:cNvSpPr txBox="1"/>
          <p:nvPr/>
        </p:nvSpPr>
        <p:spPr>
          <a:xfrm rot="16200000">
            <a:off x="5320457" y="1066606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-10.76m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2B5305-8AD3-41BB-AE19-563367772CCE}"/>
              </a:ext>
            </a:extLst>
          </p:cNvPr>
          <p:cNvSpPr txBox="1"/>
          <p:nvPr/>
        </p:nvSpPr>
        <p:spPr>
          <a:xfrm rot="16200000">
            <a:off x="3746083" y="106660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-7.00m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F15A36-814E-484B-A394-50BDB76DB221}"/>
              </a:ext>
            </a:extLst>
          </p:cNvPr>
          <p:cNvSpPr txBox="1"/>
          <p:nvPr/>
        </p:nvSpPr>
        <p:spPr>
          <a:xfrm rot="16200000">
            <a:off x="2913396" y="106660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-5.00m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EC4783-6AE6-42E7-BB81-ACE600D8E148}"/>
              </a:ext>
            </a:extLst>
          </p:cNvPr>
          <p:cNvSpPr txBox="1"/>
          <p:nvPr/>
        </p:nvSpPr>
        <p:spPr>
          <a:xfrm rot="16200000">
            <a:off x="3876749" y="106660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-7.20m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D983D-8FA6-4E7E-934D-9CF030FEBD49}"/>
              </a:ext>
            </a:extLst>
          </p:cNvPr>
          <p:cNvSpPr txBox="1"/>
          <p:nvPr/>
        </p:nvSpPr>
        <p:spPr>
          <a:xfrm rot="16200000">
            <a:off x="5230541" y="1097342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-7.50m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601150-543B-40E7-8BD9-E498A4ED68D5}"/>
              </a:ext>
            </a:extLst>
          </p:cNvPr>
          <p:cNvCxnSpPr>
            <a:cxnSpLocks/>
            <a:stCxn id="36" idx="1"/>
          </p:cNvCxnSpPr>
          <p:nvPr/>
        </p:nvCxnSpPr>
        <p:spPr>
          <a:xfrm>
            <a:off x="10596150" y="1502817"/>
            <a:ext cx="0" cy="308101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A77879-8168-43C4-9743-2776B4F62641}"/>
              </a:ext>
            </a:extLst>
          </p:cNvPr>
          <p:cNvSpPr txBox="1"/>
          <p:nvPr/>
        </p:nvSpPr>
        <p:spPr>
          <a:xfrm rot="16200000">
            <a:off x="10285808" y="1069365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-22.50m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C6FE49-4EC0-4CCF-8FD0-5313F7AC9292}"/>
              </a:ext>
            </a:extLst>
          </p:cNvPr>
          <p:cNvCxnSpPr>
            <a:cxnSpLocks/>
          </p:cNvCxnSpPr>
          <p:nvPr/>
        </p:nvCxnSpPr>
        <p:spPr>
          <a:xfrm flipH="1">
            <a:off x="6313529" y="3978297"/>
            <a:ext cx="42826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B32413-E36B-4460-A8FD-FF8DCE14C6F9}"/>
              </a:ext>
            </a:extLst>
          </p:cNvPr>
          <p:cNvCxnSpPr>
            <a:cxnSpLocks/>
          </p:cNvCxnSpPr>
          <p:nvPr/>
        </p:nvCxnSpPr>
        <p:spPr>
          <a:xfrm flipH="1">
            <a:off x="5517004" y="3978297"/>
            <a:ext cx="79652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007FC85-7512-461E-B58A-551238B7495B}"/>
              </a:ext>
            </a:extLst>
          </p:cNvPr>
          <p:cNvCxnSpPr>
            <a:cxnSpLocks/>
          </p:cNvCxnSpPr>
          <p:nvPr/>
        </p:nvCxnSpPr>
        <p:spPr>
          <a:xfrm flipH="1">
            <a:off x="4127959" y="3978297"/>
            <a:ext cx="138904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DAB51A-161C-409E-8701-0C0EBD42DADF}"/>
              </a:ext>
            </a:extLst>
          </p:cNvPr>
          <p:cNvCxnSpPr>
            <a:cxnSpLocks/>
          </p:cNvCxnSpPr>
          <p:nvPr/>
        </p:nvCxnSpPr>
        <p:spPr>
          <a:xfrm flipH="1">
            <a:off x="3536817" y="3978297"/>
            <a:ext cx="59114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9FCE48B-8765-40F3-BA12-F4F67DD76229}"/>
              </a:ext>
            </a:extLst>
          </p:cNvPr>
          <p:cNvCxnSpPr>
            <a:cxnSpLocks/>
            <a:stCxn id="45" idx="1"/>
          </p:cNvCxnSpPr>
          <p:nvPr/>
        </p:nvCxnSpPr>
        <p:spPr>
          <a:xfrm>
            <a:off x="2691045" y="1467197"/>
            <a:ext cx="0" cy="311663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62CB45-5A72-40A0-9771-6B008C8240F5}"/>
              </a:ext>
            </a:extLst>
          </p:cNvPr>
          <p:cNvCxnSpPr>
            <a:cxnSpLocks/>
          </p:cNvCxnSpPr>
          <p:nvPr/>
        </p:nvCxnSpPr>
        <p:spPr>
          <a:xfrm flipH="1">
            <a:off x="2691045" y="3978297"/>
            <a:ext cx="84577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FA42B25-BAFB-4D94-B6B1-5237ADF5FA13}"/>
              </a:ext>
            </a:extLst>
          </p:cNvPr>
          <p:cNvSpPr txBox="1"/>
          <p:nvPr/>
        </p:nvSpPr>
        <p:spPr>
          <a:xfrm rot="16200000">
            <a:off x="2413564" y="106660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-5.00m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C1E98A-7CE1-4DA7-8891-DAA92E0394BA}"/>
              </a:ext>
            </a:extLst>
          </p:cNvPr>
          <p:cNvSpPr txBox="1"/>
          <p:nvPr/>
        </p:nvSpPr>
        <p:spPr>
          <a:xfrm>
            <a:off x="8050918" y="371537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290W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A4951E-27A5-4E6F-B6EC-F80F5EAD3C97}"/>
              </a:ext>
            </a:extLst>
          </p:cNvPr>
          <p:cNvSpPr txBox="1"/>
          <p:nvPr/>
        </p:nvSpPr>
        <p:spPr>
          <a:xfrm>
            <a:off x="5676493" y="3715374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FC6B09-4B0C-4490-9115-8110A29C2D58}"/>
              </a:ext>
            </a:extLst>
          </p:cNvPr>
          <p:cNvSpPr txBox="1"/>
          <p:nvPr/>
        </p:nvSpPr>
        <p:spPr>
          <a:xfrm>
            <a:off x="4528538" y="371537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810W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530E80-903F-4737-9B15-E61AA4C3191D}"/>
              </a:ext>
            </a:extLst>
          </p:cNvPr>
          <p:cNvSpPr txBox="1"/>
          <p:nvPr/>
        </p:nvSpPr>
        <p:spPr>
          <a:xfrm>
            <a:off x="3555734" y="371537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09D590-2DF4-495E-8137-545FE010D4C8}"/>
              </a:ext>
            </a:extLst>
          </p:cNvPr>
          <p:cNvSpPr txBox="1"/>
          <p:nvPr/>
        </p:nvSpPr>
        <p:spPr>
          <a:xfrm>
            <a:off x="2919245" y="3715374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95W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EE682E3-4861-4CE5-8B22-3AA177062002}"/>
              </a:ext>
            </a:extLst>
          </p:cNvPr>
          <p:cNvCxnSpPr>
            <a:cxnSpLocks/>
          </p:cNvCxnSpPr>
          <p:nvPr/>
        </p:nvCxnSpPr>
        <p:spPr>
          <a:xfrm>
            <a:off x="4131462" y="1467197"/>
            <a:ext cx="0" cy="311663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39CAD7-0C84-4E05-B646-50B63AEF8CBE}"/>
              </a:ext>
            </a:extLst>
          </p:cNvPr>
          <p:cNvCxnSpPr>
            <a:cxnSpLocks/>
          </p:cNvCxnSpPr>
          <p:nvPr/>
        </p:nvCxnSpPr>
        <p:spPr>
          <a:xfrm>
            <a:off x="5517004" y="1467197"/>
            <a:ext cx="0" cy="311663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37FDCE-89CE-48EB-9A6A-F3F4741D3C75}"/>
              </a:ext>
            </a:extLst>
          </p:cNvPr>
          <p:cNvSpPr/>
          <p:nvPr/>
        </p:nvSpPr>
        <p:spPr>
          <a:xfrm>
            <a:off x="5630798" y="1618114"/>
            <a:ext cx="687452" cy="29658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A51944D-D20E-46BB-84B1-5686D36F1624}"/>
              </a:ext>
            </a:extLst>
          </p:cNvPr>
          <p:cNvGrpSpPr/>
          <p:nvPr/>
        </p:nvGrpSpPr>
        <p:grpSpPr>
          <a:xfrm rot="21176031">
            <a:off x="247540" y="1385466"/>
            <a:ext cx="4380034" cy="2333242"/>
            <a:chOff x="745392" y="1161232"/>
            <a:chExt cx="4815621" cy="2722357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0FBBD24-A0B6-4D9A-9030-0BE21ABCC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8" t="10249" r="24480" b="23352"/>
            <a:stretch/>
          </p:blipFill>
          <p:spPr>
            <a:xfrm>
              <a:off x="745392" y="1161232"/>
              <a:ext cx="4815621" cy="272235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2C5C08-1252-415E-9313-79105B9B7DCB}"/>
                </a:ext>
              </a:extLst>
            </p:cNvPr>
            <p:cNvSpPr/>
            <p:nvPr/>
          </p:nvSpPr>
          <p:spPr>
            <a:xfrm>
              <a:off x="3333750" y="3143250"/>
              <a:ext cx="1377950" cy="740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426DECC-4A80-4AF2-9807-4E3E2CAE5327}"/>
              </a:ext>
            </a:extLst>
          </p:cNvPr>
          <p:cNvSpPr txBox="1"/>
          <p:nvPr/>
        </p:nvSpPr>
        <p:spPr>
          <a:xfrm>
            <a:off x="289753" y="484388"/>
            <a:ext cx="509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includes front side magnets (Q0eF, Q1eF, D1eF)</a:t>
            </a:r>
          </a:p>
        </p:txBody>
      </p:sp>
      <p:pic>
        <p:nvPicPr>
          <p:cNvPr id="41" name="Picture 40" descr="A picture containing baseball, bat&#10;&#10;Description automatically generated">
            <a:extLst>
              <a:ext uri="{FF2B5EF4-FFF2-40B4-BE49-F238E27FC236}">
                <a16:creationId xmlns:a16="http://schemas.microsoft.com/office/drawing/2014/main" id="{49CB99B8-2E48-4C84-B442-0824159E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3" t="9797" b="6737"/>
          <a:stretch/>
        </p:blipFill>
        <p:spPr>
          <a:xfrm flipH="1">
            <a:off x="1800847" y="1718891"/>
            <a:ext cx="9027725" cy="481957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480DAF-DD6A-4704-A0DF-BB51AD2C85A3}"/>
              </a:ext>
            </a:extLst>
          </p:cNvPr>
          <p:cNvCxnSpPr>
            <a:cxnSpLocks/>
          </p:cNvCxnSpPr>
          <p:nvPr/>
        </p:nvCxnSpPr>
        <p:spPr>
          <a:xfrm flipH="1">
            <a:off x="2281617" y="1968153"/>
            <a:ext cx="8546955" cy="3986306"/>
          </a:xfrm>
          <a:prstGeom prst="line">
            <a:avLst/>
          </a:prstGeom>
          <a:ln w="9525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83E0E3-6EA0-4504-B3A1-0BA48E27968A}"/>
              </a:ext>
            </a:extLst>
          </p:cNvPr>
          <p:cNvCxnSpPr>
            <a:cxnSpLocks/>
          </p:cNvCxnSpPr>
          <p:nvPr/>
        </p:nvCxnSpPr>
        <p:spPr>
          <a:xfrm flipV="1">
            <a:off x="2677942" y="1899500"/>
            <a:ext cx="7945639" cy="4120701"/>
          </a:xfrm>
          <a:prstGeom prst="line">
            <a:avLst/>
          </a:prstGeom>
          <a:ln w="95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FCD85BD-4752-4BA8-ADAF-D550C0DA90C9}"/>
              </a:ext>
            </a:extLst>
          </p:cNvPr>
          <p:cNvSpPr txBox="1"/>
          <p:nvPr/>
        </p:nvSpPr>
        <p:spPr>
          <a:xfrm rot="19833018">
            <a:off x="4018475" y="5142680"/>
            <a:ext cx="85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Electrons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3B5D99-A3E7-40F5-A858-5A9A9C95E947}"/>
              </a:ext>
            </a:extLst>
          </p:cNvPr>
          <p:cNvSpPr txBox="1"/>
          <p:nvPr/>
        </p:nvSpPr>
        <p:spPr>
          <a:xfrm rot="20244010">
            <a:off x="2974343" y="5142679"/>
            <a:ext cx="79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Hadrons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7D080A-C69E-432E-B33C-826E60201216}"/>
              </a:ext>
            </a:extLst>
          </p:cNvPr>
          <p:cNvSpPr txBox="1"/>
          <p:nvPr/>
        </p:nvSpPr>
        <p:spPr>
          <a:xfrm>
            <a:off x="4667195" y="3043030"/>
            <a:ext cx="215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Central beryllium section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BDC3BE-03C5-4E8D-84C3-8AFF5156765C}"/>
              </a:ext>
            </a:extLst>
          </p:cNvPr>
          <p:cNvCxnSpPr>
            <a:cxnSpLocks/>
          </p:cNvCxnSpPr>
          <p:nvPr/>
        </p:nvCxnSpPr>
        <p:spPr>
          <a:xfrm>
            <a:off x="6721883" y="3241964"/>
            <a:ext cx="718976" cy="25262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emo rotate 3D">
            <a:extLst>
              <a:ext uri="{FF2B5EF4-FFF2-40B4-BE49-F238E27FC236}">
                <a16:creationId xmlns:a16="http://schemas.microsoft.com/office/drawing/2014/main" id="{B2D586CA-C13B-4917-BFE9-6813FC7B3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4737" r="6710" b="5849"/>
          <a:stretch/>
        </p:blipFill>
        <p:spPr bwMode="auto">
          <a:xfrm>
            <a:off x="8858473" y="4056552"/>
            <a:ext cx="2197820" cy="24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1BA4ACF-59B0-42F7-BD33-5762E13356EC}"/>
              </a:ext>
            </a:extLst>
          </p:cNvPr>
          <p:cNvSpPr txBox="1"/>
          <p:nvPr/>
        </p:nvSpPr>
        <p:spPr>
          <a:xfrm>
            <a:off x="10644449" y="446914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+z (e beam)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003B05-1189-47C5-8D60-876720CD2673}"/>
              </a:ext>
            </a:extLst>
          </p:cNvPr>
          <p:cNvSpPr txBox="1"/>
          <p:nvPr/>
        </p:nvSpPr>
        <p:spPr>
          <a:xfrm>
            <a:off x="9693104" y="3692815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EA77A3-9423-42DE-A6B8-C7EDC73867E6}"/>
              </a:ext>
            </a:extLst>
          </p:cNvPr>
          <p:cNvSpPr txBox="1"/>
          <p:nvPr/>
        </p:nvSpPr>
        <p:spPr>
          <a:xfrm>
            <a:off x="8478241" y="465264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+x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4DE42C-20AB-4A79-9C54-1A5EEA7EEE0D}"/>
              </a:ext>
            </a:extLst>
          </p:cNvPr>
          <p:cNvCxnSpPr>
            <a:cxnSpLocks/>
          </p:cNvCxnSpPr>
          <p:nvPr/>
        </p:nvCxnSpPr>
        <p:spPr>
          <a:xfrm>
            <a:off x="8277058" y="5201042"/>
            <a:ext cx="1657933" cy="11081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E290E7C-54D8-4C2D-BB33-90260E509042}"/>
              </a:ext>
            </a:extLst>
          </p:cNvPr>
          <p:cNvSpPr txBox="1"/>
          <p:nvPr/>
        </p:nvSpPr>
        <p:spPr>
          <a:xfrm>
            <a:off x="6763126" y="5007069"/>
            <a:ext cx="1572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Interaction Point</a:t>
            </a:r>
          </a:p>
          <a:p>
            <a:pPr algn="ctr"/>
            <a:r>
              <a:rPr lang="en-US" sz="1600" dirty="0"/>
              <a:t>(0,0,0)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18061DD-E356-4AEE-A873-1E63B9F4E2CC}"/>
              </a:ext>
            </a:extLst>
          </p:cNvPr>
          <p:cNvCxnSpPr>
            <a:cxnSpLocks/>
          </p:cNvCxnSpPr>
          <p:nvPr/>
        </p:nvCxnSpPr>
        <p:spPr>
          <a:xfrm flipH="1" flipV="1">
            <a:off x="3671284" y="2637416"/>
            <a:ext cx="1104499" cy="55231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41239A-663C-499C-B484-BEE05A46D871}"/>
              </a:ext>
            </a:extLst>
          </p:cNvPr>
          <p:cNvCxnSpPr>
            <a:cxnSpLocks/>
          </p:cNvCxnSpPr>
          <p:nvPr/>
        </p:nvCxnSpPr>
        <p:spPr>
          <a:xfrm flipH="1" flipV="1">
            <a:off x="1271661" y="3189573"/>
            <a:ext cx="627698" cy="61876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858313D-D634-4043-B71E-71AB63D4DE46}"/>
              </a:ext>
            </a:extLst>
          </p:cNvPr>
          <p:cNvSpPr txBox="1"/>
          <p:nvPr/>
        </p:nvSpPr>
        <p:spPr>
          <a:xfrm>
            <a:off x="1575544" y="3864081"/>
            <a:ext cx="248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Facet 22138 (</a:t>
            </a:r>
            <a:r>
              <a:rPr lang="el-GR" sz="1200" dirty="0"/>
              <a:t>φ</a:t>
            </a:r>
            <a:r>
              <a:rPr lang="en-US" sz="1200" dirty="0"/>
              <a:t> = </a:t>
            </a:r>
            <a:r>
              <a:rPr lang="el-GR" sz="1200" dirty="0"/>
              <a:t>π</a:t>
            </a:r>
            <a:r>
              <a:rPr lang="en-US" sz="1200" dirty="0"/>
              <a:t> )</a:t>
            </a:r>
          </a:p>
          <a:p>
            <a:r>
              <a:rPr lang="en-US" sz="1200" dirty="0"/>
              <a:t>Total flux = 1.10x10</a:t>
            </a:r>
            <a:r>
              <a:rPr lang="en-US" sz="1200" baseline="30000" dirty="0"/>
              <a:t>15 </a:t>
            </a:r>
            <a:r>
              <a:rPr lang="en-US" sz="1200" dirty="0"/>
              <a:t>photons/sec</a:t>
            </a:r>
          </a:p>
          <a:p>
            <a:r>
              <a:rPr lang="en-US" sz="1200" dirty="0"/>
              <a:t>  &gt;5keV : 4.11x10</a:t>
            </a:r>
            <a:r>
              <a:rPr lang="en-US" sz="1200" baseline="30000" dirty="0"/>
              <a:t>13 </a:t>
            </a:r>
            <a:r>
              <a:rPr lang="en-US" sz="1200" dirty="0"/>
              <a:t>photons/sec</a:t>
            </a:r>
            <a:endParaRPr lang="en-US" sz="1200" u="sng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73F5C4-3A5A-49A7-B783-A6140B9B3454}"/>
              </a:ext>
            </a:extLst>
          </p:cNvPr>
          <p:cNvCxnSpPr>
            <a:cxnSpLocks/>
          </p:cNvCxnSpPr>
          <p:nvPr/>
        </p:nvCxnSpPr>
        <p:spPr>
          <a:xfrm>
            <a:off x="7586066" y="612502"/>
            <a:ext cx="0" cy="1382323"/>
          </a:xfrm>
          <a:prstGeom prst="line">
            <a:avLst/>
          </a:prstGeom>
          <a:ln w="9525">
            <a:solidFill>
              <a:srgbClr val="FF0000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4E5A9D-4F25-4E5A-8EBC-A4614A838C94}"/>
              </a:ext>
            </a:extLst>
          </p:cNvPr>
          <p:cNvCxnSpPr>
            <a:cxnSpLocks/>
          </p:cNvCxnSpPr>
          <p:nvPr/>
        </p:nvCxnSpPr>
        <p:spPr>
          <a:xfrm flipH="1">
            <a:off x="7447329" y="896573"/>
            <a:ext cx="263520" cy="8769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EBDC5F3-30ED-4118-B97E-95262B02F701}"/>
              </a:ext>
            </a:extLst>
          </p:cNvPr>
          <p:cNvSpPr txBox="1"/>
          <p:nvPr/>
        </p:nvSpPr>
        <p:spPr>
          <a:xfrm>
            <a:off x="6721883" y="1447690"/>
            <a:ext cx="79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Hadrons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2EED00-8C88-4889-894B-19FCB876DA8A}"/>
              </a:ext>
            </a:extLst>
          </p:cNvPr>
          <p:cNvSpPr txBox="1"/>
          <p:nvPr/>
        </p:nvSpPr>
        <p:spPr>
          <a:xfrm>
            <a:off x="7027334" y="301193"/>
            <a:ext cx="1169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Electrons (+z)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0F182DE-E061-4966-BAC5-3850A2051B08}"/>
              </a:ext>
            </a:extLst>
          </p:cNvPr>
          <p:cNvSpPr/>
          <p:nvPr/>
        </p:nvSpPr>
        <p:spPr>
          <a:xfrm rot="10800000">
            <a:off x="7586887" y="1398100"/>
            <a:ext cx="914400" cy="1164534"/>
          </a:xfrm>
          <a:prstGeom prst="arc">
            <a:avLst>
              <a:gd name="adj1" fmla="val 18079865"/>
              <a:gd name="adj2" fmla="val 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506B17-F49C-44C3-A37B-A33936468D51}"/>
              </a:ext>
            </a:extLst>
          </p:cNvPr>
          <p:cNvCxnSpPr>
            <a:cxnSpLocks/>
          </p:cNvCxnSpPr>
          <p:nvPr/>
        </p:nvCxnSpPr>
        <p:spPr>
          <a:xfrm flipH="1">
            <a:off x="7652847" y="1994825"/>
            <a:ext cx="417747" cy="29830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68A1B68-F851-4257-9EAB-D72305B387DF}"/>
              </a:ext>
            </a:extLst>
          </p:cNvPr>
          <p:cNvSpPr txBox="1"/>
          <p:nvPr/>
        </p:nvSpPr>
        <p:spPr>
          <a:xfrm>
            <a:off x="8040348" y="180662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D1eF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5B848B66-5B19-44AC-B638-676DD223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6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9015</TotalTime>
  <Words>536</Words>
  <Application>Microsoft Office PowerPoint</Application>
  <PresentationFormat>Widescreen</PresentationFormat>
  <Paragraphs>188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Hetzel, Charles</dc:creator>
  <cp:lastModifiedBy>Hetzel, Charles</cp:lastModifiedBy>
  <cp:revision>25</cp:revision>
  <dcterms:created xsi:type="dcterms:W3CDTF">2021-08-12T18:36:45Z</dcterms:created>
  <dcterms:modified xsi:type="dcterms:W3CDTF">2021-08-23T18:00:01Z</dcterms:modified>
</cp:coreProperties>
</file>