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70" r:id="rId6"/>
    <p:sldId id="268" r:id="rId7"/>
    <p:sldId id="264" r:id="rId8"/>
    <p:sldId id="265" r:id="rId9"/>
    <p:sldId id="271" r:id="rId10"/>
    <p:sldId id="263" r:id="rId11"/>
    <p:sldId id="262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Curious Case </a:t>
            </a:r>
            <a:r>
              <a:rPr lang="en-US" smtClean="0"/>
              <a:t>of </a:t>
            </a:r>
            <a:r>
              <a:rPr lang="en-US" baseline="30000" smtClean="0"/>
              <a:t>14</a:t>
            </a:r>
            <a:r>
              <a:rPr lang="en-US" smtClean="0"/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John Kelley (NCSU/TUNL)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Ned\Desktop\14C\08364b6f324c3e34da9e3eb2043859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824753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Widely Accepted</a:t>
            </a:r>
            <a:br>
              <a:rPr lang="en-US" dirty="0" smtClean="0"/>
            </a:br>
            <a:r>
              <a:rPr lang="en-US" dirty="0" smtClean="0"/>
              <a:t>(even as new data comes 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ed\Desktop\14C\CCOBB-HD-the-curious-case-of-benjamin-button-16682249-900-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936875"/>
            <a:ext cx="85725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47800"/>
            <a:ext cx="8382001" cy="14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71800"/>
            <a:ext cx="33147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2667000"/>
            <a:ext cx="6248400" cy="255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9" y="76200"/>
            <a:ext cx="7537559" cy="30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48577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286000" y="63246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0" y="57912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Real Story?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0650"/>
            <a:ext cx="5707777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54815"/>
            <a:ext cx="4343400" cy="295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94190"/>
            <a:ext cx="4191000" cy="16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943600"/>
            <a:ext cx="501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5686 ± 40 years: Weighted average of all values below excluding (1952JE11). </a:t>
            </a:r>
          </a:p>
          <a:p>
            <a:r>
              <a:rPr lang="en-US" sz="1200" dirty="0"/>
              <a:t>  Note: Weighted average of the five most recent values is 5699 ± 20 years. </a:t>
            </a:r>
            <a:endParaRPr lang="en-US" sz="1200" dirty="0" smtClean="0"/>
          </a:p>
          <a:p>
            <a:r>
              <a:rPr lang="en-US" sz="1200" dirty="0" smtClean="0"/>
              <a:t>Compare with:  5730+/- 40 y (5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radiocarbon </a:t>
            </a:r>
            <a:r>
              <a:rPr lang="en-US" sz="1200" dirty="0" err="1" smtClean="0"/>
              <a:t>conf</a:t>
            </a:r>
            <a:r>
              <a:rPr lang="en-US" sz="1200" dirty="0" smtClean="0"/>
              <a:t>) or 5568 +/- 30 y (Libby)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6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imperfect science, but much effort has gone into developing appropriate fudge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188" y="1752600"/>
            <a:ext cx="2574611" cy="4449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Radiocarbon is a useful means for obtaining the age of death of a carbon-bearing organism.  A robust and internationally agreed calibration has been developed back to 50,000 years ago. Annual tree rings provide the calibration back to ~12,594 </a:t>
            </a:r>
            <a:r>
              <a:rPr lang="en-US" dirty="0" err="1"/>
              <a:t>yr</a:t>
            </a:r>
            <a:r>
              <a:rPr lang="en-US" dirty="0"/>
              <a:t> BP and dated leaves in </a:t>
            </a:r>
            <a:r>
              <a:rPr lang="en-US" dirty="0" err="1"/>
              <a:t>varved</a:t>
            </a:r>
            <a:r>
              <a:rPr lang="en-US" dirty="0"/>
              <a:t> lake deposits alongside speleothems, corals and </a:t>
            </a:r>
            <a:r>
              <a:rPr lang="en-US" dirty="0" err="1"/>
              <a:t>forams</a:t>
            </a:r>
            <a:r>
              <a:rPr lang="en-US" dirty="0"/>
              <a:t> helped refine this calibration back to 50,000 years ago. </a:t>
            </a:r>
          </a:p>
        </p:txBody>
      </p:sp>
      <p:pic>
        <p:nvPicPr>
          <p:cNvPr id="2050" name="Picture 2" descr="C:\Users\Ned\Desktop\14C\radiocarbon_su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807389" cy="37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http://rses.anu.edu.au/services/radiocarbon-dating-laboratory/radiocarbon-dating-background</a:t>
            </a:r>
          </a:p>
        </p:txBody>
      </p:sp>
    </p:spTree>
    <p:extLst>
      <p:ext uri="{BB962C8B-B14F-4D97-AF65-F5344CB8AC3E}">
        <p14:creationId xmlns:p14="http://schemas.microsoft.com/office/powerpoint/2010/main" val="26256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Radiocarbon Dating</a:t>
            </a:r>
            <a:endParaRPr lang="en-US" dirty="0"/>
          </a:p>
        </p:txBody>
      </p:sp>
      <p:pic>
        <p:nvPicPr>
          <p:cNvPr id="1026" name="Picture 2" descr="C:\Users\Ned\Desktop\14C\radiocarbon_su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67262" cy="48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http://rses.anu.edu.au/services/radiocarbon-dating-laboratory/radiocarbon-dating-background</a:t>
            </a:r>
          </a:p>
        </p:txBody>
      </p:sp>
    </p:spTree>
    <p:extLst>
      <p:ext uri="{BB962C8B-B14F-4D97-AF65-F5344CB8AC3E}">
        <p14:creationId xmlns:p14="http://schemas.microsoft.com/office/powerpoint/2010/main" val="3345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0580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0" y="2514600"/>
            <a:ext cx="3743234" cy="40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808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6942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5" y="2509159"/>
            <a:ext cx="3704716" cy="197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5" y="4855975"/>
            <a:ext cx="3435645" cy="160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9800"/>
            <a:ext cx="4920183" cy="152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7986"/>
            <a:ext cx="2553995" cy="291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8543" y="1743258"/>
            <a:ext cx="4646357" cy="1536419"/>
            <a:chOff x="228600" y="2459317"/>
            <a:chExt cx="4876800" cy="1612620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691232"/>
              <a:ext cx="4876800" cy="138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459317"/>
              <a:ext cx="4800600" cy="28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8" y="4267200"/>
            <a:ext cx="3753725" cy="1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4249" y="2209800"/>
            <a:ext cx="1350551" cy="2286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76800" y="1722437"/>
            <a:ext cx="3886200" cy="32506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8)</a:t>
            </a:r>
            <a:r>
              <a:rPr lang="en-US" dirty="0" err="1" smtClean="0"/>
              <a:t>Engelkemeir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5580 +/- 45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(revised from </a:t>
            </a:r>
          </a:p>
          <a:p>
            <a:pPr marL="400050" lvl="1" indent="0">
              <a:buNone/>
            </a:pPr>
            <a:r>
              <a:rPr lang="en-US" dirty="0" smtClean="0"/>
              <a:t>5720 +/- 47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in ref 11)</a:t>
            </a:r>
          </a:p>
          <a:p>
            <a:r>
              <a:rPr lang="en-US" dirty="0" smtClean="0"/>
              <a:t>9) Jones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5589 +/- 75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10) Miller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6360 +/- 190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5513 +/- 165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11</a:t>
            </a:r>
            <a:r>
              <a:rPr lang="en-US" dirty="0"/>
              <a:t>) </a:t>
            </a:r>
            <a:r>
              <a:rPr lang="en-US" dirty="0" err="1" smtClean="0"/>
              <a:t>Engelkemeir</a:t>
            </a:r>
            <a:r>
              <a:rPr lang="en-US" dirty="0" smtClean="0"/>
              <a:t>: rev of 8</a:t>
            </a:r>
            <a:endParaRPr lang="en-US" dirty="0"/>
          </a:p>
          <a:p>
            <a:r>
              <a:rPr lang="en-US" dirty="0" smtClean="0"/>
              <a:t>12) </a:t>
            </a:r>
            <a:r>
              <a:rPr lang="en-US" dirty="0" err="1" smtClean="0"/>
              <a:t>Hawkings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6360 +/- 200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999672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results not directly cited</a:t>
            </a:r>
          </a:p>
          <a:p>
            <a:r>
              <a:rPr lang="en-US" dirty="0" smtClean="0"/>
              <a:t>1946Re12: 4700 +/- 400</a:t>
            </a:r>
          </a:p>
          <a:p>
            <a:r>
              <a:rPr lang="en-US" dirty="0" smtClean="0"/>
              <a:t>1948Ya02: 7200 +/- 500</a:t>
            </a:r>
          </a:p>
          <a:p>
            <a:r>
              <a:rPr lang="en-US" dirty="0" smtClean="0"/>
              <a:t>1948No02: 5100 +/- 200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1951Ma30: 5370 +/- 200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8" y="282794"/>
            <a:ext cx="7488692" cy="49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95407"/>
            <a:ext cx="3753725" cy="14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5147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408928" y="2164081"/>
            <a:ext cx="372872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715000" y="3531123"/>
            <a:ext cx="3886200" cy="32506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8)</a:t>
            </a:r>
            <a:r>
              <a:rPr lang="en-US" dirty="0" err="1" smtClean="0"/>
              <a:t>Engelkemeir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5580 +/- 45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(revised from </a:t>
            </a:r>
          </a:p>
          <a:p>
            <a:pPr marL="400050" lvl="1" indent="0">
              <a:buNone/>
            </a:pPr>
            <a:r>
              <a:rPr lang="en-US" dirty="0" smtClean="0"/>
              <a:t>5720 +/- 47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in ref 11)</a:t>
            </a:r>
          </a:p>
          <a:p>
            <a:r>
              <a:rPr lang="en-US" dirty="0" smtClean="0"/>
              <a:t>9) Jones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5589 +/- 75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10) Miller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6360 +/- 190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5513 +/- 165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11</a:t>
            </a:r>
            <a:r>
              <a:rPr lang="en-US" dirty="0"/>
              <a:t>) </a:t>
            </a:r>
            <a:r>
              <a:rPr lang="en-US" dirty="0" err="1" smtClean="0"/>
              <a:t>Engelkemeir</a:t>
            </a:r>
            <a:r>
              <a:rPr lang="en-US" dirty="0" smtClean="0"/>
              <a:t>: rev of 8</a:t>
            </a:r>
            <a:endParaRPr lang="en-US" dirty="0"/>
          </a:p>
          <a:p>
            <a:r>
              <a:rPr lang="en-US" dirty="0" smtClean="0"/>
              <a:t>12) </a:t>
            </a:r>
            <a:r>
              <a:rPr lang="en-US" dirty="0" err="1" smtClean="0"/>
              <a:t>Hawkings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6360 +/- 200 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52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Visualization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2971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5568 +/- 30 years Adopted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value was widely accepted.</a:t>
            </a:r>
            <a:endParaRPr lang="en-US" dirty="0"/>
          </a:p>
        </p:txBody>
      </p:sp>
      <p:pic>
        <p:nvPicPr>
          <p:cNvPr id="8194" name="Picture 2" descr="C:\Users\Ned\Desktop\14C\bbs302aa_AZ_framebl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7620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6" y="2976059"/>
            <a:ext cx="2986088" cy="29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0250"/>
            <a:ext cx="49244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"/>
            <a:ext cx="8401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76300"/>
            <a:ext cx="3600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920956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886200"/>
            <a:ext cx="4997156" cy="990600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4095750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Unweighted average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2400"/>
            <a:ext cx="3600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7924800" cy="53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4343400" cy="16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5730 +/- 40 years adopted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296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Curious Case of 14C John Kelley (NCSU/TUNL)</vt:lpstr>
      <vt:lpstr>Radiocarbon Dating</vt:lpstr>
      <vt:lpstr>PowerPoint Presentation</vt:lpstr>
      <vt:lpstr>PowerPoint Presentation</vt:lpstr>
      <vt:lpstr>PowerPoint Presentation</vt:lpstr>
      <vt:lpstr>PowerPoint Presentation</vt:lpstr>
      <vt:lpstr>The value was widely accepted.</vt:lpstr>
      <vt:lpstr>PowerPoint Presentation</vt:lpstr>
      <vt:lpstr>PowerPoint Presentation</vt:lpstr>
      <vt:lpstr>Widely Accepted (even as new data comes in)</vt:lpstr>
      <vt:lpstr>PowerPoint Presentation</vt:lpstr>
      <vt:lpstr>So What’s the Real Story?</vt:lpstr>
      <vt:lpstr>An imperfect science, but much effort has gone into developing appropriate fudge factors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Curious Case of  14C</dc:title>
  <dc:creator>Ned</dc:creator>
  <cp:lastModifiedBy>Ned</cp:lastModifiedBy>
  <cp:revision>31</cp:revision>
  <dcterms:created xsi:type="dcterms:W3CDTF">2006-08-16T00:00:00Z</dcterms:created>
  <dcterms:modified xsi:type="dcterms:W3CDTF">2015-11-02T20:12:25Z</dcterms:modified>
</cp:coreProperties>
</file>