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09" r:id="rId3"/>
    <p:sldId id="316" r:id="rId4"/>
    <p:sldId id="349" r:id="rId5"/>
    <p:sldId id="387" r:id="rId6"/>
    <p:sldId id="388" r:id="rId7"/>
    <p:sldId id="389" r:id="rId8"/>
    <p:sldId id="390" r:id="rId9"/>
    <p:sldId id="348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42B7F"/>
    <a:srgbClr val="9900CC"/>
    <a:srgbClr val="804000"/>
    <a:srgbClr val="FF00FF"/>
    <a:srgbClr val="CCFFFF"/>
    <a:srgbClr val="FF5050"/>
    <a:srgbClr val="FFCC99"/>
    <a:srgbClr val="D2C4F5"/>
    <a:srgbClr val="66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58" autoAdjust="0"/>
    <p:restoredTop sz="90994" autoAdjust="0"/>
  </p:normalViewPr>
  <p:slideViewPr>
    <p:cSldViewPr>
      <p:cViewPr>
        <p:scale>
          <a:sx n="66" d="100"/>
          <a:sy n="66" d="100"/>
        </p:scale>
        <p:origin x="-3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C4663F71-5AA7-435A-B178-417DDA555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6156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AF9C8D25-C409-4B2E-B41D-7F9A3B8D4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278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F915BE0-1AB1-455B-9A37-DFEB2F3AA46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ppt_BG_Title_BNL_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821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26141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94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13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70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3972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38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0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98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4568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98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4823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0" descr="barn10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096000"/>
            <a:ext cx="609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2209800" y="6400800"/>
            <a:ext cx="426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000" dirty="0" smtClean="0">
                <a:cs typeface="+mn-cs"/>
              </a:rPr>
              <a:t>2015 NDAC #</a:t>
            </a:r>
            <a:fld id="{2C5D5D24-C8CF-4AA2-9102-38891E5456F5}" type="slidenum">
              <a:rPr lang="en-US" altLang="en-US" sz="1000" smtClean="0">
                <a:cs typeface="+mn-cs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r>
              <a:rPr lang="en-US" altLang="en-US" sz="1000" dirty="0" smtClean="0">
                <a:cs typeface="+mn-cs"/>
              </a:rPr>
              <a:t>  -  Alejandro Sonzogni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ASTM Workshop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Alejandro </a:t>
            </a:r>
            <a:r>
              <a:rPr lang="en-US" altLang="en-US" dirty="0" err="1" smtClean="0"/>
              <a:t>Sonzogni</a:t>
            </a: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National Nuclear Data Center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2359"/>
            <a:ext cx="8534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comments following the </a:t>
            </a:r>
          </a:p>
          <a:p>
            <a:r>
              <a:rPr lang="en-US" dirty="0" smtClean="0"/>
              <a:t>ASTM C26.08 Workshop on Decay Algorithms</a:t>
            </a:r>
          </a:p>
          <a:p>
            <a:r>
              <a:rPr lang="en-US" dirty="0" smtClean="0"/>
              <a:t>Thursday, June 18, 2015</a:t>
            </a:r>
          </a:p>
          <a:p>
            <a:r>
              <a:rPr lang="en-US" dirty="0" smtClean="0"/>
              <a:t>Anaheim, CA</a:t>
            </a:r>
          </a:p>
          <a:p>
            <a:endParaRPr lang="en-US" dirty="0" smtClean="0"/>
          </a:p>
          <a:p>
            <a:r>
              <a:rPr lang="en-US" dirty="0" smtClean="0"/>
              <a:t>Most participants were from National Labs, such as LANL, ORNL, Sandia and SRNL.</a:t>
            </a:r>
          </a:p>
          <a:p>
            <a:endParaRPr lang="en-US" dirty="0" smtClean="0"/>
          </a:p>
          <a:p>
            <a:r>
              <a:rPr lang="en-US" dirty="0" smtClean="0"/>
              <a:t>The half-lives values for some nuclides are of great importance ($).</a:t>
            </a:r>
          </a:p>
          <a:p>
            <a:endParaRPr lang="en-US" dirty="0" smtClean="0"/>
          </a:p>
          <a:p>
            <a:r>
              <a:rPr lang="en-US" dirty="0" smtClean="0"/>
              <a:t>Are half-lives for these nuclides properly evaluated in ENSDF?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589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2286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From M.K. Holland talk, Savannah River National Lab.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4582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286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From M. Holland talk, Savannah River National Lab.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85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178" y="914400"/>
            <a:ext cx="843564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From S. Richter talk, IRRM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25" y="1219200"/>
            <a:ext cx="9091749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From S. Richter talk, IRRM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7760085" cy="9667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124" name="AutoShape 4" descr="http://www.nndc.bnl.gov/nudat2/temp/z90n140zl1ct1280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From S. Richter talk, IRRM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219200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234</a:t>
            </a:r>
            <a:r>
              <a:rPr lang="en-US" dirty="0" smtClean="0"/>
              <a:t>U T</a:t>
            </a:r>
            <a:r>
              <a:rPr lang="en-US" baseline="-25000" dirty="0" smtClean="0"/>
              <a:t>1/2</a:t>
            </a:r>
            <a:r>
              <a:rPr lang="en-US" dirty="0" smtClean="0"/>
              <a:t>, important for the </a:t>
            </a:r>
            <a:r>
              <a:rPr lang="en-US" baseline="30000" dirty="0" smtClean="0"/>
              <a:t>234</a:t>
            </a:r>
            <a:r>
              <a:rPr lang="en-US" dirty="0" smtClean="0"/>
              <a:t>U/</a:t>
            </a:r>
            <a:r>
              <a:rPr lang="en-US" baseline="30000" dirty="0" smtClean="0"/>
              <a:t>230</a:t>
            </a:r>
            <a:r>
              <a:rPr lang="en-US" dirty="0" smtClean="0"/>
              <a:t>Th Chronometer.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Another issue, beta energy in disagreement with Q-value</a:t>
            </a:r>
            <a:endParaRPr lang="en-US" sz="2400" b="1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6606881" cy="3581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304800" y="4038600"/>
            <a:ext cx="5410200" cy="3048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705600" y="3352800"/>
            <a:ext cx="2438400" cy="1066800"/>
            <a:chOff x="6705600" y="3352800"/>
            <a:chExt cx="2438400" cy="10668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0" y="3962400"/>
              <a:ext cx="208788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6705600" y="3352800"/>
              <a:ext cx="2438400" cy="4001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But early on the file</a:t>
              </a:r>
              <a:endParaRPr lang="en-US" sz="2000" dirty="0" smtClean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48006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Perhaps, old measurements of end point energies should be put in comments.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28600" y="152400"/>
            <a:ext cx="861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42B7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42B7F"/>
              </a:buClr>
              <a:buSzPct val="90000"/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042B7F"/>
              </a:buClr>
              <a:buSzPct val="90000"/>
              <a:buChar char="-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u="sng" dirty="0" smtClean="0">
                <a:solidFill>
                  <a:srgbClr val="042B7F"/>
                </a:solidFill>
              </a:rPr>
              <a:t>Recommendations</a:t>
            </a:r>
            <a:endParaRPr lang="en-US" altLang="en-US" sz="2800" b="1" u="sng" dirty="0">
              <a:solidFill>
                <a:srgbClr val="042B7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2192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Indicate in the NDS general policies what a year is.</a:t>
            </a:r>
          </a:p>
          <a:p>
            <a:endParaRPr lang="en-US" dirty="0" smtClean="0"/>
          </a:p>
          <a:p>
            <a:r>
              <a:rPr lang="en-US" dirty="0" smtClean="0"/>
              <a:t>Revise T</a:t>
            </a:r>
            <a:r>
              <a:rPr lang="en-US" baseline="-25000" dirty="0" smtClean="0"/>
              <a:t>1/2</a:t>
            </a:r>
            <a:r>
              <a:rPr lang="en-US" dirty="0" smtClean="0"/>
              <a:t> evaluation of </a:t>
            </a:r>
            <a:r>
              <a:rPr lang="en-US" baseline="30000" dirty="0" smtClean="0"/>
              <a:t>241</a:t>
            </a:r>
            <a:r>
              <a:rPr lang="en-US" dirty="0" smtClean="0"/>
              <a:t>Pu and </a:t>
            </a:r>
            <a:r>
              <a:rPr lang="en-US" baseline="30000" dirty="0" smtClean="0"/>
              <a:t>234</a:t>
            </a:r>
            <a:r>
              <a:rPr lang="en-US" dirty="0" smtClean="0"/>
              <a:t>U, including all measurements.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Organize a meeting with ASTM participants to make sure we support their needs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59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5650</TotalTime>
  <Words>184</Words>
  <Application>Microsoft Office PowerPoint</Application>
  <PresentationFormat>On-screen Show (4:3)</PresentationFormat>
  <Paragraphs>29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ASTM Workshop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raccoon</cp:lastModifiedBy>
  <cp:revision>376</cp:revision>
  <cp:lastPrinted>2007-07-02T19:06:14Z</cp:lastPrinted>
  <dcterms:created xsi:type="dcterms:W3CDTF">2007-06-28T20:22:43Z</dcterms:created>
  <dcterms:modified xsi:type="dcterms:W3CDTF">2015-11-06T14:03:58Z</dcterms:modified>
</cp:coreProperties>
</file>