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6"/>
  </p:notesMasterIdLst>
  <p:handoutMasterIdLst>
    <p:handoutMasterId r:id="rId7"/>
  </p:handoutMasterIdLst>
  <p:sldIdLst>
    <p:sldId id="341" r:id="rId2"/>
    <p:sldId id="342" r:id="rId3"/>
    <p:sldId id="343" r:id="rId4"/>
    <p:sldId id="344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FF6699"/>
    <a:srgbClr val="C00000"/>
    <a:srgbClr val="E6B9B8"/>
    <a:srgbClr val="FF3399"/>
    <a:srgbClr val="4F81BD"/>
    <a:srgbClr val="FFFF66"/>
    <a:srgbClr val="376092"/>
    <a:srgbClr val="008000"/>
    <a:srgbClr val="275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00" y="26894"/>
            <a:ext cx="858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Possible New Distribution Scheme 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81533" y="625116"/>
            <a:ext cx="6526307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4067" y="833718"/>
            <a:ext cx="8101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Attempt to somewhat automate process and make papers more readily available to the compilers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5" y="1841811"/>
            <a:ext cx="9218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Using either Dropbox or Google Drive (to start)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File"/>
          <p:cNvSpPr>
            <a:spLocks noEditPoints="1" noChangeArrowheads="1"/>
          </p:cNvSpPr>
          <p:nvPr/>
        </p:nvSpPr>
        <p:spPr bwMode="auto">
          <a:xfrm>
            <a:off x="636494" y="3576917"/>
            <a:ext cx="1730188" cy="1120028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8905" y="3742838"/>
            <a:ext cx="1721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Available papers</a:t>
            </a:r>
            <a:endParaRPr lang="en-US" dirty="0">
              <a:latin typeface="+mn-lt"/>
            </a:endParaRPr>
          </a:p>
        </p:txBody>
      </p:sp>
      <p:sp>
        <p:nvSpPr>
          <p:cNvPr id="15" name="File"/>
          <p:cNvSpPr>
            <a:spLocks noEditPoints="1" noChangeArrowheads="1"/>
          </p:cNvSpPr>
          <p:nvPr/>
        </p:nvSpPr>
        <p:spPr bwMode="auto">
          <a:xfrm>
            <a:off x="3473822" y="4961968"/>
            <a:ext cx="1287275" cy="95474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ile"/>
          <p:cNvSpPr>
            <a:spLocks noEditPoints="1" noChangeArrowheads="1"/>
          </p:cNvSpPr>
          <p:nvPr/>
        </p:nvSpPr>
        <p:spPr bwMode="auto">
          <a:xfrm>
            <a:off x="3487269" y="3776140"/>
            <a:ext cx="1260381" cy="911564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ile"/>
          <p:cNvSpPr>
            <a:spLocks noEditPoints="1" noChangeArrowheads="1"/>
          </p:cNvSpPr>
          <p:nvPr/>
        </p:nvSpPr>
        <p:spPr bwMode="auto">
          <a:xfrm>
            <a:off x="3487269" y="2595283"/>
            <a:ext cx="1246933" cy="963145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9423112">
            <a:off x="2318202" y="3523081"/>
            <a:ext cx="1217273" cy="344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442743" y="4059632"/>
            <a:ext cx="1076683" cy="344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559012">
            <a:off x="2263203" y="4762708"/>
            <a:ext cx="1419894" cy="344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13827" y="2888749"/>
            <a:ext cx="122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MSU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64309" y="4026325"/>
            <a:ext cx="122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ORNL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37415" y="5279375"/>
            <a:ext cx="122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80883" y="6055985"/>
            <a:ext cx="211118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Email notification of file move</a:t>
            </a:r>
            <a:endParaRPr lang="en-US" sz="2000" dirty="0">
              <a:latin typeface="+mj-lt"/>
            </a:endParaRPr>
          </a:p>
        </p:txBody>
      </p:sp>
      <p:sp>
        <p:nvSpPr>
          <p:cNvPr id="25" name="File"/>
          <p:cNvSpPr>
            <a:spLocks noEditPoints="1" noChangeArrowheads="1"/>
          </p:cNvSpPr>
          <p:nvPr/>
        </p:nvSpPr>
        <p:spPr bwMode="auto">
          <a:xfrm>
            <a:off x="5844987" y="5014199"/>
            <a:ext cx="1671918" cy="95474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ile"/>
          <p:cNvSpPr>
            <a:spLocks noEditPoints="1" noChangeArrowheads="1"/>
          </p:cNvSpPr>
          <p:nvPr/>
        </p:nvSpPr>
        <p:spPr bwMode="auto">
          <a:xfrm>
            <a:off x="5858434" y="3828371"/>
            <a:ext cx="1698813" cy="911564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ile"/>
          <p:cNvSpPr>
            <a:spLocks noEditPoints="1" noChangeArrowheads="1"/>
          </p:cNvSpPr>
          <p:nvPr/>
        </p:nvSpPr>
        <p:spPr bwMode="auto">
          <a:xfrm>
            <a:off x="5858434" y="2647514"/>
            <a:ext cx="1604684" cy="963145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917757" y="2994768"/>
            <a:ext cx="1639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MSU_done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95132" y="4092003"/>
            <a:ext cx="1621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ORNL_done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908579" y="5331606"/>
            <a:ext cx="205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LBNL_done</a:t>
            </a:r>
            <a:endParaRPr lang="en-US" sz="2000" dirty="0"/>
          </a:p>
        </p:txBody>
      </p:sp>
      <p:sp>
        <p:nvSpPr>
          <p:cNvPr id="31" name="Right Arrow 30"/>
          <p:cNvSpPr/>
          <p:nvPr/>
        </p:nvSpPr>
        <p:spPr>
          <a:xfrm>
            <a:off x="4842099" y="3022533"/>
            <a:ext cx="1076683" cy="344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810262" y="4142278"/>
            <a:ext cx="1076683" cy="344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801889" y="5370431"/>
            <a:ext cx="1076683" cy="344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334992" y="6055985"/>
            <a:ext cx="240250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Email notification of file move/upload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4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00" y="26894"/>
            <a:ext cx="8582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Re-assessment of effort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1533" y="692353"/>
            <a:ext cx="54796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8260" y="753036"/>
            <a:ext cx="3249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Ball park numbers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765" y="1196790"/>
            <a:ext cx="671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to compile ~300 papers / year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684" y="1721226"/>
            <a:ext cx="6669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commitments (approximate)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7812" y="2225465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TUNL                    50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259" y="2708344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ORNL                   50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44706" y="3164329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BNL                      50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44706" y="3651691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MSU                    100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31259" y="4125606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Millsaps</a:t>
            </a:r>
            <a:r>
              <a:rPr lang="en-US" dirty="0" smtClean="0">
                <a:solidFill>
                  <a:srgbClr val="C00000"/>
                </a:solidFill>
              </a:rPr>
              <a:t>                50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4706" y="4614805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McMaster             50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44706" y="5043896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LBNL                    50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8119" y="6080591"/>
            <a:ext cx="317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dirty="0" smtClean="0"/>
              <a:t>420 </a:t>
            </a:r>
            <a:r>
              <a:rPr lang="en-US" dirty="0" smtClean="0"/>
              <a:t>/ year !!!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753410" y="6057183"/>
            <a:ext cx="13547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73904" y="4602607"/>
            <a:ext cx="2433918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V</a:t>
            </a:r>
            <a:r>
              <a:rPr lang="en-US" dirty="0" smtClean="0">
                <a:latin typeface="+mj-lt"/>
              </a:rPr>
              <a:t>olunteers to reduce effort?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4624" y="2198279"/>
            <a:ext cx="291801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Are these correct?</a:t>
            </a:r>
            <a:endParaRPr lang="en-US" dirty="0"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74059" y="2835484"/>
            <a:ext cx="8108577" cy="1813342"/>
            <a:chOff x="874059" y="2835484"/>
            <a:chExt cx="8108577" cy="1813342"/>
          </a:xfrm>
        </p:grpSpPr>
        <p:sp>
          <p:nvSpPr>
            <p:cNvPr id="8" name="Oval 7"/>
            <p:cNvSpPr/>
            <p:nvPr/>
          </p:nvSpPr>
          <p:spPr>
            <a:xfrm>
              <a:off x="874059" y="4125606"/>
              <a:ext cx="4558553" cy="523220"/>
            </a:xfrm>
            <a:prstGeom prst="ellipse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5108201" y="3425939"/>
              <a:ext cx="687481" cy="74897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064623" y="2835484"/>
              <a:ext cx="2918013" cy="15696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New compiler added specifically to “free” up experienced ENSDF evaluators</a:t>
              </a:r>
              <a:endParaRPr lang="en-US" sz="2400" dirty="0">
                <a:latin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51429" y="5493622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Argonne</a:t>
            </a:r>
            <a:r>
              <a:rPr lang="en-US" dirty="0" smtClean="0"/>
              <a:t>              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00" y="26894"/>
            <a:ext cx="91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hanges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to “checking” compilations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1533" y="692353"/>
            <a:ext cx="86128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3412" y="1008529"/>
            <a:ext cx="83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am nowhere near as efficient as Balraj (no one is)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470" y="1855694"/>
            <a:ext cx="8700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Minimal changes (typos, grammar, small tweaks)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847" y="2521931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Same procedure as before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1533" y="3245224"/>
            <a:ext cx="9231408" cy="1606897"/>
            <a:chOff x="181533" y="3245224"/>
            <a:chExt cx="9231408" cy="1606897"/>
          </a:xfrm>
        </p:grpSpPr>
        <p:sp>
          <p:nvSpPr>
            <p:cNvPr id="9" name="TextBox 8"/>
            <p:cNvSpPr txBox="1"/>
            <p:nvPr/>
          </p:nvSpPr>
          <p:spPr>
            <a:xfrm>
              <a:off x="181533" y="3245224"/>
              <a:ext cx="9231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Substantial changes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7847" y="3898014"/>
              <a:ext cx="67773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Scanned printout with my suggestions, you make the changes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1533" y="5038165"/>
            <a:ext cx="9231408" cy="1531115"/>
            <a:chOff x="181533" y="5038165"/>
            <a:chExt cx="9231408" cy="1531115"/>
          </a:xfrm>
        </p:grpSpPr>
        <p:sp>
          <p:nvSpPr>
            <p:cNvPr id="11" name="TextBox 10"/>
            <p:cNvSpPr txBox="1"/>
            <p:nvPr/>
          </p:nvSpPr>
          <p:spPr>
            <a:xfrm>
              <a:off x="181533" y="5038165"/>
              <a:ext cx="9231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Missing data, serious errors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2671" y="5615173"/>
              <a:ext cx="67773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Email from me outlining issues, you submit a revised version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41" y="2117304"/>
            <a:ext cx="4089719" cy="467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86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00" y="26894"/>
            <a:ext cx="91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Miscellaneous Business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1533" y="692353"/>
            <a:ext cx="49149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7540" y="981635"/>
            <a:ext cx="8646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 will wait till </a:t>
            </a:r>
            <a:r>
              <a:rPr lang="en-US" dirty="0" err="1" smtClean="0">
                <a:latin typeface="+mj-lt"/>
              </a:rPr>
              <a:t>keynumbers</a:t>
            </a:r>
            <a:r>
              <a:rPr lang="en-US" dirty="0" smtClean="0">
                <a:latin typeface="+mj-lt"/>
              </a:rPr>
              <a:t> are uniquely assigned prior to adding to database (unless strong objections)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022" y="2196354"/>
            <a:ext cx="864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Please add XUNDL # to the DSID:  XUNDL-2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398" y="3169025"/>
            <a:ext cx="86464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For simple cases where ENSDF can be updated, </a:t>
            </a:r>
          </a:p>
          <a:p>
            <a:r>
              <a:rPr lang="en-US" dirty="0" smtClean="0">
                <a:latin typeface="+mj-lt"/>
              </a:rPr>
              <a:t>      would like to switch to the policy where we create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both an XUNDL and ENSDF file – open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5420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15908</TotalTime>
  <Words>229</Words>
  <Application>Microsoft Office PowerPoint</Application>
  <PresentationFormat>On-screen Show (4:3)</PresentationFormat>
  <Paragraphs>42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Elizabeth Ricard-McCutchan</cp:lastModifiedBy>
  <cp:revision>378</cp:revision>
  <cp:lastPrinted>2007-07-02T19:06:14Z</cp:lastPrinted>
  <dcterms:created xsi:type="dcterms:W3CDTF">2007-06-28T20:22:43Z</dcterms:created>
  <dcterms:modified xsi:type="dcterms:W3CDTF">2015-11-03T21:26:17Z</dcterms:modified>
</cp:coreProperties>
</file>