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1" r:id="rId3"/>
    <p:sldId id="266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F04EF-6DC6-45AA-B4E8-8FDC8F84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6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3AA42-2632-4BD8-B32A-E9CCE7E2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1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C8E11-206A-46BD-8256-13D77D9CEA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4CE3-09C8-4A5C-9893-BC09F802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4E05-63A6-41A2-9976-E3338BE3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1A50-C087-4FB0-8A43-CDFE0695B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8A50-CB7B-49E5-9BE9-844153DD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B472-3A09-4E28-A222-70DF0911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3F4A-CAAB-44E1-AB7C-ACCCCF4A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EA8-6615-41E0-B144-AA663DE9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DFEF-3015-4758-88E6-00E501DC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A680-26EF-40C0-B7EB-F7C83F353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DDDD-0FED-48FB-A6B5-4331790C0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>
              <a:defRPr/>
            </a:pPr>
            <a:fld id="{A484066D-602A-4D8F-B8E9-F7A09394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ds.iaea.org/exfor-master/x4compi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Current status of the EXFOR project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Boris Pritychenko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National Nuclear Data Center, BNL, Upton, NY 11973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Compilations &amp;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Compilations of experimental papers are often done once while evaluations are revisited on </a:t>
            </a:r>
            <a:r>
              <a:rPr lang="en-US" sz="2000" smtClean="0"/>
              <a:t>5-10 </a:t>
            </a:r>
            <a:r>
              <a:rPr lang="en-US" sz="2000" smtClean="0"/>
              <a:t>year </a:t>
            </a:r>
            <a:r>
              <a:rPr lang="en-US" sz="2000" dirty="0" smtClean="0"/>
              <a:t>basis</a:t>
            </a:r>
          </a:p>
          <a:p>
            <a:r>
              <a:rPr lang="en-US" sz="2000" dirty="0" smtClean="0"/>
              <a:t>Updated evaluations are counted as new evaluations while compilations are not regardless of the change</a:t>
            </a:r>
          </a:p>
          <a:p>
            <a:r>
              <a:rPr lang="en-US" sz="2000" dirty="0" smtClean="0"/>
              <a:t>Compilations have to be done right during the first try because there are no periodic updates</a:t>
            </a:r>
          </a:p>
          <a:p>
            <a:r>
              <a:rPr lang="en-US" sz="2000" dirty="0" smtClean="0"/>
              <a:t>CSEWG should pay more attention to the quality of EXFOR instead of just mechanic fitting to experimental points</a:t>
            </a:r>
          </a:p>
          <a:p>
            <a:r>
              <a:rPr lang="en-US" sz="2000" dirty="0" smtClean="0"/>
              <a:t>EXFOR has many </a:t>
            </a:r>
            <a:r>
              <a:rPr lang="en-US" sz="2000" dirty="0" smtClean="0"/>
              <a:t>issue</a:t>
            </a:r>
            <a:r>
              <a:rPr lang="en-US" sz="2000" dirty="0" smtClean="0"/>
              <a:t>s </a:t>
            </a:r>
            <a:r>
              <a:rPr lang="en-US" sz="2000" dirty="0" smtClean="0"/>
              <a:t>due to scope change, lack of </a:t>
            </a:r>
            <a:r>
              <a:rPr lang="en-US" sz="2000" dirty="0" smtClean="0"/>
              <a:t>advanced </a:t>
            </a:r>
            <a:r>
              <a:rPr lang="en-US" sz="2000" dirty="0" smtClean="0"/>
              <a:t>computer technologies in the past, sloppiness and desire to exceed the performance expectations by</a:t>
            </a:r>
            <a:r>
              <a:rPr lang="en-US" sz="2000" dirty="0"/>
              <a:t> </a:t>
            </a:r>
            <a:r>
              <a:rPr lang="en-US" sz="2000" dirty="0" smtClean="0"/>
              <a:t>some compilers</a:t>
            </a:r>
          </a:p>
          <a:p>
            <a:r>
              <a:rPr lang="en-US" sz="2000" dirty="0" smtClean="0"/>
              <a:t>We need more resources to improve EXFOR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EXFOR Effort in the U.S. and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EXFOR Team: B. Pritychenko, S. </a:t>
            </a:r>
            <a:r>
              <a:rPr lang="en-US" sz="2000" dirty="0" err="1" smtClean="0"/>
              <a:t>Hlavac</a:t>
            </a:r>
            <a:r>
              <a:rPr lang="en-US" sz="2000" dirty="0" smtClean="0"/>
              <a:t>, O. </a:t>
            </a:r>
            <a:r>
              <a:rPr lang="en-US" sz="2000" dirty="0" err="1" smtClean="0"/>
              <a:t>Schwerer</a:t>
            </a:r>
            <a:r>
              <a:rPr lang="en-US" sz="2000" dirty="0" smtClean="0"/>
              <a:t> and V. </a:t>
            </a:r>
            <a:r>
              <a:rPr lang="en-US" sz="2000" dirty="0" err="1" smtClean="0"/>
              <a:t>Zerkin</a:t>
            </a:r>
            <a:r>
              <a:rPr lang="en-US" sz="2000" dirty="0" smtClean="0"/>
              <a:t> (IAEA).</a:t>
            </a:r>
          </a:p>
          <a:p>
            <a:pPr lvl="1"/>
            <a:r>
              <a:rPr lang="en-US" sz="1600" dirty="0" smtClean="0"/>
              <a:t>NNDC: Overall database and contracts management, website support, compilation and correction of missing and older references.</a:t>
            </a:r>
          </a:p>
          <a:p>
            <a:pPr lvl="1"/>
            <a:r>
              <a:rPr lang="en-US" sz="1600" dirty="0" smtClean="0"/>
              <a:t>Bratislava: New references compilation.</a:t>
            </a:r>
          </a:p>
          <a:p>
            <a:pPr lvl="1"/>
            <a:r>
              <a:rPr lang="en-US" sz="1600" dirty="0" smtClean="0"/>
              <a:t>Vienna: Overall quality assurance and transmission handling.</a:t>
            </a:r>
          </a:p>
          <a:p>
            <a:pPr lvl="1"/>
            <a:r>
              <a:rPr lang="en-US" sz="1600" dirty="0" smtClean="0"/>
              <a:t>IAEA: Web and database development.</a:t>
            </a:r>
          </a:p>
          <a:p>
            <a:r>
              <a:rPr lang="en-US" sz="2000" dirty="0" smtClean="0"/>
              <a:t>Smooth operation based on efforts of BNL stuff, contractors and collaborators.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76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X4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Data recovery mission at Oak Ridge lab in March of 2015. Many thanks to M. Dunn and K. Guber.</a:t>
            </a:r>
          </a:p>
          <a:p>
            <a:r>
              <a:rPr lang="en-US" sz="2000" dirty="0" smtClean="0"/>
              <a:t>Data from K. </a:t>
            </a:r>
            <a:r>
              <a:rPr lang="en-US" sz="2000" dirty="0" err="1" smtClean="0"/>
              <a:t>Guber’s</a:t>
            </a:r>
            <a:r>
              <a:rPr lang="en-US" sz="2000" dirty="0" smtClean="0"/>
              <a:t> measurements have been compiled, J. Harvey and B. Spencer are in the pipeline.</a:t>
            </a:r>
          </a:p>
          <a:p>
            <a:r>
              <a:rPr lang="en-US" sz="2000" dirty="0" smtClean="0"/>
              <a:t>UNOBT data entries for the area #1 are reduced by 1/3, including all H, C, O, Fe, U and Pu.</a:t>
            </a:r>
          </a:p>
          <a:p>
            <a:r>
              <a:rPr lang="en-US" sz="2000" dirty="0" smtClean="0"/>
              <a:t>EXFOR Web application was upgraded in collaboration with the IAEA.</a:t>
            </a:r>
          </a:p>
          <a:p>
            <a:r>
              <a:rPr lang="en-US" sz="2000" dirty="0" smtClean="0"/>
              <a:t>Database was updated 12 times in FY2015.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86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X4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New entries: 67 + 38 (older) = 105</a:t>
            </a:r>
          </a:p>
          <a:p>
            <a:r>
              <a:rPr lang="en-US" sz="2000" dirty="0" smtClean="0"/>
              <a:t>Corrected entries: 23 + 52 (older) = 75</a:t>
            </a:r>
          </a:p>
          <a:p>
            <a:r>
              <a:rPr lang="en-US" sz="2000" dirty="0" smtClean="0"/>
              <a:t>Large numbers of charged particle and photonuclear experiments are still missing in EXFOR, many existing compilations are incomplete.</a:t>
            </a:r>
          </a:p>
          <a:p>
            <a:r>
              <a:rPr lang="en-US" sz="2000" dirty="0"/>
              <a:t>Web retrievals using the IAEA system of counting (12 months adjusted due to summer scans)	</a:t>
            </a:r>
          </a:p>
          <a:p>
            <a:pPr lvl="1"/>
            <a:r>
              <a:rPr lang="en-US" dirty="0"/>
              <a:t>EXFOR: 58004</a:t>
            </a:r>
          </a:p>
          <a:p>
            <a:pPr lvl="1"/>
            <a:r>
              <a:rPr lang="en-US" dirty="0"/>
              <a:t>ENDF: 72899</a:t>
            </a:r>
          </a:p>
          <a:p>
            <a:pPr lvl="1"/>
            <a:r>
              <a:rPr lang="en-US" dirty="0"/>
              <a:t>CINDA: </a:t>
            </a:r>
            <a:r>
              <a:rPr lang="en-US" dirty="0" smtClean="0"/>
              <a:t>1937</a:t>
            </a:r>
            <a:endParaRPr lang="en-US" sz="2000" dirty="0" smtClean="0"/>
          </a:p>
          <a:p>
            <a:r>
              <a:rPr lang="en-US" sz="2000" dirty="0" smtClean="0"/>
              <a:t>More details in the IAEA system based on calendar years: </a:t>
            </a:r>
            <a:r>
              <a:rPr lang="en-GB" sz="2000" u="sng" dirty="0">
                <a:hlinkClick r:id="rId2"/>
              </a:rPr>
              <a:t>http://www-nds.iaea.org/exfor-master/x4compil/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64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Inverse Reaction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3810000" cy="3886200"/>
          </a:xfrm>
        </p:spPr>
        <p:txBody>
          <a:bodyPr/>
          <a:lstStyle/>
          <a:p>
            <a:r>
              <a:rPr lang="en-US" sz="2000" dirty="0" smtClean="0"/>
              <a:t>New Feature of X4 Web Interface developed by V. </a:t>
            </a:r>
            <a:r>
              <a:rPr lang="en-US" sz="2000" dirty="0" err="1" smtClean="0"/>
              <a:t>Zerkin</a:t>
            </a:r>
            <a:r>
              <a:rPr lang="en-US" sz="2000" dirty="0" smtClean="0"/>
              <a:t>, IAEA.</a:t>
            </a:r>
          </a:p>
          <a:p>
            <a:r>
              <a:rPr lang="en-US" sz="2000" dirty="0" smtClean="0"/>
              <a:t>Conversion of the existing EXFOR data sets using the reciprocity theorem.</a:t>
            </a:r>
            <a:endParaRPr lang="en-US" sz="2000" dirty="0"/>
          </a:p>
        </p:txBody>
      </p:sp>
      <p:pic>
        <p:nvPicPr>
          <p:cNvPr id="1028" name="Picture 4" descr="C:\Users\pritychenko\Desktop\exf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3999"/>
            <a:ext cx="3657600" cy="24323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ritychenko\Desktop\exfo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657600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ritychenko\Desktop\exfo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44321"/>
            <a:ext cx="3657600" cy="36088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ritychenko\Desktop\exfor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75686"/>
            <a:ext cx="3657600" cy="24823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EXFOR compilation effort is complex and well-organized.</a:t>
            </a:r>
          </a:p>
          <a:p>
            <a:r>
              <a:rPr lang="en-US" sz="2000" dirty="0"/>
              <a:t>We address compilation of current articles, correct previous entries and add missing articles.</a:t>
            </a:r>
          </a:p>
          <a:p>
            <a:r>
              <a:rPr lang="en-US" sz="2000" dirty="0"/>
              <a:t>EXFOR database is incomplete due to multiple historical and technological reasons. We should continue to work on compilation of missing articles, correct previous entries.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is a team effort that is conducted in close cooperation with the IAEA.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459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BNL_rev0412</vt:lpstr>
      <vt:lpstr>Current status of the EXFOR project</vt:lpstr>
      <vt:lpstr>Compilations &amp; Evaluations</vt:lpstr>
      <vt:lpstr>EXFOR Effort in the U.S. and Canada</vt:lpstr>
      <vt:lpstr>X4 Highlights</vt:lpstr>
      <vt:lpstr>X4 Statistics</vt:lpstr>
      <vt:lpstr>Inverse Reaction Calculations</vt:lpstr>
      <vt:lpstr>Conclusions &amp; Outlook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Pritychenko, Boris</cp:lastModifiedBy>
  <cp:revision>213</cp:revision>
  <cp:lastPrinted>2007-07-02T19:06:14Z</cp:lastPrinted>
  <dcterms:created xsi:type="dcterms:W3CDTF">2007-06-28T20:22:43Z</dcterms:created>
  <dcterms:modified xsi:type="dcterms:W3CDTF">2015-11-03T17:15:27Z</dcterms:modified>
</cp:coreProperties>
</file>