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9" autoAdjust="0"/>
    <p:restoredTop sz="94669" autoAdjust="0"/>
  </p:normalViewPr>
  <p:slideViewPr>
    <p:cSldViewPr snapToGrid="0">
      <p:cViewPr varScale="1">
        <p:scale>
          <a:sx n="81" d="100"/>
          <a:sy n="81" d="100"/>
        </p:scale>
        <p:origin x="87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1716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DF879-B82D-48BE-AE1A-1A68A9C7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140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F82B34-7F04-4D96-8B81-FCC66FDF4D04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049CAC-6F27-4C45-86AC-415F29B5A5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657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49CAC-6F27-4C45-86AC-415F29B5A5B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154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883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6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919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904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7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396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535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993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7/29/2015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3A8C235-58B6-4E97-9C69-C10148704C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07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37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C235-58B6-4E97-9C69-C10148704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37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" name="chimes.wav"/>
          </p:stSnd>
        </p:sndAc>
      </p:transition>
    </mc:Choice>
    <mc:Fallback xmlns="">
      <p:transition advClick="0" advTm="10000">
        <p:sndAc>
          <p:stSnd>
            <p:snd r:embed="rId3" name="chimes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7/29/2015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3A8C235-58B6-4E97-9C69-C10148704C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877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13" name="chimes.wav"/>
          </p:stSnd>
        </p:sndAc>
      </p:transition>
    </mc:Choice>
    <mc:Fallback xmlns="">
      <p:transition advClick="0" advTm="10000">
        <p:sndAc>
          <p:stSnd>
            <p:snd r:embed="rId14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1.wav"/><Relationship Id="rId5" Type="http://schemas.openxmlformats.org/officeDocument/2006/relationships/image" Target="../media/image2.GIF"/><Relationship Id="rId4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875" y="64267"/>
            <a:ext cx="8993187" cy="60131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75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2475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indent="-257175">
              <a:buBlip>
                <a:blip r:embed="rId4"/>
              </a:buBlip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Schedule</a:t>
            </a:r>
          </a:p>
          <a:p>
            <a:pPr marL="600075" lvl="1" indent="-257175">
              <a:buBlip>
                <a:blip r:embed="rId5"/>
              </a:buBlip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 Ceruti made new O-rings for 2 large doors on the vacuum vessel</a:t>
            </a:r>
            <a:endParaRPr 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0075" lvl="1" indent="-257175">
              <a:buBlip>
                <a:blip r:embed="rId5"/>
              </a:buBlip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Vacation (Thur. to the end of next week) … Waiting for the work permit (H. Hocker)</a:t>
            </a:r>
          </a:p>
          <a:p>
            <a:pPr marL="600075" lvl="1" indent="-257175">
              <a:buBlip>
                <a:blip r:embed="rId5"/>
              </a:buBlip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Measuring strain gauge before the Magnet Rotates (this Friday or next Monday ?)</a:t>
            </a:r>
          </a:p>
          <a:p>
            <a:pPr marL="342900" lvl="1"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57175" indent="-257175">
              <a:buBlip>
                <a:blip r:embed="rId4"/>
              </a:buBlip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Purchase orders:</a:t>
            </a:r>
          </a:p>
          <a:p>
            <a:pPr marL="600075" lvl="1" indent="-257175">
              <a:buBlip>
                <a:blip r:embed="rId5"/>
              </a:buBlip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40’ &amp; 20’ LN2 VJ FLEX Line are already here</a:t>
            </a:r>
            <a:endParaRPr 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0075" lvl="1" indent="-257175">
              <a:buBlip>
                <a:blip r:embed="rId5"/>
              </a:buBlip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review quotes in 2 weeks (Aug. 10, 2015) on the He piping modification</a:t>
            </a:r>
          </a:p>
          <a:p>
            <a:pPr marL="342900" lvl="1">
              <a:defRPr/>
            </a:pPr>
            <a:endParaRPr 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indent="-257175">
              <a:buBlip>
                <a:blip r:embed="rId4"/>
              </a:buBlip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action items 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(#2 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 #5 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 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13) of PCSS 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been completed.</a:t>
            </a:r>
            <a:endParaRPr 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0075" lvl="1" indent="-257175">
              <a:buBlip>
                <a:blip r:embed="rId5"/>
              </a:buBlip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July 16: I sent a list of files to be copied to </a:t>
            </a:r>
            <a:r>
              <a:rPr 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Windchill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Arno/Brown …</a:t>
            </a:r>
          </a:p>
          <a:p>
            <a:pPr marL="600075" lvl="1" indent="-257175">
              <a:buBlip>
                <a:blip r:embed="rId5"/>
              </a:buBlip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J. Sandberg said that the power released in an arc flash would be 350 kW (though almost impossible to 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occur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 Roberto 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calculated the pressure given heat input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OK for the pipe but he has to do structural calculation on </a:t>
            </a:r>
            <a:r>
              <a:rPr lang="en-US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end cap weld. </a:t>
            </a:r>
            <a:endParaRPr lang="en-US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>
              <a:defRPr/>
            </a:pPr>
            <a:endParaRPr lang="en-US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indent="-257175">
              <a:buBlip>
                <a:blip r:embed="rId4"/>
              </a:buBlip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J. </a:t>
            </a:r>
            <a:r>
              <a:rPr 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Cozzolino’s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ANSYS stress analysis on the </a:t>
            </a:r>
            <a:r>
              <a:rPr 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sPHENIX</a:t>
            </a:r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Magnet (HCAL) </a:t>
            </a:r>
          </a:p>
          <a:p>
            <a:pPr marL="600075" lvl="1" indent="-257175">
              <a:buBlip>
                <a:blip r:embed="rId5"/>
              </a:buBlip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does seem that the difference in stress between cool-down only and full-current </a:t>
            </a:r>
            <a:r>
              <a:rPr lang="en-US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configuratioins</a:t>
            </a:r>
            <a:r>
              <a:rPr lang="en-US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&lt; 10%</a:t>
            </a:r>
            <a:endParaRPr 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0075" lvl="1" indent="-257175">
              <a:buBlip>
                <a:blip r:embed="rId5"/>
              </a:buBlip>
              <a:defRPr/>
            </a:pP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7/29/2015</a:t>
            </a:r>
            <a:endParaRPr lang="en-US" dirty="0"/>
          </a:p>
        </p:txBody>
      </p:sp>
      <p:sp>
        <p:nvSpPr>
          <p:cNvPr id="512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BF32F23C-9CE0-4285-82B9-7854893FA4F8}" type="slidenum">
              <a:rPr lang="en-US" altLang="en-US" sz="1125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</a:t>
            </a:fld>
            <a:endParaRPr lang="en-US" altLang="en-US" sz="1125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186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000">
        <p:sndAc>
          <p:stSnd>
            <p:snd r:embed="rId3" name="chimes.wav"/>
          </p:stSnd>
        </p:sndAc>
      </p:transition>
    </mc:Choice>
    <mc:Fallback xmlns="">
      <p:transition advClick="0" advTm="10000">
        <p:sndAc>
          <p:stSnd>
            <p:snd r:embed="rId6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D7051A00D5AF47A732213FD862E4EF" ma:contentTypeVersion="0" ma:contentTypeDescription="Create a new document." ma:contentTypeScope="" ma:versionID="d1d3565193c5aa67aa5e6eb3295425a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3F4BCD3-E4FC-43DD-BF34-0C74897853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F515A21-33DC-4FD8-909F-B2EE8FD25F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75EC06-F674-4861-B7A6-AD55F1CF500F}">
  <ds:schemaRefs>
    <ds:schemaRef ds:uri="http://purl.org/dc/dcmitype/"/>
    <ds:schemaRef ds:uri="http://www.w3.org/XML/1998/namespace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1111</TotalTime>
  <Words>204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Connections (bad), PCSS action items assignment</dc:title>
  <dc:creator>Yip, Kin</dc:creator>
  <cp:lastModifiedBy>Yip, Kin</cp:lastModifiedBy>
  <cp:revision>54</cp:revision>
  <dcterms:created xsi:type="dcterms:W3CDTF">2015-03-24T19:35:19Z</dcterms:created>
  <dcterms:modified xsi:type="dcterms:W3CDTF">2015-07-28T21:43:26Z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0x01010055D7051A00D5AF47A732213FD862E4EF</vt:lpwstr>
  </property>
</Properties>
</file>