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57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80" autoAdjust="0"/>
    <p:restoredTop sz="94669" autoAdjust="0"/>
  </p:normalViewPr>
  <p:slideViewPr>
    <p:cSldViewPr snapToGrid="0">
      <p:cViewPr varScale="1">
        <p:scale>
          <a:sx n="81" d="100"/>
          <a:sy n="81" d="100"/>
        </p:scale>
        <p:origin x="14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171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F879-B82D-48BE-AE1A-1A68A9C7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40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82B34-7F04-4D96-8B81-FCC66FDF4D04}" type="datetimeFigureOut">
              <a:rPr lang="en-US" smtClean="0"/>
              <a:t>8/11/2015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49CAC-6F27-4C45-86AC-415F29B5A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5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49CAC-6F27-4C45-86AC-415F29B5A5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04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8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1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0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9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3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9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8/12/2015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7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3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8/12/2015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87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3" name="chimes.wav"/>
          </p:stSnd>
        </p:sndAc>
      </p:transition>
    </mc:Choice>
    <mc:Fallback xmlns="">
      <p:transition advClick="0" advTm="10000">
        <p:sndAc>
          <p:stSnd>
            <p:snd r:embed="rId1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8/12/2015</a:t>
            </a:r>
            <a:endParaRPr lang="en-US"/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BF32F23C-9CE0-4285-82B9-7854893FA4F8}" type="slidenum">
              <a:rPr lang="en-US" altLang="en-US" sz="1125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125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76363"/>
            <a:ext cx="8989621" cy="5297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75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>
              <a:defRPr/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schedule (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…. See p.2 )</a:t>
            </a:r>
          </a:p>
          <a:p>
            <a:pPr>
              <a:defRPr/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lvl="1" indent="-257175">
              <a:buBlip>
                <a:blip r:embed="rId3"/>
              </a:buBlip>
              <a:defRPr/>
            </a:pP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 rotated on Aug. 6-7 and we’ve seen variations of strains for some strain gauges when the magnet was rotated (See John’s plot next page)</a:t>
            </a:r>
            <a:r>
              <a:rPr lang="en-US" altLang="zh-TW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TW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Blip>
                <a:blip r:embed="rId4"/>
              </a:buBlip>
              <a:defRPr/>
            </a:pPr>
            <a:r>
              <a:rPr lang="en-US" altLang="zh-TW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Platform is being built for the (future) location where the </a:t>
            </a:r>
            <a:r>
              <a:rPr lang="en-US" altLang="zh-TW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valvebox</a:t>
            </a:r>
            <a:r>
              <a:rPr lang="en-US" altLang="zh-TW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sits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en-US" altLang="zh-TW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Valvebox</a:t>
            </a:r>
            <a:r>
              <a:rPr lang="en-US" altLang="zh-TW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leak check</a:t>
            </a:r>
          </a:p>
          <a:p>
            <a:pPr marL="742950" lvl="1" indent="-285750">
              <a:buBlip>
                <a:blip r:embed="rId4"/>
              </a:buBlip>
              <a:defRPr/>
            </a:pPr>
            <a:r>
              <a:rPr lang="en-US" altLang="zh-TW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permit/green-sheet made on Aug. 10</a:t>
            </a:r>
          </a:p>
          <a:p>
            <a:pPr marL="742950" lvl="1" indent="-285750">
              <a:buBlip>
                <a:blip r:embed="rId4"/>
              </a:buBlip>
              <a:defRPr/>
            </a:pPr>
            <a:r>
              <a:rPr lang="en-US" altLang="zh-TW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 Ceruti et. </a:t>
            </a:r>
            <a:r>
              <a:rPr lang="en-US" altLang="zh-TW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altLang="zh-TW" sz="2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</a:t>
            </a:r>
            <a:r>
              <a:rPr lang="en-US" altLang="zh-TW" sz="2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 </a:t>
            </a:r>
            <a:r>
              <a:rPr lang="en-US" altLang="zh-TW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 on it</a:t>
            </a:r>
            <a:endParaRPr lang="en-US" altLang="zh-TW" sz="2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4375" lvl="1" indent="-257175">
              <a:buBlip>
                <a:blip r:embed="rId3"/>
              </a:buBlip>
              <a:defRPr/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 ?</a:t>
            </a:r>
          </a:p>
          <a:p>
            <a:pPr marL="257175" indent="-257175">
              <a:buBlip>
                <a:blip r:embed="rId5"/>
              </a:buBlip>
              <a:defRPr/>
            </a:pPr>
            <a:endParaRPr lang="en-US" sz="1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5"/>
              </a:buBlip>
              <a:defRPr/>
            </a:pPr>
            <a:endParaRPr lang="en-US" sz="1725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725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118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09839"/>
            <a:ext cx="908957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Roberto: The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power test would be done during the ERL laser upgrade, because that is when they do not need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 that is when there is a free slot for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do the test.</a:t>
            </a:r>
          </a:p>
          <a:p>
            <a:r>
              <a:rPr lang="en-US" dirty="0"/>
              <a:t>  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Valvebox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warm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lines</a:t>
            </a: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LN2 He gas cooler and LN2 VJ lines</a:t>
            </a: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Wire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</a:t>
            </a:r>
            <a:r>
              <a:rPr lang="en-US" sz="1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controls to </a:t>
            </a:r>
            <a:r>
              <a:rPr lang="en-US" sz="1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cryocontrol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rack</a:t>
            </a: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modified coax and new tie-in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spools</a:t>
            </a: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weeks for the </a:t>
            </a:r>
            <a:r>
              <a:rPr lang="en-US" sz="1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spools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tie-in</a:t>
            </a:r>
          </a:p>
          <a:p>
            <a:pPr>
              <a:defRPr/>
            </a:pP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Warm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ERL </a:t>
            </a:r>
            <a:r>
              <a:rPr lang="en-US" sz="1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system.</a:t>
            </a: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ASSRC/LESHC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SAFETY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WALKTHRU</a:t>
            </a: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controls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3-4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weeks to </a:t>
            </a:r>
            <a:r>
              <a:rPr lang="en-US" sz="1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cooldown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LN2 from 300K -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85K.</a:t>
            </a: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1-2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weeks Low power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</a:p>
          <a:p>
            <a:pPr marL="257175" indent="-257175">
              <a:buBlip>
                <a:blip r:embed="rId3"/>
              </a:buBlip>
              <a:defRPr/>
            </a:pPr>
            <a:endParaRPr lang="en-US" sz="1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Roberto: So ERL is expected to be without laser for 3 weeks to 4 weeks to upgrade to a different one. This means they cannot do beam. Tentatively, they get parts in time scheduled for December.  Otherwise if they are late, then I bet January.</a:t>
            </a:r>
          </a:p>
          <a:p>
            <a:pPr marL="257175" indent="-257175">
              <a:buBlip>
                <a:blip r:embed="rId3"/>
              </a:buBlip>
              <a:defRPr/>
            </a:pPr>
            <a:endParaRPr lang="en-US" sz="1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transfer line spools come in synchronized with the laser down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time,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we will do the field joints at that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point.</a:t>
            </a:r>
          </a:p>
          <a:p>
            <a:pPr>
              <a:defRPr/>
            </a:pPr>
            <a:endParaRPr lang="en-US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3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laser conversion is delayed, we will do the low power test during that time.</a:t>
            </a:r>
          </a:p>
          <a:p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75512" y="1961743"/>
            <a:ext cx="4680857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 NEEDS 1.5 weeks with the system warm to do the tie-in because the insulating vacuum is common with the cryogenic distribution with rest of the ERL supply side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This </a:t>
            </a:r>
            <a:r>
              <a:rPr lang="en-US" sz="1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for the fields joints for the tie-in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1999" y="1045029"/>
            <a:ext cx="468085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need 2 slots from ERL schedule:</a:t>
            </a:r>
            <a:endParaRPr lang="en-US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144486" y="1306286"/>
            <a:ext cx="3091543" cy="108857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565071" y="1366861"/>
            <a:ext cx="2897579" cy="217694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04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2" name="chimes.wav"/>
          </p:stSnd>
        </p:sndAc>
      </p:transition>
    </mc:Choice>
    <mc:Fallback xmlns="">
      <p:transition advClick="0" advTm="10000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8/12/2015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886"/>
            <a:ext cx="91548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56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2" name="chimes.wav"/>
          </p:stSnd>
        </p:sndAc>
      </p:transition>
    </mc:Choice>
    <mc:Fallback xmlns="">
      <p:transition advClick="0" advTm="10000"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F4BCD3-E4FC-43DD-BF34-0C74897853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75EC06-F674-4861-B7A6-AD55F1CF500F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F515A21-33DC-4FD8-909F-B2EE8FD25F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962</TotalTime>
  <Words>147</Words>
  <Application>Microsoft Office PowerPoint</Application>
  <PresentationFormat>On-screen Show (4:3)</PresentationFormat>
  <Paragraphs>43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includes pointers to P. Giannotti's and M. Anerella's materials</dc:title>
  <dc:creator>Yip, Kin</dc:creator>
  <cp:lastModifiedBy>Yip, Kin</cp:lastModifiedBy>
  <cp:revision>51</cp:revision>
  <dcterms:created xsi:type="dcterms:W3CDTF">2015-03-24T19:35:19Z</dcterms:created>
  <dcterms:modified xsi:type="dcterms:W3CDTF">2015-08-11T21:43:09Z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