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34192-CA05-4980-97ED-F08C805138AB}" v="12" dt="2021-10-14T10:55:46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" userId="367c8676d18b2324" providerId="LiveId" clId="{7E834192-CA05-4980-97ED-F08C805138AB}"/>
    <pc:docChg chg="undo custSel addSld delSld modSld">
      <pc:chgData name="Jeff" userId="367c8676d18b2324" providerId="LiveId" clId="{7E834192-CA05-4980-97ED-F08C805138AB}" dt="2021-10-14T11:21:03.807" v="4368" actId="313"/>
      <pc:docMkLst>
        <pc:docMk/>
      </pc:docMkLst>
      <pc:sldChg chg="addSp delSp modSp mod setBg setClrOvrMap">
        <pc:chgData name="Jeff" userId="367c8676d18b2324" providerId="LiveId" clId="{7E834192-CA05-4980-97ED-F08C805138AB}" dt="2021-10-14T11:18:06.137" v="4367" actId="20577"/>
        <pc:sldMkLst>
          <pc:docMk/>
          <pc:sldMk cId="1746399410" sldId="257"/>
        </pc:sldMkLst>
        <pc:spChg chg="mod">
          <ac:chgData name="Jeff" userId="367c8676d18b2324" providerId="LiveId" clId="{7E834192-CA05-4980-97ED-F08C805138AB}" dt="2021-10-14T10:25:36.168" v="2255" actId="26606"/>
          <ac:spMkLst>
            <pc:docMk/>
            <pc:sldMk cId="1746399410" sldId="257"/>
            <ac:spMk id="2" creationId="{9E4463B5-A4DF-411B-87B9-3C3546CED48D}"/>
          </ac:spMkLst>
        </pc:spChg>
        <pc:spChg chg="add del mod">
          <ac:chgData name="Jeff" userId="367c8676d18b2324" providerId="LiveId" clId="{7E834192-CA05-4980-97ED-F08C805138AB}" dt="2021-10-14T11:18:06.137" v="4367" actId="20577"/>
          <ac:spMkLst>
            <pc:docMk/>
            <pc:sldMk cId="1746399410" sldId="257"/>
            <ac:spMk id="3" creationId="{7AB7A5E6-5A65-4322-8D0F-3882A9047A7C}"/>
          </ac:spMkLst>
        </pc:spChg>
        <pc:spChg chg="add del">
          <ac:chgData name="Jeff" userId="367c8676d18b2324" providerId="LiveId" clId="{7E834192-CA05-4980-97ED-F08C805138AB}" dt="2021-10-14T10:25:29.758" v="2253" actId="26606"/>
          <ac:spMkLst>
            <pc:docMk/>
            <pc:sldMk cId="1746399410" sldId="257"/>
            <ac:spMk id="9" creationId="{BACC6370-2D7E-4714-9D71-7542949D7D5D}"/>
          </ac:spMkLst>
        </pc:spChg>
        <pc:spChg chg="add del">
          <ac:chgData name="Jeff" userId="367c8676d18b2324" providerId="LiveId" clId="{7E834192-CA05-4980-97ED-F08C805138AB}" dt="2021-10-14T10:25:26.715" v="2251" actId="26606"/>
          <ac:spMkLst>
            <pc:docMk/>
            <pc:sldMk cId="1746399410" sldId="257"/>
            <ac:spMk id="10" creationId="{C5E6CFF1-2F42-4E10-9A97-F116F46F53FE}"/>
          </ac:spMkLst>
        </pc:spChg>
        <pc:spChg chg="add del">
          <ac:chgData name="Jeff" userId="367c8676d18b2324" providerId="LiveId" clId="{7E834192-CA05-4980-97ED-F08C805138AB}" dt="2021-10-14T10:25:29.758" v="2253" actId="26606"/>
          <ac:spMkLst>
            <pc:docMk/>
            <pc:sldMk cId="1746399410" sldId="257"/>
            <ac:spMk id="11" creationId="{F68B3F68-107C-434F-AA38-110D5EA91B85}"/>
          </ac:spMkLst>
        </pc:spChg>
        <pc:spChg chg="add del">
          <ac:chgData name="Jeff" userId="367c8676d18b2324" providerId="LiveId" clId="{7E834192-CA05-4980-97ED-F08C805138AB}" dt="2021-10-14T10:25:29.758" v="2253" actId="26606"/>
          <ac:spMkLst>
            <pc:docMk/>
            <pc:sldMk cId="1746399410" sldId="257"/>
            <ac:spMk id="13" creationId="{AAD0DBB9-1A4B-4391-81D4-CB19F9AB918A}"/>
          </ac:spMkLst>
        </pc:spChg>
        <pc:spChg chg="add del">
          <ac:chgData name="Jeff" userId="367c8676d18b2324" providerId="LiveId" clId="{7E834192-CA05-4980-97ED-F08C805138AB}" dt="2021-10-14T10:25:29.758" v="2253" actId="26606"/>
          <ac:spMkLst>
            <pc:docMk/>
            <pc:sldMk cId="1746399410" sldId="257"/>
            <ac:spMk id="15" creationId="{063BBA22-50EA-4C4D-BE05-F1CE4E63AA56}"/>
          </ac:spMkLst>
        </pc:spChg>
        <pc:spChg chg="add del">
          <ac:chgData name="Jeff" userId="367c8676d18b2324" providerId="LiveId" clId="{7E834192-CA05-4980-97ED-F08C805138AB}" dt="2021-10-14T10:25:36.168" v="2255" actId="26606"/>
          <ac:spMkLst>
            <pc:docMk/>
            <pc:sldMk cId="1746399410" sldId="257"/>
            <ac:spMk id="16" creationId="{D5B0017B-2ECA-49AF-B397-DC140825DF8D}"/>
          </ac:spMkLst>
        </pc:spChg>
        <pc:spChg chg="add del">
          <ac:chgData name="Jeff" userId="367c8676d18b2324" providerId="LiveId" clId="{7E834192-CA05-4980-97ED-F08C805138AB}" dt="2021-10-14T10:25:36.168" v="2255" actId="26606"/>
          <ac:spMkLst>
            <pc:docMk/>
            <pc:sldMk cId="1746399410" sldId="257"/>
            <ac:spMk id="17" creationId="{56E9B3E6-E277-4D68-BA48-9CB43FFBD6E2}"/>
          </ac:spMkLst>
        </pc:spChg>
        <pc:grpChg chg="add del">
          <ac:chgData name="Jeff" userId="367c8676d18b2324" providerId="LiveId" clId="{7E834192-CA05-4980-97ED-F08C805138AB}" dt="2021-10-14T10:25:36.168" v="2255" actId="26606"/>
          <ac:grpSpMkLst>
            <pc:docMk/>
            <pc:sldMk cId="1746399410" sldId="257"/>
            <ac:grpSpMk id="19" creationId="{AE1C45F0-260A-458C-96ED-C1F6D2151219}"/>
          </ac:grpSpMkLst>
        </pc:grpChg>
        <pc:graphicFrameChg chg="add del">
          <ac:chgData name="Jeff" userId="367c8676d18b2324" providerId="LiveId" clId="{7E834192-CA05-4980-97ED-F08C805138AB}" dt="2021-10-14T10:25:26.715" v="2251" actId="26606"/>
          <ac:graphicFrameMkLst>
            <pc:docMk/>
            <pc:sldMk cId="1746399410" sldId="257"/>
            <ac:graphicFrameMk id="5" creationId="{A91090C3-3441-4336-B1AC-1C9945AF82A5}"/>
          </ac:graphicFrameMkLst>
        </pc:graphicFrameChg>
        <pc:graphicFrameChg chg="add del">
          <ac:chgData name="Jeff" userId="367c8676d18b2324" providerId="LiveId" clId="{7E834192-CA05-4980-97ED-F08C805138AB}" dt="2021-10-14T10:25:29.758" v="2253" actId="26606"/>
          <ac:graphicFrameMkLst>
            <pc:docMk/>
            <pc:sldMk cId="1746399410" sldId="257"/>
            <ac:graphicFrameMk id="14" creationId="{68DFE584-EE8C-4145-850D-9CCE8432818C}"/>
          </ac:graphicFrameMkLst>
        </pc:graphicFrameChg>
        <pc:graphicFrameChg chg="add del">
          <ac:chgData name="Jeff" userId="367c8676d18b2324" providerId="LiveId" clId="{7E834192-CA05-4980-97ED-F08C805138AB}" dt="2021-10-14T10:25:36.168" v="2255" actId="26606"/>
          <ac:graphicFrameMkLst>
            <pc:docMk/>
            <pc:sldMk cId="1746399410" sldId="257"/>
            <ac:graphicFrameMk id="23" creationId="{51FFC556-89DC-4B1A-9808-9D6563027F0B}"/>
          </ac:graphicFrameMkLst>
        </pc:graphicFrameChg>
        <pc:picChg chg="add del">
          <ac:chgData name="Jeff" userId="367c8676d18b2324" providerId="LiveId" clId="{7E834192-CA05-4980-97ED-F08C805138AB}" dt="2021-10-14T10:25:26.715" v="2251" actId="26606"/>
          <ac:picMkLst>
            <pc:docMk/>
            <pc:sldMk cId="1746399410" sldId="257"/>
            <ac:picMk id="6" creationId="{93C6C0B5-F22D-4680-958F-5BCCD1B22A39}"/>
          </ac:picMkLst>
        </pc:picChg>
        <pc:cxnChg chg="add del">
          <ac:chgData name="Jeff" userId="367c8676d18b2324" providerId="LiveId" clId="{7E834192-CA05-4980-97ED-F08C805138AB}" dt="2021-10-14T10:25:26.715" v="2251" actId="26606"/>
          <ac:cxnSpMkLst>
            <pc:docMk/>
            <pc:sldMk cId="1746399410" sldId="257"/>
            <ac:cxnSpMk id="12" creationId="{67182200-4859-4C8D-BCBB-55B245C28BA3}"/>
          </ac:cxnSpMkLst>
        </pc:cxnChg>
        <pc:cxnChg chg="add del">
          <ac:chgData name="Jeff" userId="367c8676d18b2324" providerId="LiveId" clId="{7E834192-CA05-4980-97ED-F08C805138AB}" dt="2021-10-14T10:25:36.168" v="2255" actId="26606"/>
          <ac:cxnSpMkLst>
            <pc:docMk/>
            <pc:sldMk cId="1746399410" sldId="257"/>
            <ac:cxnSpMk id="18" creationId="{6CF1BAF6-AD41-4082-B212-8A1F9A2E8779}"/>
          </ac:cxnSpMkLst>
        </pc:cxnChg>
      </pc:sldChg>
      <pc:sldChg chg="del">
        <pc:chgData name="Jeff" userId="367c8676d18b2324" providerId="LiveId" clId="{7E834192-CA05-4980-97ED-F08C805138AB}" dt="2021-10-14T10:14:48.695" v="1638" actId="2696"/>
        <pc:sldMkLst>
          <pc:docMk/>
          <pc:sldMk cId="4143570738" sldId="258"/>
        </pc:sldMkLst>
      </pc:sldChg>
      <pc:sldChg chg="modSp mod">
        <pc:chgData name="Jeff" userId="367c8676d18b2324" providerId="LiveId" clId="{7E834192-CA05-4980-97ED-F08C805138AB}" dt="2021-10-14T10:13:39.589" v="1629" actId="20577"/>
        <pc:sldMkLst>
          <pc:docMk/>
          <pc:sldMk cId="3080124539" sldId="259"/>
        </pc:sldMkLst>
        <pc:spChg chg="mod">
          <ac:chgData name="Jeff" userId="367c8676d18b2324" providerId="LiveId" clId="{7E834192-CA05-4980-97ED-F08C805138AB}" dt="2021-10-14T10:13:39.589" v="1629" actId="20577"/>
          <ac:spMkLst>
            <pc:docMk/>
            <pc:sldMk cId="3080124539" sldId="259"/>
            <ac:spMk id="3" creationId="{2A9703FB-D252-44EB-96FA-BBA32B1A781A}"/>
          </ac:spMkLst>
        </pc:spChg>
      </pc:sldChg>
      <pc:sldChg chg="addSp delSp modSp mod setBg">
        <pc:chgData name="Jeff" userId="367c8676d18b2324" providerId="LiveId" clId="{7E834192-CA05-4980-97ED-F08C805138AB}" dt="2021-10-14T10:56:48.122" v="3149" actId="1076"/>
        <pc:sldMkLst>
          <pc:docMk/>
          <pc:sldMk cId="2548022804" sldId="260"/>
        </pc:sldMkLst>
        <pc:spChg chg="mod">
          <ac:chgData name="Jeff" userId="367c8676d18b2324" providerId="LiveId" clId="{7E834192-CA05-4980-97ED-F08C805138AB}" dt="2021-10-14T10:26:24.651" v="2258" actId="26606"/>
          <ac:spMkLst>
            <pc:docMk/>
            <pc:sldMk cId="2548022804" sldId="260"/>
            <ac:spMk id="2" creationId="{908639F7-3087-4C72-A035-C727FF3C1824}"/>
          </ac:spMkLst>
        </pc:spChg>
        <pc:spChg chg="del mod">
          <ac:chgData name="Jeff" userId="367c8676d18b2324" providerId="LiveId" clId="{7E834192-CA05-4980-97ED-F08C805138AB}" dt="2021-10-14T10:18:24.214" v="1844" actId="478"/>
          <ac:spMkLst>
            <pc:docMk/>
            <pc:sldMk cId="2548022804" sldId="260"/>
            <ac:spMk id="3" creationId="{2A9703FB-D252-44EB-96FA-BBA32B1A781A}"/>
          </ac:spMkLst>
        </pc:spChg>
        <pc:spChg chg="add del mod">
          <ac:chgData name="Jeff" userId="367c8676d18b2324" providerId="LiveId" clId="{7E834192-CA05-4980-97ED-F08C805138AB}" dt="2021-10-14T10:18:30.409" v="1845" actId="478"/>
          <ac:spMkLst>
            <pc:docMk/>
            <pc:sldMk cId="2548022804" sldId="260"/>
            <ac:spMk id="5" creationId="{7A0BA990-5560-4B83-B5CF-4FBF49A908FE}"/>
          </ac:spMkLst>
        </pc:spChg>
        <pc:spChg chg="add mod">
          <ac:chgData name="Jeff" userId="367c8676d18b2324" providerId="LiveId" clId="{7E834192-CA05-4980-97ED-F08C805138AB}" dt="2021-10-14T10:26:24.651" v="2258" actId="26606"/>
          <ac:spMkLst>
            <pc:docMk/>
            <pc:sldMk cId="2548022804" sldId="260"/>
            <ac:spMk id="6" creationId="{C330D0F9-C03F-4CBD-AF52-5E972814B8CE}"/>
          </ac:spMkLst>
        </pc:spChg>
        <pc:spChg chg="add mod">
          <ac:chgData name="Jeff" userId="367c8676d18b2324" providerId="LiveId" clId="{7E834192-CA05-4980-97ED-F08C805138AB}" dt="2021-10-14T10:50:07.169" v="3042" actId="208"/>
          <ac:spMkLst>
            <pc:docMk/>
            <pc:sldMk cId="2548022804" sldId="260"/>
            <ac:spMk id="9" creationId="{1B890491-CDE5-4EE6-9EB0-FB58B1231004}"/>
          </ac:spMkLst>
        </pc:spChg>
        <pc:spChg chg="add del">
          <ac:chgData name="Jeff" userId="367c8676d18b2324" providerId="LiveId" clId="{7E834192-CA05-4980-97ED-F08C805138AB}" dt="2021-10-14T10:26:24.651" v="2258" actId="26606"/>
          <ac:spMkLst>
            <pc:docMk/>
            <pc:sldMk cId="2548022804" sldId="260"/>
            <ac:spMk id="10" creationId="{AAAE94E3-A7DB-4868-B1E3-E49703488BBC}"/>
          </ac:spMkLst>
        </pc:spChg>
        <pc:spChg chg="add del">
          <ac:chgData name="Jeff" userId="367c8676d18b2324" providerId="LiveId" clId="{7E834192-CA05-4980-97ED-F08C805138AB}" dt="2021-10-14T10:26:24.651" v="2258" actId="26606"/>
          <ac:spMkLst>
            <pc:docMk/>
            <pc:sldMk cId="2548022804" sldId="260"/>
            <ac:spMk id="12" creationId="{3873B707-463F-40B0-8227-E8CC6C67EB25}"/>
          </ac:spMkLst>
        </pc:spChg>
        <pc:spChg chg="add del">
          <ac:chgData name="Jeff" userId="367c8676d18b2324" providerId="LiveId" clId="{7E834192-CA05-4980-97ED-F08C805138AB}" dt="2021-10-14T10:24:02.781" v="2249" actId="26606"/>
          <ac:spMkLst>
            <pc:docMk/>
            <pc:sldMk cId="2548022804" sldId="260"/>
            <ac:spMk id="13" creationId="{AAAE94E3-A7DB-4868-B1E3-E49703488BBC}"/>
          </ac:spMkLst>
        </pc:spChg>
        <pc:spChg chg="add del">
          <ac:chgData name="Jeff" userId="367c8676d18b2324" providerId="LiveId" clId="{7E834192-CA05-4980-97ED-F08C805138AB}" dt="2021-10-14T10:26:24.651" v="2258" actId="26606"/>
          <ac:spMkLst>
            <pc:docMk/>
            <pc:sldMk cId="2548022804" sldId="260"/>
            <ac:spMk id="14" creationId="{C13237C8-E62C-4F0D-A318-BD6FB6C2D138}"/>
          </ac:spMkLst>
        </pc:spChg>
        <pc:spChg chg="add del">
          <ac:chgData name="Jeff" userId="367c8676d18b2324" providerId="LiveId" clId="{7E834192-CA05-4980-97ED-F08C805138AB}" dt="2021-10-14T10:26:24.651" v="2258" actId="26606"/>
          <ac:spMkLst>
            <pc:docMk/>
            <pc:sldMk cId="2548022804" sldId="260"/>
            <ac:spMk id="18" creationId="{19C9EAEA-39D0-4B0E-A0EB-51E7B26740B1}"/>
          </ac:spMkLst>
        </pc:spChg>
        <pc:spChg chg="add del">
          <ac:chgData name="Jeff" userId="367c8676d18b2324" providerId="LiveId" clId="{7E834192-CA05-4980-97ED-F08C805138AB}" dt="2021-10-14T10:24:02.781" v="2249" actId="26606"/>
          <ac:spMkLst>
            <pc:docMk/>
            <pc:sldMk cId="2548022804" sldId="260"/>
            <ac:spMk id="19" creationId="{3873B707-463F-40B0-8227-E8CC6C67EB25}"/>
          </ac:spMkLst>
        </pc:spChg>
        <pc:spChg chg="add del">
          <ac:chgData name="Jeff" userId="367c8676d18b2324" providerId="LiveId" clId="{7E834192-CA05-4980-97ED-F08C805138AB}" dt="2021-10-14T10:26:24.651" v="2258" actId="26606"/>
          <ac:spMkLst>
            <pc:docMk/>
            <pc:sldMk cId="2548022804" sldId="260"/>
            <ac:spMk id="20" creationId="{8CB5D2D7-DF65-4E86-BFBA-FFB9B5ACEB64}"/>
          </ac:spMkLst>
        </pc:spChg>
        <pc:spChg chg="add del">
          <ac:chgData name="Jeff" userId="367c8676d18b2324" providerId="LiveId" clId="{7E834192-CA05-4980-97ED-F08C805138AB}" dt="2021-10-14T10:24:02.781" v="2249" actId="26606"/>
          <ac:spMkLst>
            <pc:docMk/>
            <pc:sldMk cId="2548022804" sldId="260"/>
            <ac:spMk id="21" creationId="{C13237C8-E62C-4F0D-A318-BD6FB6C2D138}"/>
          </ac:spMkLst>
        </pc:spChg>
        <pc:spChg chg="add del">
          <ac:chgData name="Jeff" userId="367c8676d18b2324" providerId="LiveId" clId="{7E834192-CA05-4980-97ED-F08C805138AB}" dt="2021-10-14T10:24:02.781" v="2249" actId="26606"/>
          <ac:spMkLst>
            <pc:docMk/>
            <pc:sldMk cId="2548022804" sldId="260"/>
            <ac:spMk id="23" creationId="{19C9EAEA-39D0-4B0E-A0EB-51E7B26740B1}"/>
          </ac:spMkLst>
        </pc:spChg>
        <pc:spChg chg="add mod">
          <ac:chgData name="Jeff" userId="367c8676d18b2324" providerId="LiveId" clId="{7E834192-CA05-4980-97ED-F08C805138AB}" dt="2021-10-14T10:51:35.802" v="3052" actId="1582"/>
          <ac:spMkLst>
            <pc:docMk/>
            <pc:sldMk cId="2548022804" sldId="260"/>
            <ac:spMk id="24" creationId="{BB65BBAC-795F-4612-9939-D220A2C47EEE}"/>
          </ac:spMkLst>
        </pc:spChg>
        <pc:spChg chg="add del">
          <ac:chgData name="Jeff" userId="367c8676d18b2324" providerId="LiveId" clId="{7E834192-CA05-4980-97ED-F08C805138AB}" dt="2021-10-14T10:24:02.781" v="2249" actId="26606"/>
          <ac:spMkLst>
            <pc:docMk/>
            <pc:sldMk cId="2548022804" sldId="260"/>
            <ac:spMk id="25" creationId="{8CB5D2D7-DF65-4E86-BFBA-FFB9B5ACEB64}"/>
          </ac:spMkLst>
        </pc:spChg>
        <pc:spChg chg="add mod">
          <ac:chgData name="Jeff" userId="367c8676d18b2324" providerId="LiveId" clId="{7E834192-CA05-4980-97ED-F08C805138AB}" dt="2021-10-14T10:53:10.750" v="3064" actId="1582"/>
          <ac:spMkLst>
            <pc:docMk/>
            <pc:sldMk cId="2548022804" sldId="260"/>
            <ac:spMk id="26" creationId="{950AD1D3-8F44-48EC-8966-F8023CB9D598}"/>
          </ac:spMkLst>
        </pc:spChg>
        <pc:spChg chg="add mod">
          <ac:chgData name="Jeff" userId="367c8676d18b2324" providerId="LiveId" clId="{7E834192-CA05-4980-97ED-F08C805138AB}" dt="2021-10-14T10:53:04.068" v="3063" actId="1582"/>
          <ac:spMkLst>
            <pc:docMk/>
            <pc:sldMk cId="2548022804" sldId="260"/>
            <ac:spMk id="27" creationId="{85D36B47-549E-477F-9195-EBC442B0F4E5}"/>
          </ac:spMkLst>
        </pc:spChg>
        <pc:spChg chg="add mod">
          <ac:chgData name="Jeff" userId="367c8676d18b2324" providerId="LiveId" clId="{7E834192-CA05-4980-97ED-F08C805138AB}" dt="2021-10-14T10:52:58.402" v="3062" actId="1582"/>
          <ac:spMkLst>
            <pc:docMk/>
            <pc:sldMk cId="2548022804" sldId="260"/>
            <ac:spMk id="28" creationId="{F0BAB23D-09BE-4F65-AB71-1290E7FB9411}"/>
          </ac:spMkLst>
        </pc:spChg>
        <pc:spChg chg="add mod">
          <ac:chgData name="Jeff" userId="367c8676d18b2324" providerId="LiveId" clId="{7E834192-CA05-4980-97ED-F08C805138AB}" dt="2021-10-14T10:50:50.471" v="3045" actId="208"/>
          <ac:spMkLst>
            <pc:docMk/>
            <pc:sldMk cId="2548022804" sldId="260"/>
            <ac:spMk id="31" creationId="{C8A7774E-D404-417D-AAFC-30084831B3F8}"/>
          </ac:spMkLst>
        </pc:spChg>
        <pc:spChg chg="add del">
          <ac:chgData name="Jeff" userId="367c8676d18b2324" providerId="LiveId" clId="{7E834192-CA05-4980-97ED-F08C805138AB}" dt="2021-10-14T10:48:03.788" v="3027" actId="478"/>
          <ac:spMkLst>
            <pc:docMk/>
            <pc:sldMk cId="2548022804" sldId="260"/>
            <ac:spMk id="34" creationId="{21FF7F21-43D3-4070-BD92-0BEBE0282021}"/>
          </ac:spMkLst>
        </pc:spChg>
        <pc:spChg chg="add mod">
          <ac:chgData name="Jeff" userId="367c8676d18b2324" providerId="LiveId" clId="{7E834192-CA05-4980-97ED-F08C805138AB}" dt="2021-10-14T10:50:14.741" v="3043" actId="208"/>
          <ac:spMkLst>
            <pc:docMk/>
            <pc:sldMk cId="2548022804" sldId="260"/>
            <ac:spMk id="35" creationId="{4754F82C-D021-4A18-B139-DC405DA1AC18}"/>
          </ac:spMkLst>
        </pc:spChg>
        <pc:spChg chg="add del">
          <ac:chgData name="Jeff" userId="367c8676d18b2324" providerId="LiveId" clId="{7E834192-CA05-4980-97ED-F08C805138AB}" dt="2021-10-14T10:52:50.407" v="3061" actId="478"/>
          <ac:spMkLst>
            <pc:docMk/>
            <pc:sldMk cId="2548022804" sldId="260"/>
            <ac:spMk id="36" creationId="{096757D9-85A5-4407-89F1-D41EA43E8003}"/>
          </ac:spMkLst>
        </pc:spChg>
        <pc:spChg chg="add del mod">
          <ac:chgData name="Jeff" userId="367c8676d18b2324" providerId="LiveId" clId="{7E834192-CA05-4980-97ED-F08C805138AB}" dt="2021-10-14T10:53:31.619" v="3066" actId="478"/>
          <ac:spMkLst>
            <pc:docMk/>
            <pc:sldMk cId="2548022804" sldId="260"/>
            <ac:spMk id="37" creationId="{CD4DE719-B78C-4F95-8A93-A24EF8045BFD}"/>
          </ac:spMkLst>
        </pc:spChg>
        <pc:spChg chg="add mod">
          <ac:chgData name="Jeff" userId="367c8676d18b2324" providerId="LiveId" clId="{7E834192-CA05-4980-97ED-F08C805138AB}" dt="2021-10-14T10:54:31.995" v="3080" actId="1076"/>
          <ac:spMkLst>
            <pc:docMk/>
            <pc:sldMk cId="2548022804" sldId="260"/>
            <ac:spMk id="38" creationId="{C5C3D256-EE92-41EF-A858-1E094D9A1966}"/>
          </ac:spMkLst>
        </pc:spChg>
        <pc:spChg chg="add mod">
          <ac:chgData name="Jeff" userId="367c8676d18b2324" providerId="LiveId" clId="{7E834192-CA05-4980-97ED-F08C805138AB}" dt="2021-10-14T10:55:39.912" v="3086" actId="14100"/>
          <ac:spMkLst>
            <pc:docMk/>
            <pc:sldMk cId="2548022804" sldId="260"/>
            <ac:spMk id="39" creationId="{6742A3A1-FA2D-4E8E-812A-8DFAD2729B8F}"/>
          </ac:spMkLst>
        </pc:spChg>
        <pc:spChg chg="add mod">
          <ac:chgData name="Jeff" userId="367c8676d18b2324" providerId="LiveId" clId="{7E834192-CA05-4980-97ED-F08C805138AB}" dt="2021-10-14T10:56:48.122" v="3149" actId="1076"/>
          <ac:spMkLst>
            <pc:docMk/>
            <pc:sldMk cId="2548022804" sldId="260"/>
            <ac:spMk id="40" creationId="{69E839CB-9AE1-4161-8D0C-A7D550588899}"/>
          </ac:spMkLst>
        </pc:spChg>
        <pc:grpChg chg="add del">
          <ac:chgData name="Jeff" userId="367c8676d18b2324" providerId="LiveId" clId="{7E834192-CA05-4980-97ED-F08C805138AB}" dt="2021-10-14T10:26:24.651" v="2258" actId="26606"/>
          <ac:grpSpMkLst>
            <pc:docMk/>
            <pc:sldMk cId="2548022804" sldId="260"/>
            <ac:grpSpMk id="11" creationId="{1DE889C7-FAD6-4397-98E2-05D503484459}"/>
          </ac:grpSpMkLst>
        </pc:grpChg>
        <pc:grpChg chg="add del">
          <ac:chgData name="Jeff" userId="367c8676d18b2324" providerId="LiveId" clId="{7E834192-CA05-4980-97ED-F08C805138AB}" dt="2021-10-14T10:24:02.781" v="2249" actId="26606"/>
          <ac:grpSpMkLst>
            <pc:docMk/>
            <pc:sldMk cId="2548022804" sldId="260"/>
            <ac:grpSpMk id="15" creationId="{1DE889C7-FAD6-4397-98E2-05D503484459}"/>
          </ac:grpSpMkLst>
        </pc:grpChg>
        <pc:picChg chg="add mod ord">
          <ac:chgData name="Jeff" userId="367c8676d18b2324" providerId="LiveId" clId="{7E834192-CA05-4980-97ED-F08C805138AB}" dt="2021-10-14T10:54:24.955" v="3078" actId="1076"/>
          <ac:picMkLst>
            <pc:docMk/>
            <pc:sldMk cId="2548022804" sldId="260"/>
            <ac:picMk id="7" creationId="{B0E0B0A4-083B-4086-AE56-1F755EDADFE4}"/>
          </ac:picMkLst>
        </pc:picChg>
        <pc:picChg chg="add mod ord">
          <ac:chgData name="Jeff" userId="367c8676d18b2324" providerId="LiveId" clId="{7E834192-CA05-4980-97ED-F08C805138AB}" dt="2021-10-14T10:55:29.648" v="3083" actId="1076"/>
          <ac:picMkLst>
            <pc:docMk/>
            <pc:sldMk cId="2548022804" sldId="260"/>
            <ac:picMk id="8" creationId="{7B55C3CB-C69A-4300-BE9E-D35E1E83C022}"/>
          </ac:picMkLst>
        </pc:picChg>
        <pc:cxnChg chg="add mod">
          <ac:chgData name="Jeff" userId="367c8676d18b2324" providerId="LiveId" clId="{7E834192-CA05-4980-97ED-F08C805138AB}" dt="2021-10-14T10:51:22.600" v="3050" actId="208"/>
          <ac:cxnSpMkLst>
            <pc:docMk/>
            <pc:sldMk cId="2548022804" sldId="260"/>
            <ac:cxnSpMk id="29" creationId="{79938B00-167D-4007-97BB-6EAF015887A0}"/>
          </ac:cxnSpMkLst>
        </pc:cxnChg>
        <pc:cxnChg chg="add mod">
          <ac:chgData name="Jeff" userId="367c8676d18b2324" providerId="LiveId" clId="{7E834192-CA05-4980-97ED-F08C805138AB}" dt="2021-10-14T10:51:09.065" v="3048" actId="1582"/>
          <ac:cxnSpMkLst>
            <pc:docMk/>
            <pc:sldMk cId="2548022804" sldId="260"/>
            <ac:cxnSpMk id="30" creationId="{6DB97139-3D2E-4683-BDC4-DC27159FADFC}"/>
          </ac:cxnSpMkLst>
        </pc:cxnChg>
      </pc:sldChg>
      <pc:sldChg chg="modSp mod">
        <pc:chgData name="Jeff" userId="367c8676d18b2324" providerId="LiveId" clId="{7E834192-CA05-4980-97ED-F08C805138AB}" dt="2021-10-14T10:37:52.732" v="2984" actId="20577"/>
        <pc:sldMkLst>
          <pc:docMk/>
          <pc:sldMk cId="4266280617" sldId="261"/>
        </pc:sldMkLst>
        <pc:spChg chg="mod">
          <ac:chgData name="Jeff" userId="367c8676d18b2324" providerId="LiveId" clId="{7E834192-CA05-4980-97ED-F08C805138AB}" dt="2021-10-14T10:37:25.114" v="2961" actId="20577"/>
          <ac:spMkLst>
            <pc:docMk/>
            <pc:sldMk cId="4266280617" sldId="261"/>
            <ac:spMk id="2" creationId="{B2F3C57B-550E-4815-84D2-6FC649119C88}"/>
          </ac:spMkLst>
        </pc:spChg>
        <pc:spChg chg="mod">
          <ac:chgData name="Jeff" userId="367c8676d18b2324" providerId="LiveId" clId="{7E834192-CA05-4980-97ED-F08C805138AB}" dt="2021-10-14T10:37:52.732" v="2984" actId="20577"/>
          <ac:spMkLst>
            <pc:docMk/>
            <pc:sldMk cId="4266280617" sldId="261"/>
            <ac:spMk id="3" creationId="{B53C5981-574E-4ECE-A564-72968825CFDD}"/>
          </ac:spMkLst>
        </pc:spChg>
      </pc:sldChg>
      <pc:sldChg chg="modSp new mod">
        <pc:chgData name="Jeff" userId="367c8676d18b2324" providerId="LiveId" clId="{7E834192-CA05-4980-97ED-F08C805138AB}" dt="2021-10-14T11:21:03.807" v="4368" actId="313"/>
        <pc:sldMkLst>
          <pc:docMk/>
          <pc:sldMk cId="3419579394" sldId="262"/>
        </pc:sldMkLst>
        <pc:spChg chg="mod">
          <ac:chgData name="Jeff" userId="367c8676d18b2324" providerId="LiveId" clId="{7E834192-CA05-4980-97ED-F08C805138AB}" dt="2021-10-14T11:21:03.807" v="4368" actId="313"/>
          <ac:spMkLst>
            <pc:docMk/>
            <pc:sldMk cId="3419579394" sldId="262"/>
            <ac:spMk id="2" creationId="{EAF6DFFF-8602-4FBE-9126-2DCD83428A8D}"/>
          </ac:spMkLst>
        </pc:spChg>
        <pc:spChg chg="mod">
          <ac:chgData name="Jeff" userId="367c8676d18b2324" providerId="LiveId" clId="{7E834192-CA05-4980-97ED-F08C805138AB}" dt="2021-10-14T11:14:25.405" v="4309" actId="20577"/>
          <ac:spMkLst>
            <pc:docMk/>
            <pc:sldMk cId="3419579394" sldId="262"/>
            <ac:spMk id="3" creationId="{1A13FBC5-80B9-4621-9897-9ED72AE947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347F-3998-45FF-9CC0-60721162D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8B409-1851-4C04-B92E-D3A19FADE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E1D30-A682-4975-B6FC-7786D574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015EE-C6BA-4870-83A1-848C2ACF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CE77-7E0B-42F9-B1F5-41EB9811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2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D4B1E-95F2-4651-8625-B559C850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9DA90-2454-42F9-8812-8CB9BFB71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DE0FE-1036-4E50-81EC-13DCC2AD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97058-BC0B-478C-9F68-DB062C87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F2C92-E5A6-4011-8C09-3424166C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D4CF6-CA7C-4A91-B50F-5C5F4DE66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2C34C-52F5-44AE-9F91-D6C6D4175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DB972-3ADF-44D1-A798-A450B014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E86F-ADDE-44C4-AB30-1DFAF9A0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46F1-001E-4A45-AECD-BF62BF39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6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BFB1-2B68-4AE4-9BD6-9BD27646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7E5BF-EA71-4DBC-AC8A-16B9FA7A6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24D5E-A8F8-43D3-A828-1D1F79B3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3D58-3F75-41E0-AD44-7E10636C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866AF-DF6D-4B86-A6EA-D99D1149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8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E637-B509-440B-AB02-F9D3D1E13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BB78E-FD4F-4AAE-846A-B593E119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19624-5845-485C-B4DE-67B50B39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9D6E9-4EC5-4F3B-9212-7FA9D9D9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8AD1B-13AB-4EB4-AA32-38D95C1A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8093-85DB-4936-BF74-3A11D3BC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E38D0-D50D-4031-BB90-1E502B33B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749D7-C4D4-4A06-A689-94C4ADACB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C5D8D-79E9-4B87-9D65-548834024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462CC-2C20-49FC-83F8-16C7854E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E4738-1136-462F-B434-6A7B3EFE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2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B2477-E6A6-44B1-BA8D-FE6D819D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7F366-1C6F-4957-836C-399CC3B96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16C0A0-46B8-4FDE-9096-616486BEC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7E5D6-75BF-4402-9016-136B326FD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4EAD4-637E-4E53-9F9D-FA262F228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9259D-D51F-4736-B9C6-9FD48F77A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3A3E45-B425-4D72-A0D2-4A4DA763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EBEC7-089F-47A8-921A-71536842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3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CF45-00AB-4056-8608-F9CDAA555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3FB9C-1ECC-4A69-96F2-6DA681A7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28253-AEB7-450B-AE78-6D644444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C1819-99A5-413D-A4E3-C106B2B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42E48B-D3F7-4A69-BDC8-CFF7F2A2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9BFE52-25D4-4E2B-8BE1-97167106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BBEF1-CF30-48A9-802B-730CD2E0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E07C4-8C92-40E4-B312-1FF802FB9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6D33F-D582-4FAC-8905-2FD4A2187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3EA04-329D-4028-BABE-D7ACDE7AA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367E2-2088-4507-81DD-FCFD7BEA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C56DA-131D-4AA6-8F6F-B9053291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9521A-CF25-4D37-8AB7-14FAD8FF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5400-328A-4B01-944F-2CB8A09B7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DE755B-5BDD-438B-A002-F55CDDCCF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411A9-2016-47EA-9C1E-040C9A885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4AD2B-9E0A-48FB-A087-563D187C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B5B9-5CBD-49EC-A0B4-C119A9E2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87CC2-CA34-493F-BDF7-323031FD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3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36E5C-FF98-4C1C-B461-B5D92B0D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EBB15-3502-457E-A27F-2CA82402A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B6ACD-09FE-4725-AF4B-F9295B55F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5C4A-34FD-4F93-8F4C-458692B6C696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28735-992F-41DE-AA4D-8DA983B27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C1459-62E6-4D28-85C4-357DBAC88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1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4462197242wshdzrtdvhc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63B5-A4DF-411B-87B9-3C3546CE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DAQ WG Meeting Agenda – 10/7/21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7A5E6-5A65-4322-8D0F-3882A9047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  <a:p>
            <a:r>
              <a:rPr lang="en-US" dirty="0"/>
              <a:t>To do list status</a:t>
            </a:r>
          </a:p>
          <a:p>
            <a:r>
              <a:rPr lang="en-US" dirty="0"/>
              <a:t>Discussion of Supplemental Materials</a:t>
            </a:r>
          </a:p>
          <a:p>
            <a:r>
              <a:rPr lang="en-US" dirty="0"/>
              <a:t>Costing Update</a:t>
            </a:r>
          </a:p>
          <a:p>
            <a:r>
              <a:rPr lang="en-US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17463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39F7-3087-4C72-A035-C727FF3C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   (Page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03FB-D252-44EB-96FA-BBA32B1A7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Costing:</a:t>
            </a:r>
          </a:p>
          <a:p>
            <a:pPr lvl="1"/>
            <a:r>
              <a:rPr lang="en-US" dirty="0"/>
              <a:t>Costing group (Bernd/</a:t>
            </a:r>
            <a:r>
              <a:rPr lang="en-US" dirty="0" err="1"/>
              <a:t>Zhangbu</a:t>
            </a:r>
            <a:r>
              <a:rPr lang="en-US" dirty="0"/>
              <a:t>/James Symons) did a “line-by-line” walkthrough last Friday.  I have a number of tasks, including assigning types of labor, dividing tasks into phases and quasi-schedule.  Will continue meetings each Friday through October.   The level of detail is acceptable, the focus is on capturing full system.</a:t>
            </a:r>
          </a:p>
          <a:p>
            <a:pPr lvl="1"/>
            <a:r>
              <a:rPr lang="en-US" dirty="0"/>
              <a:t>Yesterday, met with project/other collaborations again towards the goal of having a uniform costing basis among the collaborations.   My goals: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How do we incorporate FELIX development</a:t>
            </a:r>
          </a:p>
          <a:p>
            <a:pPr lvl="3"/>
            <a:r>
              <a:rPr lang="en-US" dirty="0"/>
              <a:t>Treat as commodity items with 15k cost… assuming only incremental development expected.</a:t>
            </a:r>
          </a:p>
          <a:p>
            <a:pPr lvl="3"/>
            <a:r>
              <a:rPr lang="en-US" dirty="0"/>
              <a:t>Low utilized links (Still some subtlety)</a:t>
            </a:r>
          </a:p>
          <a:p>
            <a:pPr lvl="4"/>
            <a:r>
              <a:rPr lang="en-US" dirty="0"/>
              <a:t>Take as true statements from detector groups regarding required numbers of fibers, and allow low utilized links</a:t>
            </a:r>
          </a:p>
          <a:p>
            <a:pPr lvl="4"/>
            <a:r>
              <a:rPr lang="en-US" dirty="0"/>
              <a:t>But…. Within reason, don’t assume links less than 1-10% utilization.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Uniformity of cost of Global Timing systems.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Uniformity of Manpower requests</a:t>
            </a:r>
          </a:p>
          <a:p>
            <a:pPr lvl="3"/>
            <a:r>
              <a:rPr lang="en-US" dirty="0"/>
              <a:t>“Types” not well defined, I think assuming a reasonable hierarchy (students/postdocs working with engineers/software experts) is expected</a:t>
            </a:r>
          </a:p>
          <a:p>
            <a:pPr lvl="3"/>
            <a:r>
              <a:rPr lang="en-US" dirty="0"/>
              <a:t>Useful discussion/guidance regarding level of software/firmware expected on the order of x1-x2 of hardware cost, and discussion of getting historical </a:t>
            </a:r>
            <a:r>
              <a:rPr lang="en-US" dirty="0" err="1"/>
              <a:t>GlueX</a:t>
            </a:r>
            <a:r>
              <a:rPr lang="en-US" dirty="0"/>
              <a:t> data (which members of project have available).</a:t>
            </a:r>
          </a:p>
        </p:txBody>
      </p:sp>
    </p:spTree>
    <p:extLst>
      <p:ext uri="{BB962C8B-B14F-4D97-AF65-F5344CB8AC3E}">
        <p14:creationId xmlns:p14="http://schemas.microsoft.com/office/powerpoint/2010/main" val="308012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B55C3CB-C69A-4300-BE9E-D35E1E83C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84" y="2614018"/>
            <a:ext cx="6457214" cy="43956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8639F7-3087-4C72-A035-C727FF3C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 (Page 2)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0D0F9-C03F-4CBD-AF52-5E972814B8CE}"/>
              </a:ext>
            </a:extLst>
          </p:cNvPr>
          <p:cNvSpPr txBox="1"/>
          <p:nvPr/>
        </p:nvSpPr>
        <p:spPr>
          <a:xfrm>
            <a:off x="1143000" y="1690688"/>
            <a:ext cx="8410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Drafting – meeting last week at conveners meeting.  They wanted to see plots.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We showed these (assembled to present concept, and demonstrate issues)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Have editable version of diagram, need to refine numbers for bar graph, and 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E0B0A4-083B-4086-AE56-1F755EDAD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832" y="3018940"/>
            <a:ext cx="4360702" cy="335779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B890491-CDE5-4EE6-9EB0-FB58B1231004}"/>
              </a:ext>
            </a:extLst>
          </p:cNvPr>
          <p:cNvSpPr/>
          <p:nvPr/>
        </p:nvSpPr>
        <p:spPr>
          <a:xfrm>
            <a:off x="3145872" y="5813571"/>
            <a:ext cx="3285688" cy="1044429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B65BBAC-795F-4612-9939-D220A2C47EEE}"/>
              </a:ext>
            </a:extLst>
          </p:cNvPr>
          <p:cNvSpPr/>
          <p:nvPr/>
        </p:nvSpPr>
        <p:spPr>
          <a:xfrm>
            <a:off x="2736734" y="4881311"/>
            <a:ext cx="1270164" cy="10444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50AD1D3-8F44-48EC-8966-F8023CB9D598}"/>
              </a:ext>
            </a:extLst>
          </p:cNvPr>
          <p:cNvSpPr/>
          <p:nvPr/>
        </p:nvSpPr>
        <p:spPr>
          <a:xfrm>
            <a:off x="1804473" y="3782115"/>
            <a:ext cx="1270164" cy="4618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5D36B47-549E-477F-9195-EBC442B0F4E5}"/>
              </a:ext>
            </a:extLst>
          </p:cNvPr>
          <p:cNvSpPr/>
          <p:nvPr/>
        </p:nvSpPr>
        <p:spPr>
          <a:xfrm>
            <a:off x="3518552" y="3751926"/>
            <a:ext cx="1270164" cy="4618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0BAB23D-09BE-4F65-AB71-1290E7FB9411}"/>
              </a:ext>
            </a:extLst>
          </p:cNvPr>
          <p:cNvSpPr/>
          <p:nvPr/>
        </p:nvSpPr>
        <p:spPr>
          <a:xfrm>
            <a:off x="5460918" y="4349963"/>
            <a:ext cx="1270164" cy="4618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9938B00-167D-4007-97BB-6EAF015887A0}"/>
              </a:ext>
            </a:extLst>
          </p:cNvPr>
          <p:cNvCxnSpPr>
            <a:cxnSpLocks/>
          </p:cNvCxnSpPr>
          <p:nvPr/>
        </p:nvCxnSpPr>
        <p:spPr>
          <a:xfrm flipH="1">
            <a:off x="3518552" y="4697835"/>
            <a:ext cx="298439" cy="3439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DB97139-3D2E-4683-BDC4-DC27159FADFC}"/>
              </a:ext>
            </a:extLst>
          </p:cNvPr>
          <p:cNvCxnSpPr>
            <a:cxnSpLocks/>
          </p:cNvCxnSpPr>
          <p:nvPr/>
        </p:nvCxnSpPr>
        <p:spPr>
          <a:xfrm flipH="1">
            <a:off x="3518552" y="4714613"/>
            <a:ext cx="390718" cy="4314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8A7774E-D404-417D-AAFC-30084831B3F8}"/>
              </a:ext>
            </a:extLst>
          </p:cNvPr>
          <p:cNvSpPr/>
          <p:nvPr/>
        </p:nvSpPr>
        <p:spPr>
          <a:xfrm>
            <a:off x="3724712" y="5234869"/>
            <a:ext cx="434586" cy="38561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754F82C-D021-4A18-B139-DC405DA1AC18}"/>
              </a:ext>
            </a:extLst>
          </p:cNvPr>
          <p:cNvSpPr/>
          <p:nvPr/>
        </p:nvSpPr>
        <p:spPr>
          <a:xfrm>
            <a:off x="2432807" y="5813572"/>
            <a:ext cx="641830" cy="461868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5C3D256-EE92-41EF-A858-1E094D9A1966}"/>
              </a:ext>
            </a:extLst>
          </p:cNvPr>
          <p:cNvSpPr/>
          <p:nvPr/>
        </p:nvSpPr>
        <p:spPr>
          <a:xfrm rot="2113252">
            <a:off x="9641712" y="4582459"/>
            <a:ext cx="234248" cy="72091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742A3A1-FA2D-4E8E-812A-8DFAD2729B8F}"/>
              </a:ext>
            </a:extLst>
          </p:cNvPr>
          <p:cNvSpPr/>
          <p:nvPr/>
        </p:nvSpPr>
        <p:spPr>
          <a:xfrm>
            <a:off x="935970" y="3842157"/>
            <a:ext cx="674716" cy="4018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E839CB-9AE1-4161-8D0C-A7D550588899}"/>
              </a:ext>
            </a:extLst>
          </p:cNvPr>
          <p:cNvSpPr txBox="1"/>
          <p:nvPr/>
        </p:nvSpPr>
        <p:spPr>
          <a:xfrm>
            <a:off x="992642" y="3939581"/>
            <a:ext cx="5613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BW: Raw</a:t>
            </a:r>
          </a:p>
        </p:txBody>
      </p:sp>
    </p:spTree>
    <p:extLst>
      <p:ext uri="{BB962C8B-B14F-4D97-AF65-F5344CB8AC3E}">
        <p14:creationId xmlns:p14="http://schemas.microsoft.com/office/powerpoint/2010/main" val="254802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C57B-550E-4815-84D2-6FC64911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list for Nov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C5981-574E-4ECE-A564-72968825C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Get solid occupancy / hit counts from simulation [needed for proposal plot]</a:t>
            </a:r>
          </a:p>
          <a:p>
            <a:pPr lvl="1"/>
            <a:r>
              <a:rPr lang="en-US" dirty="0"/>
              <a:t>Synchrotron radiation </a:t>
            </a:r>
            <a:r>
              <a:rPr lang="en-US" dirty="0">
                <a:highlight>
                  <a:srgbClr val="00FFFF"/>
                </a:highlight>
              </a:rPr>
              <a:t>[In Progress]</a:t>
            </a:r>
          </a:p>
          <a:p>
            <a:pPr lvl="1"/>
            <a:r>
              <a:rPr lang="en-US" dirty="0"/>
              <a:t>Collisions </a:t>
            </a:r>
            <a:r>
              <a:rPr lang="en-US" dirty="0">
                <a:highlight>
                  <a:srgbClr val="00FFFF"/>
                </a:highlight>
              </a:rPr>
              <a:t>[Awaiting full simulations / discussion with software]</a:t>
            </a:r>
          </a:p>
          <a:p>
            <a:pPr lvl="1"/>
            <a:r>
              <a:rPr lang="en-US" dirty="0"/>
              <a:t>Beam gas </a:t>
            </a:r>
            <a:r>
              <a:rPr lang="en-US" dirty="0">
                <a:highlight>
                  <a:srgbClr val="FFFF00"/>
                </a:highlight>
              </a:rPr>
              <a:t>[Project generator, but not started]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Decide how to proceed with regard to low data volume FELIX     </a:t>
            </a:r>
            <a:r>
              <a:rPr lang="en-US" dirty="0">
                <a:highlight>
                  <a:srgbClr val="00FFFF"/>
                </a:highlight>
              </a:rPr>
              <a:t>[Discuss at project meeting]</a:t>
            </a:r>
          </a:p>
          <a:p>
            <a:pPr lvl="1"/>
            <a:r>
              <a:rPr lang="en-US" dirty="0"/>
              <a:t>Assume/or verify aggregation close to data volume in the end           </a:t>
            </a:r>
            <a:r>
              <a:rPr lang="en-US" dirty="0">
                <a:highlight>
                  <a:srgbClr val="FFFF00"/>
                </a:highlight>
              </a:rPr>
              <a:t>[Verify – send each WG our current assumptions, and biggest issues/plans with specific detectors]</a:t>
            </a:r>
          </a:p>
          <a:p>
            <a:pPr lvl="1"/>
            <a:r>
              <a:rPr lang="en-US" dirty="0"/>
              <a:t>Propose cheaper aggregation to go into FELIX                                        </a:t>
            </a:r>
            <a:r>
              <a:rPr lang="en-US" dirty="0">
                <a:highlight>
                  <a:srgbClr val="00FF00"/>
                </a:highlight>
              </a:rPr>
              <a:t>[Done:   Take this out of plan with regard to proposal, if not with regard to reality]</a:t>
            </a:r>
          </a:p>
          <a:p>
            <a:pPr lvl="1"/>
            <a:r>
              <a:rPr lang="en-US" dirty="0"/>
              <a:t>Propose R&amp;D goals for FELIX a simpler parallel version                         </a:t>
            </a:r>
            <a:r>
              <a:rPr lang="en-US" dirty="0">
                <a:highlight>
                  <a:srgbClr val="00FF00"/>
                </a:highlight>
              </a:rPr>
              <a:t>[Done:   Take out of plan with regard to proposal]</a:t>
            </a:r>
          </a:p>
          <a:p>
            <a:r>
              <a:rPr lang="en-US" dirty="0"/>
              <a:t>Labor costing estimate iteration:   current estimate 29 FTE total.    </a:t>
            </a:r>
            <a:r>
              <a:rPr lang="en-US" dirty="0">
                <a:highlight>
                  <a:srgbClr val="00FFFF"/>
                </a:highlight>
              </a:rPr>
              <a:t>[In progress / Feedback from Athena &amp; project planned]</a:t>
            </a:r>
          </a:p>
          <a:p>
            <a:r>
              <a:rPr lang="en-US" dirty="0"/>
              <a:t>Global Timing System actual costing  </a:t>
            </a:r>
            <a:r>
              <a:rPr lang="en-US" dirty="0">
                <a:highlight>
                  <a:srgbClr val="00FFFF"/>
                </a:highlight>
              </a:rPr>
              <a:t>[made up numbers, possibly ok, need to run experts]</a:t>
            </a:r>
          </a:p>
          <a:p>
            <a:r>
              <a:rPr lang="en-US" dirty="0"/>
              <a:t>System diagram </a:t>
            </a:r>
            <a:r>
              <a:rPr lang="en-US" dirty="0">
                <a:highlight>
                  <a:srgbClr val="FFFF00"/>
                </a:highlight>
              </a:rPr>
              <a:t>[Have editable version, Still need to update]</a:t>
            </a:r>
          </a:p>
          <a:p>
            <a:r>
              <a:rPr lang="en-US" dirty="0"/>
              <a:t>Proposal text iteration </a:t>
            </a:r>
            <a:r>
              <a:rPr lang="en-US" dirty="0">
                <a:hlinkClick r:id="rId2"/>
              </a:rPr>
              <a:t>https://www.overleaf.com/4462197242wshdzrtdvhcm</a:t>
            </a:r>
            <a:r>
              <a:rPr lang="en-US" dirty="0"/>
              <a:t>  </a:t>
            </a:r>
            <a:r>
              <a:rPr lang="en-US" dirty="0">
                <a:highlight>
                  <a:srgbClr val="00FFFF"/>
                </a:highlight>
              </a:rPr>
              <a:t>[Awaiting feedback, may send update with explanation]</a:t>
            </a:r>
          </a:p>
          <a:p>
            <a:r>
              <a:rPr lang="en-US" dirty="0"/>
              <a:t>Costing </a:t>
            </a:r>
            <a:r>
              <a:rPr lang="en-US" dirty="0">
                <a:sym typeface="Wingdings" panose="05000000000000000000" pitchFamily="2" charset="2"/>
              </a:rPr>
              <a:t> official spreadsheets  </a:t>
            </a:r>
            <a:r>
              <a:rPr lang="en-US" dirty="0">
                <a:highlight>
                  <a:srgbClr val="00FFFF"/>
                </a:highlight>
                <a:sym typeface="Wingdings" panose="05000000000000000000" pitchFamily="2" charset="2"/>
              </a:rPr>
              <a:t>[In progress, regular scheduled updates with Bernd/</a:t>
            </a:r>
            <a:r>
              <a:rPr lang="en-US" dirty="0" err="1">
                <a:highlight>
                  <a:srgbClr val="00FFFF"/>
                </a:highlight>
                <a:sym typeface="Wingdings" panose="05000000000000000000" pitchFamily="2" charset="2"/>
              </a:rPr>
              <a:t>Zhangbu</a:t>
            </a:r>
            <a:r>
              <a:rPr lang="en-US" dirty="0">
                <a:highlight>
                  <a:srgbClr val="00FFFF"/>
                </a:highlight>
                <a:sym typeface="Wingdings" panose="05000000000000000000" pitchFamily="2" charset="2"/>
              </a:rPr>
              <a:t>/James]</a:t>
            </a:r>
          </a:p>
          <a:p>
            <a:r>
              <a:rPr lang="en-US" dirty="0">
                <a:sym typeface="Wingdings" panose="05000000000000000000" pitchFamily="2" charset="2"/>
              </a:rPr>
              <a:t>Supplemental materials  (needs to be considered, brief, and of equally high quality to proposal) 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[Not yet started, will produce outline]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E5A64F6-5EB6-4A4C-B434-C97694244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24140"/>
              </p:ext>
            </p:extLst>
          </p:nvPr>
        </p:nvGraphicFramePr>
        <p:xfrm>
          <a:off x="5559490" y="2109927"/>
          <a:ext cx="579431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006">
                  <a:extLst>
                    <a:ext uri="{9D8B030D-6E8A-4147-A177-3AD203B41FA5}">
                      <a16:colId xmlns:a16="http://schemas.microsoft.com/office/drawing/2014/main" val="1571976114"/>
                    </a:ext>
                  </a:extLst>
                </a:gridCol>
                <a:gridCol w="1161826">
                  <a:extLst>
                    <a:ext uri="{9D8B030D-6E8A-4147-A177-3AD203B41FA5}">
                      <a16:colId xmlns:a16="http://schemas.microsoft.com/office/drawing/2014/main" val="679536066"/>
                    </a:ext>
                  </a:extLst>
                </a:gridCol>
                <a:gridCol w="1161826">
                  <a:extLst>
                    <a:ext uri="{9D8B030D-6E8A-4147-A177-3AD203B41FA5}">
                      <a16:colId xmlns:a16="http://schemas.microsoft.com/office/drawing/2014/main" val="3317281471"/>
                    </a:ext>
                  </a:extLst>
                </a:gridCol>
                <a:gridCol w="1161826">
                  <a:extLst>
                    <a:ext uri="{9D8B030D-6E8A-4147-A177-3AD203B41FA5}">
                      <a16:colId xmlns:a16="http://schemas.microsoft.com/office/drawing/2014/main" val="2879626320"/>
                    </a:ext>
                  </a:extLst>
                </a:gridCol>
                <a:gridCol w="1161826">
                  <a:extLst>
                    <a:ext uri="{9D8B030D-6E8A-4147-A177-3AD203B41FA5}">
                      <a16:colId xmlns:a16="http://schemas.microsoft.com/office/drawing/2014/main" val="35276738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Detector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Data Volume</a:t>
                      </a:r>
                    </a:p>
                    <a:p>
                      <a:r>
                        <a:rPr lang="en-US" sz="800" dirty="0"/>
                        <a:t>(</a:t>
                      </a:r>
                      <a:r>
                        <a:rPr lang="en-US" sz="800" dirty="0" err="1"/>
                        <a:t>Collission</a:t>
                      </a:r>
                      <a:r>
                        <a:rPr lang="en-US" sz="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Data Volume</a:t>
                      </a:r>
                    </a:p>
                    <a:p>
                      <a:r>
                        <a:rPr lang="en-US" sz="800" dirty="0"/>
                        <a:t>(Synchrotron)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Data Volume</a:t>
                      </a:r>
                    </a:p>
                    <a:p>
                      <a:r>
                        <a:rPr lang="en-US" sz="800" dirty="0"/>
                        <a:t>(Beam Gas)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Data Volume</a:t>
                      </a:r>
                    </a:p>
                    <a:p>
                      <a:r>
                        <a:rPr lang="en-US" sz="800" dirty="0"/>
                        <a:t>(Noise)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16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Si 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854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MPGD 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891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err="1"/>
                        <a:t>dRICH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436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012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28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DFFF-8602-4FBE-9126-2DCD8342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Material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3FBC5-80B9-4621-9897-9ED72AE94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Timing System Detail</a:t>
            </a:r>
          </a:p>
          <a:p>
            <a:r>
              <a:rPr lang="en-US" dirty="0"/>
              <a:t>Detector Subsystem Detail</a:t>
            </a:r>
          </a:p>
          <a:p>
            <a:pPr lvl="1"/>
            <a:r>
              <a:rPr lang="en-US" dirty="0"/>
              <a:t>Counts, data volumes, specific strategies as far as known</a:t>
            </a:r>
          </a:p>
          <a:p>
            <a:r>
              <a:rPr lang="en-US" dirty="0"/>
              <a:t>To what extend to we hedge bets with regard to providing a trigger for RICH detectors in the supplemental material?</a:t>
            </a:r>
          </a:p>
          <a:p>
            <a:r>
              <a:rPr lang="en-US" dirty="0"/>
              <a:t>DAQ Computing Block Diagram</a:t>
            </a:r>
          </a:p>
          <a:p>
            <a:pPr lvl="1"/>
            <a:r>
              <a:rPr lang="en-US" dirty="0"/>
              <a:t>Fully parallel streamed detector writing (As per Jan)</a:t>
            </a:r>
          </a:p>
          <a:p>
            <a:pPr lvl="2"/>
            <a:r>
              <a:rPr lang="en-US" dirty="0"/>
              <a:t>But with connection between detectors for monitoring, DBs, event counting, and data volume reduction/software triggering</a:t>
            </a:r>
          </a:p>
          <a:p>
            <a:pPr lvl="1"/>
            <a:r>
              <a:rPr lang="en-US" dirty="0"/>
              <a:t>Event building</a:t>
            </a:r>
          </a:p>
          <a:p>
            <a:pPr lvl="2"/>
            <a:r>
              <a:rPr lang="en-US" dirty="0"/>
              <a:t>But with individual parallel detectors where required by data volume (As per my ideas)</a:t>
            </a:r>
          </a:p>
          <a:p>
            <a:pPr lvl="1"/>
            <a:r>
              <a:rPr lang="en-US" dirty="0"/>
              <a:t>In both cases, the connections between detectors must exist and to zeroth order the extend of these connections is </a:t>
            </a:r>
            <a:r>
              <a:rPr lang="en-US" dirty="0" err="1"/>
              <a:t>choosable</a:t>
            </a:r>
            <a:r>
              <a:rPr lang="en-US" dirty="0"/>
              <a:t> at will…  But these ideas should be </a:t>
            </a:r>
            <a:r>
              <a:rPr lang="en-US" dirty="0" err="1"/>
              <a:t>explicite</a:t>
            </a:r>
            <a:r>
              <a:rPr lang="en-US" dirty="0"/>
              <a:t> in the supplemental material, in this group, and in the collaboration as a whole.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7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730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DAQ WG Meeting Agenda – 10/7/21</vt:lpstr>
      <vt:lpstr>Announcements    (Page 1)</vt:lpstr>
      <vt:lpstr>Announcements (Page 2)</vt:lpstr>
      <vt:lpstr>To do list for Nov 1</vt:lpstr>
      <vt:lpstr>Supplemental Material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WG Meeting Agenda - 9/30/21</dc:title>
  <dc:creator>Jeff</dc:creator>
  <cp:lastModifiedBy>Jeff</cp:lastModifiedBy>
  <cp:revision>3</cp:revision>
  <dcterms:created xsi:type="dcterms:W3CDTF">2021-09-30T10:19:42Z</dcterms:created>
  <dcterms:modified xsi:type="dcterms:W3CDTF">2021-10-14T11:21:08Z</dcterms:modified>
</cp:coreProperties>
</file>