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9" r:id="rId3"/>
    <p:sldId id="260" r:id="rId4"/>
    <p:sldId id="262" r:id="rId5"/>
    <p:sldId id="263" r:id="rId6"/>
    <p:sldId id="264" r:id="rId7"/>
    <p:sldId id="265"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6A820C-3AA9-4052-A48E-A546C46D4EC1}" v="11" dt="2021-10-28T11:07:39.0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4" d="100"/>
          <a:sy n="94" d="100"/>
        </p:scale>
        <p:origin x="102"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 userId="367c8676d18b2324" providerId="LiveId" clId="{DD6A820C-3AA9-4052-A48E-A546C46D4EC1}"/>
    <pc:docChg chg="undo custSel addSld delSld modSld">
      <pc:chgData name="Jeff" userId="367c8676d18b2324" providerId="LiveId" clId="{DD6A820C-3AA9-4052-A48E-A546C46D4EC1}" dt="2021-10-28T11:21:47.159" v="5178" actId="20577"/>
      <pc:docMkLst>
        <pc:docMk/>
      </pc:docMkLst>
      <pc:sldChg chg="modSp mod">
        <pc:chgData name="Jeff" userId="367c8676d18b2324" providerId="LiveId" clId="{DD6A820C-3AA9-4052-A48E-A546C46D4EC1}" dt="2021-10-28T11:07:12.303" v="4024" actId="20577"/>
        <pc:sldMkLst>
          <pc:docMk/>
          <pc:sldMk cId="1746399410" sldId="257"/>
        </pc:sldMkLst>
        <pc:spChg chg="mod">
          <ac:chgData name="Jeff" userId="367c8676d18b2324" providerId="LiveId" clId="{DD6A820C-3AA9-4052-A48E-A546C46D4EC1}" dt="2021-10-28T10:03:14.030" v="2" actId="20577"/>
          <ac:spMkLst>
            <pc:docMk/>
            <pc:sldMk cId="1746399410" sldId="257"/>
            <ac:spMk id="2" creationId="{9E4463B5-A4DF-411B-87B9-3C3546CED48D}"/>
          </ac:spMkLst>
        </pc:spChg>
        <pc:spChg chg="mod">
          <ac:chgData name="Jeff" userId="367c8676d18b2324" providerId="LiveId" clId="{DD6A820C-3AA9-4052-A48E-A546C46D4EC1}" dt="2021-10-28T11:07:12.303" v="4024" actId="20577"/>
          <ac:spMkLst>
            <pc:docMk/>
            <pc:sldMk cId="1746399410" sldId="257"/>
            <ac:spMk id="3" creationId="{7AB7A5E6-5A65-4322-8D0F-3882A9047A7C}"/>
          </ac:spMkLst>
        </pc:spChg>
      </pc:sldChg>
      <pc:sldChg chg="del">
        <pc:chgData name="Jeff" userId="367c8676d18b2324" providerId="LiveId" clId="{DD6A820C-3AA9-4052-A48E-A546C46D4EC1}" dt="2021-10-28T10:42:03.654" v="2117" actId="47"/>
        <pc:sldMkLst>
          <pc:docMk/>
          <pc:sldMk cId="0" sldId="258"/>
        </pc:sldMkLst>
      </pc:sldChg>
      <pc:sldChg chg="addSp delSp modSp mod">
        <pc:chgData name="Jeff" userId="367c8676d18b2324" providerId="LiveId" clId="{DD6A820C-3AA9-4052-A48E-A546C46D4EC1}" dt="2021-10-28T10:33:14.616" v="1010" actId="478"/>
        <pc:sldMkLst>
          <pc:docMk/>
          <pc:sldMk cId="3080124539" sldId="259"/>
        </pc:sldMkLst>
        <pc:spChg chg="mod">
          <ac:chgData name="Jeff" userId="367c8676d18b2324" providerId="LiveId" clId="{DD6A820C-3AA9-4052-A48E-A546C46D4EC1}" dt="2021-10-28T10:09:43.230" v="52" actId="20577"/>
          <ac:spMkLst>
            <pc:docMk/>
            <pc:sldMk cId="3080124539" sldId="259"/>
            <ac:spMk id="3" creationId="{2A9703FB-D252-44EB-96FA-BBA32B1A781A}"/>
          </ac:spMkLst>
        </pc:spChg>
        <pc:spChg chg="add mod">
          <ac:chgData name="Jeff" userId="367c8676d18b2324" providerId="LiveId" clId="{DD6A820C-3AA9-4052-A48E-A546C46D4EC1}" dt="2021-10-28T10:27:00.663" v="626" actId="20577"/>
          <ac:spMkLst>
            <pc:docMk/>
            <pc:sldMk cId="3080124539" sldId="259"/>
            <ac:spMk id="6" creationId="{927C15FD-886C-4551-8B04-CD722484569D}"/>
          </ac:spMkLst>
        </pc:spChg>
        <pc:spChg chg="add mod">
          <ac:chgData name="Jeff" userId="367c8676d18b2324" providerId="LiveId" clId="{DD6A820C-3AA9-4052-A48E-A546C46D4EC1}" dt="2021-10-28T10:12:44.488" v="85" actId="1076"/>
          <ac:spMkLst>
            <pc:docMk/>
            <pc:sldMk cId="3080124539" sldId="259"/>
            <ac:spMk id="7" creationId="{BEE11078-8368-4F3D-B734-F8E5678B9A42}"/>
          </ac:spMkLst>
        </pc:spChg>
        <pc:spChg chg="add mod">
          <ac:chgData name="Jeff" userId="367c8676d18b2324" providerId="LiveId" clId="{DD6A820C-3AA9-4052-A48E-A546C46D4EC1}" dt="2021-10-28T10:27:28.362" v="631" actId="688"/>
          <ac:spMkLst>
            <pc:docMk/>
            <pc:sldMk cId="3080124539" sldId="259"/>
            <ac:spMk id="8" creationId="{A0A7F94F-4680-423A-A622-2A544D3E4D32}"/>
          </ac:spMkLst>
        </pc:spChg>
        <pc:spChg chg="add mod">
          <ac:chgData name="Jeff" userId="367c8676d18b2324" providerId="LiveId" clId="{DD6A820C-3AA9-4052-A48E-A546C46D4EC1}" dt="2021-10-28T10:27:07.299" v="627" actId="1076"/>
          <ac:spMkLst>
            <pc:docMk/>
            <pc:sldMk cId="3080124539" sldId="259"/>
            <ac:spMk id="9" creationId="{40B92B57-AEB1-4302-9195-43A080D6E4D8}"/>
          </ac:spMkLst>
        </pc:spChg>
        <pc:spChg chg="add del mod">
          <ac:chgData name="Jeff" userId="367c8676d18b2324" providerId="LiveId" clId="{DD6A820C-3AA9-4052-A48E-A546C46D4EC1}" dt="2021-10-28T10:33:14.616" v="1010" actId="478"/>
          <ac:spMkLst>
            <pc:docMk/>
            <pc:sldMk cId="3080124539" sldId="259"/>
            <ac:spMk id="10" creationId="{73569EB3-1AEC-41D9-83AB-8B9F507E1CDC}"/>
          </ac:spMkLst>
        </pc:spChg>
        <pc:spChg chg="add mod">
          <ac:chgData name="Jeff" userId="367c8676d18b2324" providerId="LiveId" clId="{DD6A820C-3AA9-4052-A48E-A546C46D4EC1}" dt="2021-10-28T10:28:57.145" v="685" actId="1076"/>
          <ac:spMkLst>
            <pc:docMk/>
            <pc:sldMk cId="3080124539" sldId="259"/>
            <ac:spMk id="11" creationId="{80E39607-FDB0-4056-B4F3-F2FDE27850AF}"/>
          </ac:spMkLst>
        </pc:spChg>
        <pc:spChg chg="add mod">
          <ac:chgData name="Jeff" userId="367c8676d18b2324" providerId="LiveId" clId="{DD6A820C-3AA9-4052-A48E-A546C46D4EC1}" dt="2021-10-28T10:28:38.324" v="677" actId="688"/>
          <ac:spMkLst>
            <pc:docMk/>
            <pc:sldMk cId="3080124539" sldId="259"/>
            <ac:spMk id="12" creationId="{DD8C8203-A293-474A-8528-07E9174F634D}"/>
          </ac:spMkLst>
        </pc:spChg>
        <pc:picChg chg="add mod">
          <ac:chgData name="Jeff" userId="367c8676d18b2324" providerId="LiveId" clId="{DD6A820C-3AA9-4052-A48E-A546C46D4EC1}" dt="2021-10-28T10:13:07.572" v="87" actId="1076"/>
          <ac:picMkLst>
            <pc:docMk/>
            <pc:sldMk cId="3080124539" sldId="259"/>
            <ac:picMk id="5" creationId="{BFD9C8D1-74DB-4875-9147-AA807D0932B0}"/>
          </ac:picMkLst>
        </pc:picChg>
      </pc:sldChg>
      <pc:sldChg chg="addSp delSp modSp mod">
        <pc:chgData name="Jeff" userId="367c8676d18b2324" providerId="LiveId" clId="{DD6A820C-3AA9-4052-A48E-A546C46D4EC1}" dt="2021-10-28T10:54:32.176" v="2993" actId="20577"/>
        <pc:sldMkLst>
          <pc:docMk/>
          <pc:sldMk cId="2548022804" sldId="260"/>
        </pc:sldMkLst>
        <pc:spChg chg="del">
          <ac:chgData name="Jeff" userId="367c8676d18b2324" providerId="LiveId" clId="{DD6A820C-3AA9-4052-A48E-A546C46D4EC1}" dt="2021-10-28T10:30:11.818" v="686" actId="478"/>
          <ac:spMkLst>
            <pc:docMk/>
            <pc:sldMk cId="2548022804" sldId="260"/>
            <ac:spMk id="2" creationId="{908639F7-3087-4C72-A035-C727FF3C1824}"/>
          </ac:spMkLst>
        </pc:spChg>
        <pc:spChg chg="add del mod">
          <ac:chgData name="Jeff" userId="367c8676d18b2324" providerId="LiveId" clId="{DD6A820C-3AA9-4052-A48E-A546C46D4EC1}" dt="2021-10-28T10:30:17.733" v="687" actId="478"/>
          <ac:spMkLst>
            <pc:docMk/>
            <pc:sldMk cId="2548022804" sldId="260"/>
            <ac:spMk id="4" creationId="{F6101CCC-A1D2-409E-8F14-1F3438BE02E7}"/>
          </ac:spMkLst>
        </pc:spChg>
        <pc:spChg chg="add mod">
          <ac:chgData name="Jeff" userId="367c8676d18b2324" providerId="LiveId" clId="{DD6A820C-3AA9-4052-A48E-A546C46D4EC1}" dt="2021-10-28T10:54:32.176" v="2993" actId="20577"/>
          <ac:spMkLst>
            <pc:docMk/>
            <pc:sldMk cId="2548022804" sldId="260"/>
            <ac:spMk id="5" creationId="{BC76EF2F-EE70-4550-AB67-002ED51C3658}"/>
          </ac:spMkLst>
        </pc:spChg>
        <pc:spChg chg="del">
          <ac:chgData name="Jeff" userId="367c8676d18b2324" providerId="LiveId" clId="{DD6A820C-3AA9-4052-A48E-A546C46D4EC1}" dt="2021-10-28T10:30:21.215" v="688" actId="478"/>
          <ac:spMkLst>
            <pc:docMk/>
            <pc:sldMk cId="2548022804" sldId="260"/>
            <ac:spMk id="6" creationId="{C330D0F9-C03F-4CBD-AF52-5E972814B8CE}"/>
          </ac:spMkLst>
        </pc:spChg>
        <pc:spChg chg="add del mod">
          <ac:chgData name="Jeff" userId="367c8676d18b2324" providerId="LiveId" clId="{DD6A820C-3AA9-4052-A48E-A546C46D4EC1}" dt="2021-10-28T10:34:26.905" v="1272" actId="478"/>
          <ac:spMkLst>
            <pc:docMk/>
            <pc:sldMk cId="2548022804" sldId="260"/>
            <ac:spMk id="7" creationId="{06D78645-7AEB-4EF7-8019-6D4313C008FE}"/>
          </ac:spMkLst>
        </pc:spChg>
      </pc:sldChg>
      <pc:sldChg chg="addSp delSp modSp new mod">
        <pc:chgData name="Jeff" userId="367c8676d18b2324" providerId="LiveId" clId="{DD6A820C-3AA9-4052-A48E-A546C46D4EC1}" dt="2021-10-28T10:54:57.816" v="3028" actId="6549"/>
        <pc:sldMkLst>
          <pc:docMk/>
          <pc:sldMk cId="4093580716" sldId="262"/>
        </pc:sldMkLst>
        <pc:spChg chg="del">
          <ac:chgData name="Jeff" userId="367c8676d18b2324" providerId="LiveId" clId="{DD6A820C-3AA9-4052-A48E-A546C46D4EC1}" dt="2021-10-28T10:42:57.053" v="2122" actId="478"/>
          <ac:spMkLst>
            <pc:docMk/>
            <pc:sldMk cId="4093580716" sldId="262"/>
            <ac:spMk id="2" creationId="{CB53B7BF-3D82-4DC0-B889-772195BC27D6}"/>
          </ac:spMkLst>
        </pc:spChg>
        <pc:spChg chg="del">
          <ac:chgData name="Jeff" userId="367c8676d18b2324" providerId="LiveId" clId="{DD6A820C-3AA9-4052-A48E-A546C46D4EC1}" dt="2021-10-28T10:42:59.501" v="2123" actId="478"/>
          <ac:spMkLst>
            <pc:docMk/>
            <pc:sldMk cId="4093580716" sldId="262"/>
            <ac:spMk id="3" creationId="{42340780-7C74-49FD-94FD-64353E8DAD95}"/>
          </ac:spMkLst>
        </pc:spChg>
        <pc:spChg chg="add mod">
          <ac:chgData name="Jeff" userId="367c8676d18b2324" providerId="LiveId" clId="{DD6A820C-3AA9-4052-A48E-A546C46D4EC1}" dt="2021-10-28T10:54:57.816" v="3028" actId="6549"/>
          <ac:spMkLst>
            <pc:docMk/>
            <pc:sldMk cId="4093580716" sldId="262"/>
            <ac:spMk id="4" creationId="{18D7703D-21A2-4525-8D46-4F29BC7254BA}"/>
          </ac:spMkLst>
        </pc:spChg>
        <pc:picChg chg="add mod">
          <ac:chgData name="Jeff" userId="367c8676d18b2324" providerId="LiveId" clId="{DD6A820C-3AA9-4052-A48E-A546C46D4EC1}" dt="2021-10-28T10:44:39.682" v="2153" actId="1076"/>
          <ac:picMkLst>
            <pc:docMk/>
            <pc:sldMk cId="4093580716" sldId="262"/>
            <ac:picMk id="6" creationId="{E8E2176D-BB79-4960-98D0-CA4C9C7F6EF4}"/>
          </ac:picMkLst>
        </pc:picChg>
      </pc:sldChg>
      <pc:sldChg chg="addSp delSp modSp add mod">
        <pc:chgData name="Jeff" userId="367c8676d18b2324" providerId="LiveId" clId="{DD6A820C-3AA9-4052-A48E-A546C46D4EC1}" dt="2021-10-28T10:55:16.087" v="3067" actId="20577"/>
        <pc:sldMkLst>
          <pc:docMk/>
          <pc:sldMk cId="764088392" sldId="263"/>
        </pc:sldMkLst>
        <pc:spChg chg="mod">
          <ac:chgData name="Jeff" userId="367c8676d18b2324" providerId="LiveId" clId="{DD6A820C-3AA9-4052-A48E-A546C46D4EC1}" dt="2021-10-28T10:55:16.087" v="3067" actId="20577"/>
          <ac:spMkLst>
            <pc:docMk/>
            <pc:sldMk cId="764088392" sldId="263"/>
            <ac:spMk id="4" creationId="{18D7703D-21A2-4525-8D46-4F29BC7254BA}"/>
          </ac:spMkLst>
        </pc:spChg>
        <pc:spChg chg="add mod">
          <ac:chgData name="Jeff" userId="367c8676d18b2324" providerId="LiveId" clId="{DD6A820C-3AA9-4052-A48E-A546C46D4EC1}" dt="2021-10-28T10:53:54.227" v="2950" actId="20577"/>
          <ac:spMkLst>
            <pc:docMk/>
            <pc:sldMk cId="764088392" sldId="263"/>
            <ac:spMk id="5" creationId="{B95F3E92-A2E8-4039-91AA-A969564D5D14}"/>
          </ac:spMkLst>
        </pc:spChg>
        <pc:picChg chg="add mod">
          <ac:chgData name="Jeff" userId="367c8676d18b2324" providerId="LiveId" clId="{DD6A820C-3AA9-4052-A48E-A546C46D4EC1}" dt="2021-10-28T10:48:11.920" v="2192" actId="1076"/>
          <ac:picMkLst>
            <pc:docMk/>
            <pc:sldMk cId="764088392" sldId="263"/>
            <ac:picMk id="3" creationId="{6E467648-7AC7-4A2E-83D4-A000E3264B35}"/>
          </ac:picMkLst>
        </pc:picChg>
        <pc:picChg chg="del">
          <ac:chgData name="Jeff" userId="367c8676d18b2324" providerId="LiveId" clId="{DD6A820C-3AA9-4052-A48E-A546C46D4EC1}" dt="2021-10-28T10:46:17.204" v="2189" actId="478"/>
          <ac:picMkLst>
            <pc:docMk/>
            <pc:sldMk cId="764088392" sldId="263"/>
            <ac:picMk id="6" creationId="{E8E2176D-BB79-4960-98D0-CA4C9C7F6EF4}"/>
          </ac:picMkLst>
        </pc:picChg>
      </pc:sldChg>
      <pc:sldChg chg="addSp delSp modSp add del mod">
        <pc:chgData name="Jeff" userId="367c8676d18b2324" providerId="LiveId" clId="{DD6A820C-3AA9-4052-A48E-A546C46D4EC1}" dt="2021-10-28T11:04:53.716" v="3807" actId="20577"/>
        <pc:sldMkLst>
          <pc:docMk/>
          <pc:sldMk cId="2173802086" sldId="264"/>
        </pc:sldMkLst>
        <pc:spChg chg="add mod">
          <ac:chgData name="Jeff" userId="367c8676d18b2324" providerId="LiveId" clId="{DD6A820C-3AA9-4052-A48E-A546C46D4EC1}" dt="2021-10-28T11:04:53.716" v="3807" actId="20577"/>
          <ac:spMkLst>
            <pc:docMk/>
            <pc:sldMk cId="2173802086" sldId="264"/>
            <ac:spMk id="2" creationId="{B6C259DE-ACB5-47E8-BEE7-C81A63D956A2}"/>
          </ac:spMkLst>
        </pc:spChg>
        <pc:spChg chg="del">
          <ac:chgData name="Jeff" userId="367c8676d18b2324" providerId="LiveId" clId="{DD6A820C-3AA9-4052-A48E-A546C46D4EC1}" dt="2021-10-28T10:57:07.824" v="3071" actId="478"/>
          <ac:spMkLst>
            <pc:docMk/>
            <pc:sldMk cId="2173802086" sldId="264"/>
            <ac:spMk id="4" creationId="{18D7703D-21A2-4525-8D46-4F29BC7254BA}"/>
          </ac:spMkLst>
        </pc:spChg>
        <pc:spChg chg="del mod">
          <ac:chgData name="Jeff" userId="367c8676d18b2324" providerId="LiveId" clId="{DD6A820C-3AA9-4052-A48E-A546C46D4EC1}" dt="2021-10-28T10:57:03.527" v="3070" actId="478"/>
          <ac:spMkLst>
            <pc:docMk/>
            <pc:sldMk cId="2173802086" sldId="264"/>
            <ac:spMk id="5" creationId="{B95F3E92-A2E8-4039-91AA-A969564D5D14}"/>
          </ac:spMkLst>
        </pc:spChg>
        <pc:picChg chg="del">
          <ac:chgData name="Jeff" userId="367c8676d18b2324" providerId="LiveId" clId="{DD6A820C-3AA9-4052-A48E-A546C46D4EC1}" dt="2021-10-28T10:57:10.811" v="3072" actId="478"/>
          <ac:picMkLst>
            <pc:docMk/>
            <pc:sldMk cId="2173802086" sldId="264"/>
            <ac:picMk id="3" creationId="{6E467648-7AC7-4A2E-83D4-A000E3264B35}"/>
          </ac:picMkLst>
        </pc:picChg>
        <pc:picChg chg="add mod">
          <ac:chgData name="Jeff" userId="367c8676d18b2324" providerId="LiveId" clId="{DD6A820C-3AA9-4052-A48E-A546C46D4EC1}" dt="2021-10-28T11:00:26.882" v="3317" actId="1076"/>
          <ac:picMkLst>
            <pc:docMk/>
            <pc:sldMk cId="2173802086" sldId="264"/>
            <ac:picMk id="7" creationId="{DDDF2604-6456-4752-8575-66B64BD4CF44}"/>
          </ac:picMkLst>
        </pc:picChg>
      </pc:sldChg>
      <pc:sldChg chg="del">
        <pc:chgData name="Jeff" userId="367c8676d18b2324" providerId="LiveId" clId="{DD6A820C-3AA9-4052-A48E-A546C46D4EC1}" dt="2021-10-28T10:42:19.635" v="2118" actId="47"/>
        <pc:sldMkLst>
          <pc:docMk/>
          <pc:sldMk cId="0" sldId="265"/>
        </pc:sldMkLst>
      </pc:sldChg>
      <pc:sldChg chg="addSp delSp modSp new mod">
        <pc:chgData name="Jeff" userId="367c8676d18b2324" providerId="LiveId" clId="{DD6A820C-3AA9-4052-A48E-A546C46D4EC1}" dt="2021-10-28T11:21:47.159" v="5178" actId="20577"/>
        <pc:sldMkLst>
          <pc:docMk/>
          <pc:sldMk cId="342488682" sldId="265"/>
        </pc:sldMkLst>
        <pc:spChg chg="del">
          <ac:chgData name="Jeff" userId="367c8676d18b2324" providerId="LiveId" clId="{DD6A820C-3AA9-4052-A48E-A546C46D4EC1}" dt="2021-10-28T11:05:42.617" v="3810" actId="478"/>
          <ac:spMkLst>
            <pc:docMk/>
            <pc:sldMk cId="342488682" sldId="265"/>
            <ac:spMk id="2" creationId="{17682C56-9C27-449A-8609-63611D6AEBEF}"/>
          </ac:spMkLst>
        </pc:spChg>
        <pc:spChg chg="del">
          <ac:chgData name="Jeff" userId="367c8676d18b2324" providerId="LiveId" clId="{DD6A820C-3AA9-4052-A48E-A546C46D4EC1}" dt="2021-10-28T11:05:39.704" v="3809" actId="478"/>
          <ac:spMkLst>
            <pc:docMk/>
            <pc:sldMk cId="342488682" sldId="265"/>
            <ac:spMk id="3" creationId="{8503444C-A0B9-4F40-A465-49E9339E6AC0}"/>
          </ac:spMkLst>
        </pc:spChg>
        <pc:spChg chg="add mod">
          <ac:chgData name="Jeff" userId="367c8676d18b2324" providerId="LiveId" clId="{DD6A820C-3AA9-4052-A48E-A546C46D4EC1}" dt="2021-10-28T11:21:47.159" v="5178" actId="20577"/>
          <ac:spMkLst>
            <pc:docMk/>
            <pc:sldMk cId="342488682" sldId="265"/>
            <ac:spMk id="6" creationId="{AE9CBA9A-FAEB-4148-BE9C-89993DDE59B7}"/>
          </ac:spMkLst>
        </pc:spChg>
        <pc:picChg chg="add del">
          <ac:chgData name="Jeff" userId="367c8676d18b2324" providerId="LiveId" clId="{DD6A820C-3AA9-4052-A48E-A546C46D4EC1}" dt="2021-10-28T11:07:32.643" v="4026" actId="22"/>
          <ac:picMkLst>
            <pc:docMk/>
            <pc:sldMk cId="342488682" sldId="265"/>
            <ac:picMk id="5" creationId="{31D34BF6-EC75-4881-A817-F0D62448919C}"/>
          </ac:picMkLst>
        </pc:picChg>
      </pc:sldChg>
      <pc:sldChg chg="del">
        <pc:chgData name="Jeff" userId="367c8676d18b2324" providerId="LiveId" clId="{DD6A820C-3AA9-4052-A48E-A546C46D4EC1}" dt="2021-10-28T10:42:23.845" v="2119" actId="47"/>
        <pc:sldMkLst>
          <pc:docMk/>
          <pc:sldMk cId="0" sldId="266"/>
        </pc:sldMkLst>
      </pc:sldChg>
      <pc:sldChg chg="add del">
        <pc:chgData name="Jeff" userId="367c8676d18b2324" providerId="LiveId" clId="{DD6A820C-3AA9-4052-A48E-A546C46D4EC1}" dt="2021-10-28T10:44:14.603" v="2150" actId="47"/>
        <pc:sldMkLst>
          <pc:docMk/>
          <pc:sldMk cId="59514998" sldId="223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FF120D-FC48-4783-BDC5-AF1B91B263D3}" type="datetimeFigureOut">
              <a:rPr lang="en-US" smtClean="0"/>
              <a:t>10/28/2021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56190C-2B6D-4C26-9CA0-2509C8467171}" type="slidenum">
              <a:rPr lang="en-US" smtClean="0"/>
              <a:t>‹#›</a:t>
            </a:fld>
            <a:endParaRPr lang="en-US"/>
          </a:p>
        </p:txBody>
      </p:sp>
    </p:spTree>
    <p:extLst>
      <p:ext uri="{BB962C8B-B14F-4D97-AF65-F5344CB8AC3E}">
        <p14:creationId xmlns:p14="http://schemas.microsoft.com/office/powerpoint/2010/main" val="1076773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E347F-3998-45FF-9CC0-60721162D0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68B409-1851-4C04-B92E-D3A19FADEA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2E1D30-A682-4975-B6FC-7786D574BA1C}"/>
              </a:ext>
            </a:extLst>
          </p:cNvPr>
          <p:cNvSpPr>
            <a:spLocks noGrp="1"/>
          </p:cNvSpPr>
          <p:nvPr>
            <p:ph type="dt" sz="half" idx="10"/>
          </p:nvPr>
        </p:nvSpPr>
        <p:spPr/>
        <p:txBody>
          <a:bodyPr/>
          <a:lstStyle/>
          <a:p>
            <a:fld id="{C4835C4A-34FD-4F93-8F4C-458692B6C696}" type="datetimeFigureOut">
              <a:rPr lang="en-US" smtClean="0"/>
              <a:t>10/28/2021</a:t>
            </a:fld>
            <a:endParaRPr lang="en-US"/>
          </a:p>
        </p:txBody>
      </p:sp>
      <p:sp>
        <p:nvSpPr>
          <p:cNvPr id="5" name="Footer Placeholder 4">
            <a:extLst>
              <a:ext uri="{FF2B5EF4-FFF2-40B4-BE49-F238E27FC236}">
                <a16:creationId xmlns:a16="http://schemas.microsoft.com/office/drawing/2014/main" id="{967015EE-C6BA-4870-83A1-848C2ACF97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35CE77-7E0B-42F9-B1F5-41EB9811A72D}"/>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3200725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D4B1E-95F2-4651-8625-B559C8501B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E9DA90-2454-42F9-8812-8CB9BFB714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DDE0FE-1036-4E50-81EC-13DCC2AD4229}"/>
              </a:ext>
            </a:extLst>
          </p:cNvPr>
          <p:cNvSpPr>
            <a:spLocks noGrp="1"/>
          </p:cNvSpPr>
          <p:nvPr>
            <p:ph type="dt" sz="half" idx="10"/>
          </p:nvPr>
        </p:nvSpPr>
        <p:spPr/>
        <p:txBody>
          <a:bodyPr/>
          <a:lstStyle/>
          <a:p>
            <a:fld id="{C4835C4A-34FD-4F93-8F4C-458692B6C696}" type="datetimeFigureOut">
              <a:rPr lang="en-US" smtClean="0"/>
              <a:t>10/28/2021</a:t>
            </a:fld>
            <a:endParaRPr lang="en-US"/>
          </a:p>
        </p:txBody>
      </p:sp>
      <p:sp>
        <p:nvSpPr>
          <p:cNvPr id="5" name="Footer Placeholder 4">
            <a:extLst>
              <a:ext uri="{FF2B5EF4-FFF2-40B4-BE49-F238E27FC236}">
                <a16:creationId xmlns:a16="http://schemas.microsoft.com/office/drawing/2014/main" id="{45597058-BC0B-478C-9F68-DB062C877F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F2C92-E5A6-4011-8C09-3424166CFF0F}"/>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32294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8D4CF6-CA7C-4A91-B50F-5C5F4DE669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22C34C-52F5-44AE-9F91-D6C6D41753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EDB972-3ADF-44D1-A798-A450B014541C}"/>
              </a:ext>
            </a:extLst>
          </p:cNvPr>
          <p:cNvSpPr>
            <a:spLocks noGrp="1"/>
          </p:cNvSpPr>
          <p:nvPr>
            <p:ph type="dt" sz="half" idx="10"/>
          </p:nvPr>
        </p:nvSpPr>
        <p:spPr/>
        <p:txBody>
          <a:bodyPr/>
          <a:lstStyle/>
          <a:p>
            <a:fld id="{C4835C4A-34FD-4F93-8F4C-458692B6C696}" type="datetimeFigureOut">
              <a:rPr lang="en-US" smtClean="0"/>
              <a:t>10/28/2021</a:t>
            </a:fld>
            <a:endParaRPr lang="en-US"/>
          </a:p>
        </p:txBody>
      </p:sp>
      <p:sp>
        <p:nvSpPr>
          <p:cNvPr id="5" name="Footer Placeholder 4">
            <a:extLst>
              <a:ext uri="{FF2B5EF4-FFF2-40B4-BE49-F238E27FC236}">
                <a16:creationId xmlns:a16="http://schemas.microsoft.com/office/drawing/2014/main" id="{C29CE86F-ADDE-44C4-AB30-1DFAF9A08C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E546F1-001E-4A45-AECD-BF62BF391983}"/>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121996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ABFB1-2B68-4AE4-9BD6-9BD27646ED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57E5BF-EA71-4DBC-AC8A-16B9FA7A67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A24D5E-A8F8-43D3-A828-1D1F79B33BCD}"/>
              </a:ext>
            </a:extLst>
          </p:cNvPr>
          <p:cNvSpPr>
            <a:spLocks noGrp="1"/>
          </p:cNvSpPr>
          <p:nvPr>
            <p:ph type="dt" sz="half" idx="10"/>
          </p:nvPr>
        </p:nvSpPr>
        <p:spPr/>
        <p:txBody>
          <a:bodyPr/>
          <a:lstStyle/>
          <a:p>
            <a:fld id="{C4835C4A-34FD-4F93-8F4C-458692B6C696}" type="datetimeFigureOut">
              <a:rPr lang="en-US" smtClean="0"/>
              <a:t>10/28/2021</a:t>
            </a:fld>
            <a:endParaRPr lang="en-US"/>
          </a:p>
        </p:txBody>
      </p:sp>
      <p:sp>
        <p:nvSpPr>
          <p:cNvPr id="5" name="Footer Placeholder 4">
            <a:extLst>
              <a:ext uri="{FF2B5EF4-FFF2-40B4-BE49-F238E27FC236}">
                <a16:creationId xmlns:a16="http://schemas.microsoft.com/office/drawing/2014/main" id="{4DD93D58-3F75-41E0-AD44-7E10636C45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4866AF-DF6D-4B86-A6EA-D99D114971C4}"/>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174288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E637-B509-440B-AB02-F9D3D1E132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BBB78E-FD4F-4AAE-846A-B593E1194D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D19624-5845-485C-B4DE-67B50B397FD4}"/>
              </a:ext>
            </a:extLst>
          </p:cNvPr>
          <p:cNvSpPr>
            <a:spLocks noGrp="1"/>
          </p:cNvSpPr>
          <p:nvPr>
            <p:ph type="dt" sz="half" idx="10"/>
          </p:nvPr>
        </p:nvSpPr>
        <p:spPr/>
        <p:txBody>
          <a:bodyPr/>
          <a:lstStyle/>
          <a:p>
            <a:fld id="{C4835C4A-34FD-4F93-8F4C-458692B6C696}" type="datetimeFigureOut">
              <a:rPr lang="en-US" smtClean="0"/>
              <a:t>10/28/2021</a:t>
            </a:fld>
            <a:endParaRPr lang="en-US"/>
          </a:p>
        </p:txBody>
      </p:sp>
      <p:sp>
        <p:nvSpPr>
          <p:cNvPr id="5" name="Footer Placeholder 4">
            <a:extLst>
              <a:ext uri="{FF2B5EF4-FFF2-40B4-BE49-F238E27FC236}">
                <a16:creationId xmlns:a16="http://schemas.microsoft.com/office/drawing/2014/main" id="{EB29D6E9-4EC5-4F3B-9212-7FA9D9D913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58AD1B-13AB-4EB4-AA32-38D95C1A3532}"/>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19538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F8093-85DB-4936-BF74-3A11D3BC2E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EE38D0-D50D-4031-BB90-1E502B33B0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3749D7-C4D4-4A06-A689-94C4ADACB4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FC5D8D-79E9-4B87-9D65-548834024D63}"/>
              </a:ext>
            </a:extLst>
          </p:cNvPr>
          <p:cNvSpPr>
            <a:spLocks noGrp="1"/>
          </p:cNvSpPr>
          <p:nvPr>
            <p:ph type="dt" sz="half" idx="10"/>
          </p:nvPr>
        </p:nvSpPr>
        <p:spPr/>
        <p:txBody>
          <a:bodyPr/>
          <a:lstStyle/>
          <a:p>
            <a:fld id="{C4835C4A-34FD-4F93-8F4C-458692B6C696}" type="datetimeFigureOut">
              <a:rPr lang="en-US" smtClean="0"/>
              <a:t>10/28/2021</a:t>
            </a:fld>
            <a:endParaRPr lang="en-US"/>
          </a:p>
        </p:txBody>
      </p:sp>
      <p:sp>
        <p:nvSpPr>
          <p:cNvPr id="6" name="Footer Placeholder 5">
            <a:extLst>
              <a:ext uri="{FF2B5EF4-FFF2-40B4-BE49-F238E27FC236}">
                <a16:creationId xmlns:a16="http://schemas.microsoft.com/office/drawing/2014/main" id="{E3E462CC-2C20-49FC-83F8-16C7854E38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AE4738-1136-462F-B434-6A7B3EFEB1D9}"/>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2936722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B2477-E6A6-44B1-BA8D-FE6D819DDD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D7F366-1C6F-4957-836C-399CC3B960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16C0A0-46B8-4FDE-9096-616486BEC3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77E5D6-75BF-4402-9016-136B326FD1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D4EAD4-637E-4E53-9F9D-FA262F228C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39259D-D51F-4736-B9C6-9FD48F77A204}"/>
              </a:ext>
            </a:extLst>
          </p:cNvPr>
          <p:cNvSpPr>
            <a:spLocks noGrp="1"/>
          </p:cNvSpPr>
          <p:nvPr>
            <p:ph type="dt" sz="half" idx="10"/>
          </p:nvPr>
        </p:nvSpPr>
        <p:spPr/>
        <p:txBody>
          <a:bodyPr/>
          <a:lstStyle/>
          <a:p>
            <a:fld id="{C4835C4A-34FD-4F93-8F4C-458692B6C696}" type="datetimeFigureOut">
              <a:rPr lang="en-US" smtClean="0"/>
              <a:t>10/28/2021</a:t>
            </a:fld>
            <a:endParaRPr lang="en-US"/>
          </a:p>
        </p:txBody>
      </p:sp>
      <p:sp>
        <p:nvSpPr>
          <p:cNvPr id="8" name="Footer Placeholder 7">
            <a:extLst>
              <a:ext uri="{FF2B5EF4-FFF2-40B4-BE49-F238E27FC236}">
                <a16:creationId xmlns:a16="http://schemas.microsoft.com/office/drawing/2014/main" id="{213A3E45-B425-4D72-A0D2-4A4DA7634B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1EBEC7-089F-47A8-921A-7153684267F9}"/>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3685033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DCF45-00AB-4056-8608-F9CDAA5559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E3FB9C-1ECC-4A69-96F2-6DA681A77474}"/>
              </a:ext>
            </a:extLst>
          </p:cNvPr>
          <p:cNvSpPr>
            <a:spLocks noGrp="1"/>
          </p:cNvSpPr>
          <p:nvPr>
            <p:ph type="dt" sz="half" idx="10"/>
          </p:nvPr>
        </p:nvSpPr>
        <p:spPr/>
        <p:txBody>
          <a:bodyPr/>
          <a:lstStyle/>
          <a:p>
            <a:fld id="{C4835C4A-34FD-4F93-8F4C-458692B6C696}" type="datetimeFigureOut">
              <a:rPr lang="en-US" smtClean="0"/>
              <a:t>10/28/2021</a:t>
            </a:fld>
            <a:endParaRPr lang="en-US"/>
          </a:p>
        </p:txBody>
      </p:sp>
      <p:sp>
        <p:nvSpPr>
          <p:cNvPr id="4" name="Footer Placeholder 3">
            <a:extLst>
              <a:ext uri="{FF2B5EF4-FFF2-40B4-BE49-F238E27FC236}">
                <a16:creationId xmlns:a16="http://schemas.microsoft.com/office/drawing/2014/main" id="{8FF28253-AEB7-450B-AE78-6D644444C2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AC1819-99A5-413D-A4E3-C106B2BC0B83}"/>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1772559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42E48B-D3F7-4A69-BDC8-CFF7F2A266E7}"/>
              </a:ext>
            </a:extLst>
          </p:cNvPr>
          <p:cNvSpPr>
            <a:spLocks noGrp="1"/>
          </p:cNvSpPr>
          <p:nvPr>
            <p:ph type="dt" sz="half" idx="10"/>
          </p:nvPr>
        </p:nvSpPr>
        <p:spPr/>
        <p:txBody>
          <a:bodyPr/>
          <a:lstStyle/>
          <a:p>
            <a:fld id="{C4835C4A-34FD-4F93-8F4C-458692B6C696}" type="datetimeFigureOut">
              <a:rPr lang="en-US" smtClean="0"/>
              <a:t>10/28/2021</a:t>
            </a:fld>
            <a:endParaRPr lang="en-US"/>
          </a:p>
        </p:txBody>
      </p:sp>
      <p:sp>
        <p:nvSpPr>
          <p:cNvPr id="3" name="Footer Placeholder 2">
            <a:extLst>
              <a:ext uri="{FF2B5EF4-FFF2-40B4-BE49-F238E27FC236}">
                <a16:creationId xmlns:a16="http://schemas.microsoft.com/office/drawing/2014/main" id="{BC9BFE52-25D4-4E2B-8BE1-971671069A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BBEF1-CF30-48A9-802B-730CD2E0B43B}"/>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3540674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E07C4-8C92-40E4-B312-1FF802FB98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F6D33F-D582-4FAC-8905-2FD4A2187C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53EA04-329D-4028-BABE-D7ACDE7AAF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8367E2-2088-4507-81DD-FCFD7BEA1147}"/>
              </a:ext>
            </a:extLst>
          </p:cNvPr>
          <p:cNvSpPr>
            <a:spLocks noGrp="1"/>
          </p:cNvSpPr>
          <p:nvPr>
            <p:ph type="dt" sz="half" idx="10"/>
          </p:nvPr>
        </p:nvSpPr>
        <p:spPr/>
        <p:txBody>
          <a:bodyPr/>
          <a:lstStyle/>
          <a:p>
            <a:fld id="{C4835C4A-34FD-4F93-8F4C-458692B6C696}" type="datetimeFigureOut">
              <a:rPr lang="en-US" smtClean="0"/>
              <a:t>10/28/2021</a:t>
            </a:fld>
            <a:endParaRPr lang="en-US"/>
          </a:p>
        </p:txBody>
      </p:sp>
      <p:sp>
        <p:nvSpPr>
          <p:cNvPr id="6" name="Footer Placeholder 5">
            <a:extLst>
              <a:ext uri="{FF2B5EF4-FFF2-40B4-BE49-F238E27FC236}">
                <a16:creationId xmlns:a16="http://schemas.microsoft.com/office/drawing/2014/main" id="{DC5C56DA-131D-4AA6-8F6F-B9053291ED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69521A-CF25-4D37-8AB7-14FAD8FFA57A}"/>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131415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D5400-328A-4B01-944F-2CB8A09B78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DE755B-5BDD-438B-A002-F55CDDCCF7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7411A9-2016-47EA-9C1E-040C9A8856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34AD2B-9E0A-48FB-A087-563D187C1949}"/>
              </a:ext>
            </a:extLst>
          </p:cNvPr>
          <p:cNvSpPr>
            <a:spLocks noGrp="1"/>
          </p:cNvSpPr>
          <p:nvPr>
            <p:ph type="dt" sz="half" idx="10"/>
          </p:nvPr>
        </p:nvSpPr>
        <p:spPr/>
        <p:txBody>
          <a:bodyPr/>
          <a:lstStyle/>
          <a:p>
            <a:fld id="{C4835C4A-34FD-4F93-8F4C-458692B6C696}" type="datetimeFigureOut">
              <a:rPr lang="en-US" smtClean="0"/>
              <a:t>10/28/2021</a:t>
            </a:fld>
            <a:endParaRPr lang="en-US"/>
          </a:p>
        </p:txBody>
      </p:sp>
      <p:sp>
        <p:nvSpPr>
          <p:cNvPr id="6" name="Footer Placeholder 5">
            <a:extLst>
              <a:ext uri="{FF2B5EF4-FFF2-40B4-BE49-F238E27FC236}">
                <a16:creationId xmlns:a16="http://schemas.microsoft.com/office/drawing/2014/main" id="{A47DB5B9-5CBD-49EC-A0B4-C119A9E2CE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A87CC2-CA34-493F-BDF7-323031FDD6C3}"/>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66103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936E5C-FF98-4C1C-B461-B5D92B0DFC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DEBB15-3502-457E-A27F-2CA82402A6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CB6ACD-09FE-4725-AF4B-F9295B55FF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35C4A-34FD-4F93-8F4C-458692B6C696}" type="datetimeFigureOut">
              <a:rPr lang="en-US" smtClean="0"/>
              <a:t>10/28/2021</a:t>
            </a:fld>
            <a:endParaRPr lang="en-US"/>
          </a:p>
        </p:txBody>
      </p:sp>
      <p:sp>
        <p:nvSpPr>
          <p:cNvPr id="5" name="Footer Placeholder 4">
            <a:extLst>
              <a:ext uri="{FF2B5EF4-FFF2-40B4-BE49-F238E27FC236}">
                <a16:creationId xmlns:a16="http://schemas.microsoft.com/office/drawing/2014/main" id="{3F428735-992F-41DE-AA4D-8DA983B276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EC1459-62E6-4D28-85C4-357DBAC886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0C1CF-9CCE-44D3-8621-7C3A433DB105}" type="slidenum">
              <a:rPr lang="en-US" smtClean="0"/>
              <a:t>‹#›</a:t>
            </a:fld>
            <a:endParaRPr lang="en-US"/>
          </a:p>
        </p:txBody>
      </p:sp>
    </p:spTree>
    <p:extLst>
      <p:ext uri="{BB962C8B-B14F-4D97-AF65-F5344CB8AC3E}">
        <p14:creationId xmlns:p14="http://schemas.microsoft.com/office/powerpoint/2010/main" val="734215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overleaf.com/4462197242wshdzrtdvhc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463B5-A4DF-411B-87B9-3C3546CED48D}"/>
              </a:ext>
            </a:extLst>
          </p:cNvPr>
          <p:cNvSpPr>
            <a:spLocks noGrp="1"/>
          </p:cNvSpPr>
          <p:nvPr>
            <p:ph type="title"/>
          </p:nvPr>
        </p:nvSpPr>
        <p:spPr/>
        <p:txBody>
          <a:bodyPr/>
          <a:lstStyle/>
          <a:p>
            <a:r>
              <a:rPr lang="en-US" dirty="0"/>
              <a:t>DAQ WG Meeting Agenda – 10/28/21</a:t>
            </a:r>
          </a:p>
        </p:txBody>
      </p:sp>
      <p:sp>
        <p:nvSpPr>
          <p:cNvPr id="3" name="Content Placeholder 2">
            <a:extLst>
              <a:ext uri="{FF2B5EF4-FFF2-40B4-BE49-F238E27FC236}">
                <a16:creationId xmlns:a16="http://schemas.microsoft.com/office/drawing/2014/main" id="{7AB7A5E6-5A65-4322-8D0F-3882A9047A7C}"/>
              </a:ext>
            </a:extLst>
          </p:cNvPr>
          <p:cNvSpPr>
            <a:spLocks noGrp="1"/>
          </p:cNvSpPr>
          <p:nvPr>
            <p:ph idx="1"/>
          </p:nvPr>
        </p:nvSpPr>
        <p:spPr/>
        <p:txBody>
          <a:bodyPr/>
          <a:lstStyle/>
          <a:p>
            <a:r>
              <a:rPr lang="en-US" dirty="0"/>
              <a:t>Announcements</a:t>
            </a:r>
          </a:p>
          <a:p>
            <a:pPr lvl="1"/>
            <a:r>
              <a:rPr lang="en-US" dirty="0"/>
              <a:t>Schedule From Silvia with discussions…</a:t>
            </a:r>
          </a:p>
          <a:p>
            <a:pPr lvl="1"/>
            <a:r>
              <a:rPr lang="en-US" dirty="0"/>
              <a:t>Simulation status</a:t>
            </a:r>
          </a:p>
          <a:p>
            <a:pPr lvl="2"/>
            <a:r>
              <a:rPr lang="en-US" dirty="0"/>
              <a:t>Getting raw hits</a:t>
            </a:r>
          </a:p>
          <a:p>
            <a:pPr lvl="2"/>
            <a:r>
              <a:rPr lang="en-US" dirty="0"/>
              <a:t>Converting raw hits</a:t>
            </a:r>
          </a:p>
          <a:p>
            <a:pPr lvl="2"/>
            <a:r>
              <a:rPr lang="en-US" dirty="0"/>
              <a:t>Discussion</a:t>
            </a:r>
          </a:p>
          <a:p>
            <a:r>
              <a:rPr lang="en-US" dirty="0"/>
              <a:t>To do list status</a:t>
            </a:r>
          </a:p>
        </p:txBody>
      </p:sp>
    </p:spTree>
    <p:extLst>
      <p:ext uri="{BB962C8B-B14F-4D97-AF65-F5344CB8AC3E}">
        <p14:creationId xmlns:p14="http://schemas.microsoft.com/office/powerpoint/2010/main" val="1746399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639F7-3087-4C72-A035-C727FF3C1824}"/>
              </a:ext>
            </a:extLst>
          </p:cNvPr>
          <p:cNvSpPr>
            <a:spLocks noGrp="1"/>
          </p:cNvSpPr>
          <p:nvPr>
            <p:ph type="title"/>
          </p:nvPr>
        </p:nvSpPr>
        <p:spPr/>
        <p:txBody>
          <a:bodyPr/>
          <a:lstStyle/>
          <a:p>
            <a:r>
              <a:rPr lang="en-US" dirty="0"/>
              <a:t>Announcements    (Page 1)</a:t>
            </a:r>
          </a:p>
        </p:txBody>
      </p:sp>
      <p:sp>
        <p:nvSpPr>
          <p:cNvPr id="3" name="Content Placeholder 2">
            <a:extLst>
              <a:ext uri="{FF2B5EF4-FFF2-40B4-BE49-F238E27FC236}">
                <a16:creationId xmlns:a16="http://schemas.microsoft.com/office/drawing/2014/main" id="{2A9703FB-D252-44EB-96FA-BBA32B1A781A}"/>
              </a:ext>
            </a:extLst>
          </p:cNvPr>
          <p:cNvSpPr>
            <a:spLocks noGrp="1"/>
          </p:cNvSpPr>
          <p:nvPr>
            <p:ph idx="1"/>
          </p:nvPr>
        </p:nvSpPr>
        <p:spPr>
          <a:xfrm>
            <a:off x="838200" y="1825625"/>
            <a:ext cx="9693166" cy="476141"/>
          </a:xfrm>
        </p:spPr>
        <p:txBody>
          <a:bodyPr>
            <a:normAutofit/>
          </a:bodyPr>
          <a:lstStyle/>
          <a:p>
            <a:r>
              <a:rPr lang="en-US" dirty="0"/>
              <a:t>Schedule from Silvia</a:t>
            </a:r>
          </a:p>
          <a:p>
            <a:pPr marL="0" indent="0">
              <a:buNone/>
            </a:pPr>
            <a:endParaRPr lang="en-US" dirty="0"/>
          </a:p>
        </p:txBody>
      </p:sp>
      <p:pic>
        <p:nvPicPr>
          <p:cNvPr id="5" name="Picture 4">
            <a:extLst>
              <a:ext uri="{FF2B5EF4-FFF2-40B4-BE49-F238E27FC236}">
                <a16:creationId xmlns:a16="http://schemas.microsoft.com/office/drawing/2014/main" id="{BFD9C8D1-74DB-4875-9147-AA807D0932B0}"/>
              </a:ext>
            </a:extLst>
          </p:cNvPr>
          <p:cNvPicPr>
            <a:picLocks noChangeAspect="1"/>
          </p:cNvPicPr>
          <p:nvPr/>
        </p:nvPicPr>
        <p:blipFill>
          <a:blip r:embed="rId2"/>
          <a:stretch>
            <a:fillRect/>
          </a:stretch>
        </p:blipFill>
        <p:spPr>
          <a:xfrm>
            <a:off x="0" y="2497536"/>
            <a:ext cx="12192000" cy="2556512"/>
          </a:xfrm>
          <a:prstGeom prst="rect">
            <a:avLst/>
          </a:prstGeom>
        </p:spPr>
      </p:pic>
      <p:sp>
        <p:nvSpPr>
          <p:cNvPr id="6" name="TextBox 5">
            <a:extLst>
              <a:ext uri="{FF2B5EF4-FFF2-40B4-BE49-F238E27FC236}">
                <a16:creationId xmlns:a16="http://schemas.microsoft.com/office/drawing/2014/main" id="{927C15FD-886C-4551-8B04-CD722484569D}"/>
              </a:ext>
            </a:extLst>
          </p:cNvPr>
          <p:cNvSpPr txBox="1"/>
          <p:nvPr/>
        </p:nvSpPr>
        <p:spPr>
          <a:xfrm>
            <a:off x="89611" y="5860896"/>
            <a:ext cx="2330766" cy="923330"/>
          </a:xfrm>
          <a:prstGeom prst="rect">
            <a:avLst/>
          </a:prstGeom>
          <a:noFill/>
        </p:spPr>
        <p:txBody>
          <a:bodyPr wrap="none" rtlCol="0">
            <a:spAutoFit/>
          </a:bodyPr>
          <a:lstStyle/>
          <a:p>
            <a:r>
              <a:rPr lang="en-US" dirty="0"/>
              <a:t>“Now”</a:t>
            </a:r>
          </a:p>
          <a:p>
            <a:endParaRPr lang="en-US" dirty="0"/>
          </a:p>
          <a:p>
            <a:r>
              <a:rPr lang="en-US" dirty="0"/>
              <a:t>(Draft Text and figures)</a:t>
            </a:r>
          </a:p>
        </p:txBody>
      </p:sp>
      <p:sp>
        <p:nvSpPr>
          <p:cNvPr id="7" name="Arrow: Right 6">
            <a:extLst>
              <a:ext uri="{FF2B5EF4-FFF2-40B4-BE49-F238E27FC236}">
                <a16:creationId xmlns:a16="http://schemas.microsoft.com/office/drawing/2014/main" id="{BEE11078-8368-4F3D-B734-F8E5678B9A42}"/>
              </a:ext>
            </a:extLst>
          </p:cNvPr>
          <p:cNvSpPr/>
          <p:nvPr/>
        </p:nvSpPr>
        <p:spPr>
          <a:xfrm rot="16554823">
            <a:off x="-170397" y="4806645"/>
            <a:ext cx="1495720"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rrow: Down 7">
            <a:extLst>
              <a:ext uri="{FF2B5EF4-FFF2-40B4-BE49-F238E27FC236}">
                <a16:creationId xmlns:a16="http://schemas.microsoft.com/office/drawing/2014/main" id="{A0A7F94F-4680-423A-A622-2A544D3E4D32}"/>
              </a:ext>
            </a:extLst>
          </p:cNvPr>
          <p:cNvSpPr/>
          <p:nvPr/>
        </p:nvSpPr>
        <p:spPr>
          <a:xfrm rot="10602814">
            <a:off x="1980190" y="4597723"/>
            <a:ext cx="350476" cy="8587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0B92B57-AEB1-4302-9195-43A080D6E4D8}"/>
              </a:ext>
            </a:extLst>
          </p:cNvPr>
          <p:cNvSpPr txBox="1"/>
          <p:nvPr/>
        </p:nvSpPr>
        <p:spPr>
          <a:xfrm>
            <a:off x="1723486" y="5537730"/>
            <a:ext cx="2578655" cy="646331"/>
          </a:xfrm>
          <a:prstGeom prst="rect">
            <a:avLst/>
          </a:prstGeom>
          <a:noFill/>
        </p:spPr>
        <p:txBody>
          <a:bodyPr wrap="none" rtlCol="0">
            <a:spAutoFit/>
          </a:bodyPr>
          <a:lstStyle/>
          <a:p>
            <a:r>
              <a:rPr lang="en-US" dirty="0"/>
              <a:t>Figure data must be close</a:t>
            </a:r>
          </a:p>
          <a:p>
            <a:r>
              <a:rPr lang="en-US" dirty="0"/>
              <a:t>(simulations crucial)</a:t>
            </a:r>
          </a:p>
        </p:txBody>
      </p:sp>
      <p:sp>
        <p:nvSpPr>
          <p:cNvPr id="11" name="TextBox 10">
            <a:extLst>
              <a:ext uri="{FF2B5EF4-FFF2-40B4-BE49-F238E27FC236}">
                <a16:creationId xmlns:a16="http://schemas.microsoft.com/office/drawing/2014/main" id="{80E39607-FDB0-4056-B4F3-F2FDE27850AF}"/>
              </a:ext>
            </a:extLst>
          </p:cNvPr>
          <p:cNvSpPr txBox="1"/>
          <p:nvPr/>
        </p:nvSpPr>
        <p:spPr>
          <a:xfrm>
            <a:off x="5126696" y="5715286"/>
            <a:ext cx="2943819" cy="369332"/>
          </a:xfrm>
          <a:prstGeom prst="rect">
            <a:avLst/>
          </a:prstGeom>
          <a:noFill/>
        </p:spPr>
        <p:txBody>
          <a:bodyPr wrap="none" rtlCol="0">
            <a:spAutoFit/>
          </a:bodyPr>
          <a:lstStyle/>
          <a:p>
            <a:r>
              <a:rPr lang="en-US" dirty="0"/>
              <a:t>Supplemental Materials Draft</a:t>
            </a:r>
          </a:p>
        </p:txBody>
      </p:sp>
      <p:sp>
        <p:nvSpPr>
          <p:cNvPr id="12" name="Arrow: Down 11">
            <a:extLst>
              <a:ext uri="{FF2B5EF4-FFF2-40B4-BE49-F238E27FC236}">
                <a16:creationId xmlns:a16="http://schemas.microsoft.com/office/drawing/2014/main" id="{DD8C8203-A293-474A-8528-07E9174F634D}"/>
              </a:ext>
            </a:extLst>
          </p:cNvPr>
          <p:cNvSpPr/>
          <p:nvPr/>
        </p:nvSpPr>
        <p:spPr>
          <a:xfrm rot="7983503">
            <a:off x="4956609" y="4623839"/>
            <a:ext cx="360625" cy="1140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0124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C76EF2F-EE70-4550-AB67-002ED51C3658}"/>
              </a:ext>
            </a:extLst>
          </p:cNvPr>
          <p:cNvSpPr txBox="1"/>
          <p:nvPr/>
        </p:nvSpPr>
        <p:spPr>
          <a:xfrm>
            <a:off x="914400" y="462224"/>
            <a:ext cx="10319657" cy="5355312"/>
          </a:xfrm>
          <a:prstGeom prst="rect">
            <a:avLst/>
          </a:prstGeom>
          <a:noFill/>
        </p:spPr>
        <p:txBody>
          <a:bodyPr wrap="square" rtlCol="0">
            <a:spAutoFit/>
          </a:bodyPr>
          <a:lstStyle/>
          <a:p>
            <a:r>
              <a:rPr lang="en-US" dirty="0"/>
              <a:t>Schedule (Draft text)</a:t>
            </a:r>
          </a:p>
          <a:p>
            <a:endParaRPr lang="en-US" dirty="0"/>
          </a:p>
          <a:p>
            <a:pPr marL="285750" indent="-285750">
              <a:buFont typeface="Arial" panose="020B0604020202020204" pitchFamily="34" charset="0"/>
              <a:buChar char="•"/>
            </a:pPr>
            <a:r>
              <a:rPr lang="en-US" dirty="0"/>
              <a:t>Draft (submitted but still no comments or revisions seen)</a:t>
            </a:r>
          </a:p>
          <a:p>
            <a:pPr marL="742950" lvl="1" indent="-285750">
              <a:buFont typeface="Arial" panose="020B0604020202020204" pitchFamily="34" charset="0"/>
              <a:buChar char="•"/>
            </a:pPr>
            <a:r>
              <a:rPr lang="en-US" dirty="0"/>
              <a:t>Global Overleaf.  We should read the detector versions and see what overlap there is, or needs to be</a:t>
            </a:r>
          </a:p>
          <a:p>
            <a:pPr marL="285750" indent="-285750">
              <a:buFont typeface="Arial" panose="020B0604020202020204" pitchFamily="34" charset="0"/>
              <a:buChar char="•"/>
            </a:pPr>
            <a:r>
              <a:rPr lang="en-US" dirty="0"/>
              <a:t>Costing Draft</a:t>
            </a:r>
          </a:p>
          <a:p>
            <a:pPr marL="742950" lvl="1" indent="-285750">
              <a:buFont typeface="Arial" panose="020B0604020202020204" pitchFamily="34" charset="0"/>
              <a:buChar char="•"/>
            </a:pPr>
            <a:r>
              <a:rPr lang="en-US" dirty="0"/>
              <a:t>New last costing meeting:  there is a 1.5 page “costing” explanation.  Guidance on what this will contain has not yet been specified, but for us:</a:t>
            </a:r>
          </a:p>
          <a:p>
            <a:pPr marL="1200150" lvl="2" indent="-285750">
              <a:buFont typeface="Arial" panose="020B0604020202020204" pitchFamily="34" charset="0"/>
              <a:buChar char="•"/>
            </a:pPr>
            <a:r>
              <a:rPr lang="en-US" dirty="0"/>
              <a:t>Discussion of the assumptions that go into aggregation &amp; the nature of the overlap between the detectors and DAQ in this regard.  (</a:t>
            </a:r>
            <a:r>
              <a:rPr lang="en-US" dirty="0" err="1"/>
              <a:t>ie</a:t>
            </a:r>
            <a:r>
              <a:rPr lang="en-US" dirty="0"/>
              <a:t>.) where detector groups haven’t specified electronics design for full aggregation we cover that assumption using the FELIX pricing as a default.</a:t>
            </a:r>
          </a:p>
          <a:p>
            <a:pPr marL="1200150" lvl="2" indent="-285750">
              <a:buFont typeface="Arial" panose="020B0604020202020204" pitchFamily="34" charset="0"/>
              <a:buChar char="•"/>
            </a:pPr>
            <a:r>
              <a:rPr lang="en-US" dirty="0"/>
              <a:t>Discussion of assumptions that go into labor</a:t>
            </a:r>
          </a:p>
          <a:p>
            <a:pPr marL="1200150" lvl="2" indent="-285750">
              <a:buFont typeface="Arial" panose="020B0604020202020204" pitchFamily="34" charset="0"/>
              <a:buChar char="•"/>
            </a:pPr>
            <a:r>
              <a:rPr lang="en-US" dirty="0"/>
              <a:t>Discussion of purpose and scale of 3 “layers” of DAQ computing</a:t>
            </a:r>
          </a:p>
          <a:p>
            <a:pPr marL="1200150" lvl="2" indent="-285750">
              <a:buFont typeface="Arial" panose="020B0604020202020204" pitchFamily="34" charset="0"/>
              <a:buChar char="•"/>
            </a:pPr>
            <a:r>
              <a:rPr lang="en-US" dirty="0"/>
              <a:t>Discussion of the potential risks/uncertainty in regard to the need for developing data reduction algorithms for the RICH detectors.</a:t>
            </a:r>
          </a:p>
          <a:p>
            <a:pPr marL="1200150" lvl="2" indent="-285750">
              <a:buFont typeface="Arial" panose="020B0604020202020204" pitchFamily="34" charset="0"/>
              <a:buChar char="•"/>
            </a:pPr>
            <a:r>
              <a:rPr lang="en-US" dirty="0"/>
              <a:t>The costing group is going to be very interested in specifying “in-kind” contributions, I don’t think we have any.   </a:t>
            </a:r>
          </a:p>
          <a:p>
            <a:pPr marL="1200150" lvl="2" indent="-285750">
              <a:buFont typeface="Arial" panose="020B0604020202020204" pitchFamily="34" charset="0"/>
              <a:buChar char="•"/>
            </a:pPr>
            <a:r>
              <a:rPr lang="en-US" dirty="0"/>
              <a:t>Should this part of the proposal should mention the project part of the development (</a:t>
            </a:r>
            <a:r>
              <a:rPr lang="en-US" dirty="0" err="1"/>
              <a:t>eg</a:t>
            </a:r>
            <a:r>
              <a:rPr lang="en-US" dirty="0"/>
              <a:t> the FELIX boards)?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548022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8D7703D-21A2-4525-8D46-4F29BC7254BA}"/>
              </a:ext>
            </a:extLst>
          </p:cNvPr>
          <p:cNvSpPr txBox="1"/>
          <p:nvPr/>
        </p:nvSpPr>
        <p:spPr>
          <a:xfrm>
            <a:off x="347602" y="271294"/>
            <a:ext cx="4154151" cy="646331"/>
          </a:xfrm>
          <a:prstGeom prst="rect">
            <a:avLst/>
          </a:prstGeom>
          <a:noFill/>
        </p:spPr>
        <p:txBody>
          <a:bodyPr wrap="none" rtlCol="0">
            <a:spAutoFit/>
          </a:bodyPr>
          <a:lstStyle/>
          <a:p>
            <a:r>
              <a:rPr lang="en-US" dirty="0"/>
              <a:t>Schedule (Proposed Figure Modifications):</a:t>
            </a:r>
          </a:p>
          <a:p>
            <a:endParaRPr lang="en-US" dirty="0"/>
          </a:p>
        </p:txBody>
      </p:sp>
      <p:pic>
        <p:nvPicPr>
          <p:cNvPr id="6" name="Picture 5">
            <a:extLst>
              <a:ext uri="{FF2B5EF4-FFF2-40B4-BE49-F238E27FC236}">
                <a16:creationId xmlns:a16="http://schemas.microsoft.com/office/drawing/2014/main" id="{E8E2176D-BB79-4960-98D0-CA4C9C7F6EF4}"/>
              </a:ext>
            </a:extLst>
          </p:cNvPr>
          <p:cNvPicPr>
            <a:picLocks noChangeAspect="1"/>
          </p:cNvPicPr>
          <p:nvPr/>
        </p:nvPicPr>
        <p:blipFill>
          <a:blip r:embed="rId2"/>
          <a:stretch>
            <a:fillRect/>
          </a:stretch>
        </p:blipFill>
        <p:spPr>
          <a:xfrm>
            <a:off x="1891030" y="917625"/>
            <a:ext cx="8409940" cy="5684152"/>
          </a:xfrm>
          <a:prstGeom prst="rect">
            <a:avLst/>
          </a:prstGeom>
        </p:spPr>
      </p:pic>
    </p:spTree>
    <p:extLst>
      <p:ext uri="{BB962C8B-B14F-4D97-AF65-F5344CB8AC3E}">
        <p14:creationId xmlns:p14="http://schemas.microsoft.com/office/powerpoint/2010/main" val="4093580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8D7703D-21A2-4525-8D46-4F29BC7254BA}"/>
              </a:ext>
            </a:extLst>
          </p:cNvPr>
          <p:cNvSpPr txBox="1"/>
          <p:nvPr/>
        </p:nvSpPr>
        <p:spPr>
          <a:xfrm>
            <a:off x="347602" y="271294"/>
            <a:ext cx="2893997" cy="646331"/>
          </a:xfrm>
          <a:prstGeom prst="rect">
            <a:avLst/>
          </a:prstGeom>
          <a:noFill/>
        </p:spPr>
        <p:txBody>
          <a:bodyPr wrap="none" rtlCol="0">
            <a:spAutoFit/>
          </a:bodyPr>
          <a:lstStyle/>
          <a:p>
            <a:r>
              <a:rPr lang="en-US" dirty="0"/>
              <a:t>Schedule  (Data Rate Figure):</a:t>
            </a:r>
          </a:p>
          <a:p>
            <a:endParaRPr lang="en-US" dirty="0"/>
          </a:p>
        </p:txBody>
      </p:sp>
      <p:pic>
        <p:nvPicPr>
          <p:cNvPr id="3" name="Picture 2">
            <a:extLst>
              <a:ext uri="{FF2B5EF4-FFF2-40B4-BE49-F238E27FC236}">
                <a16:creationId xmlns:a16="http://schemas.microsoft.com/office/drawing/2014/main" id="{6E467648-7AC7-4A2E-83D4-A000E3264B35}"/>
              </a:ext>
            </a:extLst>
          </p:cNvPr>
          <p:cNvPicPr>
            <a:picLocks noChangeAspect="1"/>
          </p:cNvPicPr>
          <p:nvPr/>
        </p:nvPicPr>
        <p:blipFill>
          <a:blip r:embed="rId2"/>
          <a:stretch>
            <a:fillRect/>
          </a:stretch>
        </p:blipFill>
        <p:spPr>
          <a:xfrm>
            <a:off x="5008880" y="1226051"/>
            <a:ext cx="6672580" cy="5188084"/>
          </a:xfrm>
          <a:prstGeom prst="rect">
            <a:avLst/>
          </a:prstGeom>
        </p:spPr>
      </p:pic>
      <p:sp>
        <p:nvSpPr>
          <p:cNvPr id="5" name="TextBox 4">
            <a:extLst>
              <a:ext uri="{FF2B5EF4-FFF2-40B4-BE49-F238E27FC236}">
                <a16:creationId xmlns:a16="http://schemas.microsoft.com/office/drawing/2014/main" id="{B95F3E92-A2E8-4039-91AA-A969564D5D14}"/>
              </a:ext>
            </a:extLst>
          </p:cNvPr>
          <p:cNvSpPr txBox="1"/>
          <p:nvPr/>
        </p:nvSpPr>
        <p:spPr>
          <a:xfrm>
            <a:off x="254001" y="1036320"/>
            <a:ext cx="4145280" cy="4524315"/>
          </a:xfrm>
          <a:prstGeom prst="rect">
            <a:avLst/>
          </a:prstGeom>
          <a:noFill/>
        </p:spPr>
        <p:txBody>
          <a:bodyPr wrap="square" rtlCol="0">
            <a:spAutoFit/>
          </a:bodyPr>
          <a:lstStyle/>
          <a:p>
            <a:r>
              <a:rPr lang="en-US" dirty="0"/>
              <a:t>This figure needs to be cleaned up:</a:t>
            </a:r>
          </a:p>
          <a:p>
            <a:endParaRPr lang="en-US" dirty="0"/>
          </a:p>
          <a:p>
            <a:r>
              <a:rPr lang="en-US" dirty="0"/>
              <a:t>Obviously, the plot has to be legible and clear, but that has been waiting on valid data, but in scheme:</a:t>
            </a:r>
          </a:p>
          <a:p>
            <a:endParaRPr lang="en-US" dirty="0"/>
          </a:p>
          <a:p>
            <a:endParaRPr lang="en-US" dirty="0"/>
          </a:p>
          <a:p>
            <a:pPr marL="342900" indent="-342900">
              <a:buAutoNum type="arabicPeriod"/>
            </a:pPr>
            <a:r>
              <a:rPr lang="en-US" dirty="0"/>
              <a:t>How many detectors should be listed?</a:t>
            </a:r>
          </a:p>
          <a:p>
            <a:pPr marL="342900" indent="-342900">
              <a:buAutoNum type="arabicPeriod"/>
            </a:pPr>
            <a:r>
              <a:rPr lang="en-US" dirty="0"/>
              <a:t>Is the inset scheme the right one for indicating the vast difference between the RICH input rates vs output rate as compared to the other detectors (and illustrate the issue with the DAQ)?</a:t>
            </a:r>
          </a:p>
          <a:p>
            <a:pPr marL="800100" lvl="1" indent="-342900">
              <a:buFont typeface="Arial" panose="020B0604020202020204" pitchFamily="34" charset="0"/>
              <a:buChar char="•"/>
            </a:pPr>
            <a:r>
              <a:rPr lang="en-US" dirty="0"/>
              <a:t>Go to some other scheme?</a:t>
            </a:r>
          </a:p>
          <a:p>
            <a:pPr marL="800100" lvl="1" indent="-342900">
              <a:buFont typeface="Arial" panose="020B0604020202020204" pitchFamily="34" charset="0"/>
              <a:buChar char="•"/>
            </a:pPr>
            <a:r>
              <a:rPr lang="en-US" dirty="0"/>
              <a:t>Keep the bar graph but put input/output next to each other?</a:t>
            </a:r>
          </a:p>
        </p:txBody>
      </p:sp>
    </p:spTree>
    <p:extLst>
      <p:ext uri="{BB962C8B-B14F-4D97-AF65-F5344CB8AC3E}">
        <p14:creationId xmlns:p14="http://schemas.microsoft.com/office/powerpoint/2010/main" val="764088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C259DE-ACB5-47E8-BEE7-C81A63D956A2}"/>
              </a:ext>
            </a:extLst>
          </p:cNvPr>
          <p:cNvSpPr txBox="1"/>
          <p:nvPr/>
        </p:nvSpPr>
        <p:spPr>
          <a:xfrm>
            <a:off x="505838" y="593387"/>
            <a:ext cx="11361042" cy="6186309"/>
          </a:xfrm>
          <a:prstGeom prst="rect">
            <a:avLst/>
          </a:prstGeom>
          <a:noFill/>
        </p:spPr>
        <p:txBody>
          <a:bodyPr wrap="square" rtlCol="0">
            <a:spAutoFit/>
          </a:bodyPr>
          <a:lstStyle/>
          <a:p>
            <a:r>
              <a:rPr lang="en-US" dirty="0"/>
              <a:t>Simulation Status:</a:t>
            </a:r>
          </a:p>
          <a:p>
            <a:endParaRPr lang="en-US" dirty="0"/>
          </a:p>
          <a:p>
            <a:pPr marL="285750" indent="-285750">
              <a:buFont typeface="Arial" panose="020B0604020202020204" pitchFamily="34" charset="0"/>
              <a:buChar char="•"/>
            </a:pPr>
            <a:r>
              <a:rPr lang="en-US" dirty="0"/>
              <a:t>Getting the data sizes:</a:t>
            </a:r>
          </a:p>
          <a:p>
            <a:pPr marL="742950" lvl="1" indent="-285750">
              <a:buFont typeface="Arial" panose="020B0604020202020204" pitchFamily="34" charset="0"/>
              <a:buChar char="•"/>
            </a:pPr>
            <a:r>
              <a:rPr lang="en-US" dirty="0"/>
              <a:t>The actual conversion to data volume is what we need:</a:t>
            </a:r>
          </a:p>
          <a:p>
            <a:pPr marL="742950" lvl="1" indent="-285750">
              <a:buFont typeface="Arial" panose="020B0604020202020204" pitchFamily="34" charset="0"/>
              <a:buChar char="•"/>
            </a:pPr>
            <a:r>
              <a:rPr lang="en-US" dirty="0"/>
              <a:t>The scheme of getting the raw hits is implemented as part of “physics benchmarks”</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Reported that this was in place, and is for calorimeters, but not for other detectors.  </a:t>
            </a:r>
          </a:p>
          <a:p>
            <a:pPr marL="1200150" lvl="2" indent="-285750">
              <a:buFont typeface="Arial" panose="020B0604020202020204" pitchFamily="34" charset="0"/>
              <a:buChar char="•"/>
            </a:pPr>
            <a:r>
              <a:rPr lang="en-US" dirty="0"/>
              <a:t>S&amp;C has no time.   </a:t>
            </a:r>
          </a:p>
          <a:p>
            <a:pPr marL="1200150" lvl="2" indent="-285750">
              <a:buFont typeface="Arial" panose="020B0604020202020204" pitchFamily="34" charset="0"/>
              <a:buChar char="•"/>
            </a:pPr>
            <a:r>
              <a:rPr lang="en-US" dirty="0"/>
              <a:t>I have the file that needs editing, and list of detector names, and examples and will need 3-4 hours + to implement and figure out how to get the code in.   I intend to do this before the S&amp;C office hours tomorrow, and hopefully we can see results this weekend.</a:t>
            </a:r>
          </a:p>
          <a:p>
            <a:pPr marL="742950" lvl="1" indent="-285750">
              <a:buFont typeface="Arial" panose="020B0604020202020204" pitchFamily="34" charset="0"/>
              <a:buChar char="•"/>
            </a:pPr>
            <a:endParaRPr lang="en-US" dirty="0"/>
          </a:p>
        </p:txBody>
      </p:sp>
      <p:pic>
        <p:nvPicPr>
          <p:cNvPr id="7" name="Picture 6">
            <a:extLst>
              <a:ext uri="{FF2B5EF4-FFF2-40B4-BE49-F238E27FC236}">
                <a16:creationId xmlns:a16="http://schemas.microsoft.com/office/drawing/2014/main" id="{DDDF2604-6456-4752-8575-66B64BD4CF44}"/>
              </a:ext>
            </a:extLst>
          </p:cNvPr>
          <p:cNvPicPr>
            <a:picLocks noChangeAspect="1"/>
          </p:cNvPicPr>
          <p:nvPr/>
        </p:nvPicPr>
        <p:blipFill>
          <a:blip r:embed="rId2"/>
          <a:stretch>
            <a:fillRect/>
          </a:stretch>
        </p:blipFill>
        <p:spPr>
          <a:xfrm>
            <a:off x="3909695" y="2082316"/>
            <a:ext cx="6859905" cy="2693368"/>
          </a:xfrm>
          <a:prstGeom prst="rect">
            <a:avLst/>
          </a:prstGeom>
        </p:spPr>
      </p:pic>
    </p:spTree>
    <p:extLst>
      <p:ext uri="{BB962C8B-B14F-4D97-AF65-F5344CB8AC3E}">
        <p14:creationId xmlns:p14="http://schemas.microsoft.com/office/powerpoint/2010/main" val="2173802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E9CBA9A-FAEB-4148-BE9C-89993DDE59B7}"/>
              </a:ext>
            </a:extLst>
          </p:cNvPr>
          <p:cNvSpPr txBox="1"/>
          <p:nvPr/>
        </p:nvSpPr>
        <p:spPr>
          <a:xfrm>
            <a:off x="505838" y="593387"/>
            <a:ext cx="11361042" cy="4801314"/>
          </a:xfrm>
          <a:prstGeom prst="rect">
            <a:avLst/>
          </a:prstGeom>
          <a:noFill/>
        </p:spPr>
        <p:txBody>
          <a:bodyPr wrap="square" rtlCol="0">
            <a:spAutoFit/>
          </a:bodyPr>
          <a:lstStyle/>
          <a:p>
            <a:r>
              <a:rPr lang="en-US" dirty="0"/>
              <a:t>Simulation Status:</a:t>
            </a:r>
          </a:p>
          <a:p>
            <a:endParaRPr lang="en-US" dirty="0"/>
          </a:p>
          <a:p>
            <a:pPr marL="285750" indent="-285750">
              <a:buFont typeface="Arial" panose="020B0604020202020204" pitchFamily="34" charset="0"/>
              <a:buChar char="•"/>
            </a:pPr>
            <a:r>
              <a:rPr lang="en-US" dirty="0"/>
              <a:t>Evaluation of the Calorimeter Raw hits</a:t>
            </a:r>
          </a:p>
          <a:p>
            <a:pPr marL="742950" lvl="1" indent="-285750">
              <a:buFont typeface="Arial" panose="020B0604020202020204" pitchFamily="34" charset="0"/>
              <a:buChar char="•"/>
            </a:pPr>
            <a:r>
              <a:rPr lang="en-US" dirty="0"/>
              <a:t>Simple evaluation gives about 90gbps coming from the calorimeters </a:t>
            </a:r>
          </a:p>
          <a:p>
            <a:pPr marL="1200150" lvl="2" indent="-285750">
              <a:buFont typeface="Arial" panose="020B0604020202020204" pitchFamily="34" charset="0"/>
              <a:buChar char="•"/>
            </a:pPr>
            <a:r>
              <a:rPr lang="en-US" dirty="0"/>
              <a:t>Use the 500khz base rate from 275x10GeV </a:t>
            </a:r>
            <a:r>
              <a:rPr lang="en-US" dirty="0" err="1"/>
              <a:t>p+e</a:t>
            </a:r>
            <a:r>
              <a:rPr lang="en-US" dirty="0"/>
              <a:t> collisions</a:t>
            </a:r>
          </a:p>
          <a:p>
            <a:pPr marL="1200150" lvl="2" indent="-285750">
              <a:buFont typeface="Arial" panose="020B0604020202020204" pitchFamily="34" charset="0"/>
              <a:buChar char="•"/>
            </a:pPr>
            <a:r>
              <a:rPr lang="en-US" dirty="0"/>
              <a:t>The event size is very consistent for all 41x5, 100x10, 275x18.   275x10 not actually available…</a:t>
            </a:r>
          </a:p>
          <a:p>
            <a:pPr marL="1200150" lvl="2" indent="-285750">
              <a:buFont typeface="Arial" panose="020B0604020202020204" pitchFamily="34" charset="0"/>
              <a:buChar char="•"/>
            </a:pPr>
            <a:r>
              <a:rPr lang="en-US" dirty="0" err="1"/>
              <a:t>Au+e</a:t>
            </a:r>
            <a:r>
              <a:rPr lang="en-US" dirty="0"/>
              <a:t> not available</a:t>
            </a:r>
          </a:p>
          <a:p>
            <a:pPr marL="742950" lvl="1" indent="-285750">
              <a:buFont typeface="Arial" panose="020B0604020202020204" pitchFamily="34" charset="0"/>
              <a:buChar char="•"/>
            </a:pPr>
            <a:r>
              <a:rPr lang="en-US" dirty="0"/>
              <a:t>However,</a:t>
            </a:r>
          </a:p>
          <a:p>
            <a:pPr marL="1200150" lvl="2" indent="-285750">
              <a:buFont typeface="Arial" panose="020B0604020202020204" pitchFamily="34" charset="0"/>
              <a:buChar char="•"/>
            </a:pPr>
            <a:r>
              <a:rPr lang="en-US" dirty="0"/>
              <a:t>Do hits correspond to </a:t>
            </a:r>
            <a:r>
              <a:rPr lang="en-US" dirty="0" err="1"/>
              <a:t>SiPM</a:t>
            </a:r>
            <a:r>
              <a:rPr lang="en-US" dirty="0"/>
              <a:t> hits?  Or to hits within the tower layers</a:t>
            </a:r>
          </a:p>
          <a:p>
            <a:pPr marL="1200150" lvl="2" indent="-285750">
              <a:buFont typeface="Arial" panose="020B0604020202020204" pitchFamily="34" charset="0"/>
              <a:buChar char="•"/>
            </a:pPr>
            <a:r>
              <a:rPr lang="en-US" dirty="0"/>
              <a:t>Thresholds?</a:t>
            </a:r>
          </a:p>
          <a:p>
            <a:pPr marL="742950" lvl="1" indent="-285750">
              <a:buFont typeface="Arial" panose="020B0604020202020204" pitchFamily="34" charset="0"/>
              <a:buChar char="•"/>
            </a:pPr>
            <a:r>
              <a:rPr lang="en-US" dirty="0"/>
              <a:t>So current scheme assumes 90gbps.   If the occupancy is that high, then we can get significant data reduction by gathering in the DAQ the hits from the same time, and avoiding writing the time with all hits, for example, so this would allow significant reduction ~x2, and other schemes could also help, so with no additional analysis:</a:t>
            </a:r>
          </a:p>
          <a:p>
            <a:pPr marL="1200150" lvl="2" indent="-285750">
              <a:buFont typeface="Arial" panose="020B0604020202020204" pitchFamily="34" charset="0"/>
              <a:buChar char="•"/>
            </a:pPr>
            <a:r>
              <a:rPr lang="en-US" dirty="0"/>
              <a:t>90gbps max input rate </a:t>
            </a:r>
            <a:r>
              <a:rPr lang="en-US" dirty="0">
                <a:sym typeface="Wingdings" panose="05000000000000000000" pitchFamily="2" charset="2"/>
              </a:rPr>
              <a:t> 30gbps max output rate</a:t>
            </a:r>
          </a:p>
          <a:p>
            <a:pPr marL="1200150" lvl="2" indent="-285750">
              <a:buFont typeface="Arial" panose="020B0604020202020204" pitchFamily="34" charset="0"/>
              <a:buChar char="•"/>
            </a:pPr>
            <a:r>
              <a:rPr lang="en-US" dirty="0">
                <a:sym typeface="Wingdings" panose="05000000000000000000" pitchFamily="2" charset="2"/>
              </a:rPr>
              <a:t>However!   Needs better analysis than this!</a:t>
            </a:r>
          </a:p>
          <a:p>
            <a:pPr marL="1200150" lvl="2" indent="-285750">
              <a:buFont typeface="Arial" panose="020B0604020202020204" pitchFamily="34" charset="0"/>
              <a:buChar char="•"/>
            </a:pPr>
            <a:endParaRPr lang="en-US" dirty="0">
              <a:sym typeface="Wingdings" panose="05000000000000000000" pitchFamily="2" charset="2"/>
            </a:endParaRPr>
          </a:p>
          <a:p>
            <a:pPr marL="285750" indent="-285750">
              <a:buFont typeface="Arial" panose="020B0604020202020204" pitchFamily="34" charset="0"/>
              <a:buChar char="•"/>
            </a:pPr>
            <a:r>
              <a:rPr lang="en-US" dirty="0">
                <a:sym typeface="Wingdings" panose="05000000000000000000" pitchFamily="2" charset="2"/>
              </a:rPr>
              <a:t>This illustrates how far we are from valid simulation based event sizes.</a:t>
            </a:r>
            <a:endParaRPr lang="en-US" dirty="0"/>
          </a:p>
        </p:txBody>
      </p:sp>
    </p:spTree>
    <p:extLst>
      <p:ext uri="{BB962C8B-B14F-4D97-AF65-F5344CB8AC3E}">
        <p14:creationId xmlns:p14="http://schemas.microsoft.com/office/powerpoint/2010/main" val="342488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3C57B-550E-4815-84D2-6FC649119C88}"/>
              </a:ext>
            </a:extLst>
          </p:cNvPr>
          <p:cNvSpPr>
            <a:spLocks noGrp="1"/>
          </p:cNvSpPr>
          <p:nvPr>
            <p:ph type="title"/>
          </p:nvPr>
        </p:nvSpPr>
        <p:spPr/>
        <p:txBody>
          <a:bodyPr/>
          <a:lstStyle/>
          <a:p>
            <a:r>
              <a:rPr lang="en-US" dirty="0"/>
              <a:t>To do list for Nov 1</a:t>
            </a:r>
          </a:p>
        </p:txBody>
      </p:sp>
      <p:sp>
        <p:nvSpPr>
          <p:cNvPr id="3" name="Content Placeholder 2">
            <a:extLst>
              <a:ext uri="{FF2B5EF4-FFF2-40B4-BE49-F238E27FC236}">
                <a16:creationId xmlns:a16="http://schemas.microsoft.com/office/drawing/2014/main" id="{B53C5981-574E-4ECE-A564-72968825CFDD}"/>
              </a:ext>
            </a:extLst>
          </p:cNvPr>
          <p:cNvSpPr>
            <a:spLocks noGrp="1"/>
          </p:cNvSpPr>
          <p:nvPr>
            <p:ph idx="1"/>
          </p:nvPr>
        </p:nvSpPr>
        <p:spPr/>
        <p:txBody>
          <a:bodyPr>
            <a:normAutofit fontScale="47500" lnSpcReduction="20000"/>
          </a:bodyPr>
          <a:lstStyle/>
          <a:p>
            <a:r>
              <a:rPr lang="en-US" dirty="0"/>
              <a:t>Get solid occupancy / hit counts from simulation [needed for proposal plot]</a:t>
            </a:r>
          </a:p>
          <a:p>
            <a:pPr lvl="1"/>
            <a:r>
              <a:rPr lang="en-US" dirty="0"/>
              <a:t>Synchrotron radiation </a:t>
            </a:r>
            <a:r>
              <a:rPr lang="en-US" dirty="0">
                <a:highlight>
                  <a:srgbClr val="00FFFF"/>
                </a:highlight>
              </a:rPr>
              <a:t>[In Progress]</a:t>
            </a:r>
          </a:p>
          <a:p>
            <a:pPr lvl="1"/>
            <a:r>
              <a:rPr lang="en-US" dirty="0"/>
              <a:t>Collisions </a:t>
            </a:r>
            <a:r>
              <a:rPr lang="en-US" dirty="0">
                <a:highlight>
                  <a:srgbClr val="00FFFF"/>
                </a:highlight>
              </a:rPr>
              <a:t>[Awaiting analysis…]</a:t>
            </a:r>
          </a:p>
          <a:p>
            <a:pPr lvl="1"/>
            <a:r>
              <a:rPr lang="en-US" dirty="0"/>
              <a:t>Beam gas </a:t>
            </a:r>
            <a:r>
              <a:rPr lang="en-US" dirty="0">
                <a:highlight>
                  <a:srgbClr val="FFFF00"/>
                </a:highlight>
              </a:rPr>
              <a:t>[Project generator, but not started]</a:t>
            </a:r>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r>
              <a:rPr lang="en-US" dirty="0"/>
              <a:t>Decide how to proceed with regard to low data volume FELIX     </a:t>
            </a:r>
            <a:r>
              <a:rPr lang="en-US" dirty="0">
                <a:highlight>
                  <a:srgbClr val="00FFFF"/>
                </a:highlight>
              </a:rPr>
              <a:t>[Discuss at project meeting]</a:t>
            </a:r>
          </a:p>
          <a:p>
            <a:pPr lvl="1"/>
            <a:r>
              <a:rPr lang="en-US" dirty="0"/>
              <a:t>Assume/or verify aggregation close to data volume in the end           </a:t>
            </a:r>
            <a:r>
              <a:rPr lang="en-US" dirty="0">
                <a:highlight>
                  <a:srgbClr val="00FFFF"/>
                </a:highlight>
              </a:rPr>
              <a:t>[Verify – send each WG our current assumptions, and biggest issues/plans with specific detectors]</a:t>
            </a:r>
          </a:p>
          <a:p>
            <a:pPr lvl="1"/>
            <a:r>
              <a:rPr lang="en-US" dirty="0"/>
              <a:t>Propose cheaper aggregation to go into FELIX                                        </a:t>
            </a:r>
            <a:r>
              <a:rPr lang="en-US" dirty="0">
                <a:highlight>
                  <a:srgbClr val="00FF00"/>
                </a:highlight>
              </a:rPr>
              <a:t>[Done:   Take this out of plan with regard to proposal, if not with regard to reality]</a:t>
            </a:r>
          </a:p>
          <a:p>
            <a:pPr lvl="1"/>
            <a:r>
              <a:rPr lang="en-US" dirty="0"/>
              <a:t>Propose R&amp;D goals for FELIX a simpler parallel version                         </a:t>
            </a:r>
            <a:r>
              <a:rPr lang="en-US" dirty="0">
                <a:highlight>
                  <a:srgbClr val="00FF00"/>
                </a:highlight>
              </a:rPr>
              <a:t>[Done:   Take out of plan with regard to proposal]</a:t>
            </a:r>
          </a:p>
          <a:p>
            <a:r>
              <a:rPr lang="en-US" dirty="0"/>
              <a:t>Labor costing estimate iteration:   current estimate 29 FTE total.    </a:t>
            </a:r>
            <a:r>
              <a:rPr lang="en-US" dirty="0">
                <a:highlight>
                  <a:srgbClr val="00FFFF"/>
                </a:highlight>
              </a:rPr>
              <a:t>[In progress / Feedback from Athena &amp; project planned]</a:t>
            </a:r>
          </a:p>
          <a:p>
            <a:r>
              <a:rPr lang="en-US" dirty="0"/>
              <a:t>Global Timing System actual costing  </a:t>
            </a:r>
            <a:r>
              <a:rPr lang="en-US" dirty="0">
                <a:highlight>
                  <a:srgbClr val="00FFFF"/>
                </a:highlight>
              </a:rPr>
              <a:t>[made up numbers, possibly ok, need to run experts]</a:t>
            </a:r>
          </a:p>
          <a:p>
            <a:r>
              <a:rPr lang="en-US" dirty="0"/>
              <a:t>System diagram </a:t>
            </a:r>
            <a:r>
              <a:rPr lang="en-US" dirty="0">
                <a:highlight>
                  <a:srgbClr val="FFFF00"/>
                </a:highlight>
              </a:rPr>
              <a:t>[Have editable version, Still need to update]</a:t>
            </a:r>
          </a:p>
          <a:p>
            <a:r>
              <a:rPr lang="en-US" dirty="0"/>
              <a:t>Proposal text iteration </a:t>
            </a:r>
            <a:r>
              <a:rPr lang="en-US" dirty="0">
                <a:hlinkClick r:id="rId2"/>
              </a:rPr>
              <a:t>https://www.overleaf.com/4462197242wshdzrtdvhcm</a:t>
            </a:r>
            <a:r>
              <a:rPr lang="en-US" dirty="0"/>
              <a:t>  </a:t>
            </a:r>
            <a:r>
              <a:rPr lang="en-US" dirty="0">
                <a:highlight>
                  <a:srgbClr val="00FFFF"/>
                </a:highlight>
              </a:rPr>
              <a:t>[Awaiting feedback, may send update with explanation]</a:t>
            </a:r>
          </a:p>
          <a:p>
            <a:r>
              <a:rPr lang="en-US" dirty="0"/>
              <a:t>Costing </a:t>
            </a:r>
            <a:r>
              <a:rPr lang="en-US" dirty="0">
                <a:sym typeface="Wingdings" panose="05000000000000000000" pitchFamily="2" charset="2"/>
              </a:rPr>
              <a:t> official spreadsheets  </a:t>
            </a:r>
            <a:r>
              <a:rPr lang="en-US" dirty="0">
                <a:highlight>
                  <a:srgbClr val="00FFFF"/>
                </a:highlight>
                <a:sym typeface="Wingdings" panose="05000000000000000000" pitchFamily="2" charset="2"/>
              </a:rPr>
              <a:t>[In progress, regular scheduled updates with Bernd/</a:t>
            </a:r>
            <a:r>
              <a:rPr lang="en-US" dirty="0" err="1">
                <a:highlight>
                  <a:srgbClr val="00FFFF"/>
                </a:highlight>
                <a:sym typeface="Wingdings" panose="05000000000000000000" pitchFamily="2" charset="2"/>
              </a:rPr>
              <a:t>Zhangbu</a:t>
            </a:r>
            <a:r>
              <a:rPr lang="en-US" dirty="0">
                <a:highlight>
                  <a:srgbClr val="00FFFF"/>
                </a:highlight>
                <a:sym typeface="Wingdings" panose="05000000000000000000" pitchFamily="2" charset="2"/>
              </a:rPr>
              <a:t>/James]</a:t>
            </a:r>
          </a:p>
          <a:p>
            <a:r>
              <a:rPr lang="en-US" dirty="0">
                <a:sym typeface="Wingdings" panose="05000000000000000000" pitchFamily="2" charset="2"/>
              </a:rPr>
              <a:t>Supplemental materials  (needs to be considered, brief, and of equally high quality to proposal) </a:t>
            </a:r>
            <a:r>
              <a:rPr lang="en-US" dirty="0">
                <a:highlight>
                  <a:srgbClr val="FFFF00"/>
                </a:highlight>
                <a:sym typeface="Wingdings" panose="05000000000000000000" pitchFamily="2" charset="2"/>
              </a:rPr>
              <a:t>[Not yet started, will produce outline]</a:t>
            </a:r>
            <a:endParaRPr lang="en-US" dirty="0">
              <a:highlight>
                <a:srgbClr val="FFFF00"/>
              </a:highlight>
            </a:endParaRPr>
          </a:p>
          <a:p>
            <a:pPr lvl="1"/>
            <a:endParaRPr lang="en-US" dirty="0"/>
          </a:p>
        </p:txBody>
      </p:sp>
      <p:graphicFrame>
        <p:nvGraphicFramePr>
          <p:cNvPr id="4" name="Table 4">
            <a:extLst>
              <a:ext uri="{FF2B5EF4-FFF2-40B4-BE49-F238E27FC236}">
                <a16:creationId xmlns:a16="http://schemas.microsoft.com/office/drawing/2014/main" id="{7E5A64F6-5EB6-4A4C-B434-C97694244B3E}"/>
              </a:ext>
            </a:extLst>
          </p:cNvPr>
          <p:cNvGraphicFramePr>
            <a:graphicFrameLocks noGrp="1"/>
          </p:cNvGraphicFramePr>
          <p:nvPr>
            <p:extLst>
              <p:ext uri="{D42A27DB-BD31-4B8C-83A1-F6EECF244321}">
                <p14:modId xmlns:p14="http://schemas.microsoft.com/office/powerpoint/2010/main" val="620724140"/>
              </p:ext>
            </p:extLst>
          </p:nvPr>
        </p:nvGraphicFramePr>
        <p:xfrm>
          <a:off x="5559490" y="2109927"/>
          <a:ext cx="5794310" cy="1188720"/>
        </p:xfrm>
        <a:graphic>
          <a:graphicData uri="http://schemas.openxmlformats.org/drawingml/2006/table">
            <a:tbl>
              <a:tblPr firstRow="1" bandRow="1">
                <a:tableStyleId>{5C22544A-7EE6-4342-B048-85BDC9FD1C3A}</a:tableStyleId>
              </a:tblPr>
              <a:tblGrid>
                <a:gridCol w="1147006">
                  <a:extLst>
                    <a:ext uri="{9D8B030D-6E8A-4147-A177-3AD203B41FA5}">
                      <a16:colId xmlns:a16="http://schemas.microsoft.com/office/drawing/2014/main" val="1571976114"/>
                    </a:ext>
                  </a:extLst>
                </a:gridCol>
                <a:gridCol w="1161826">
                  <a:extLst>
                    <a:ext uri="{9D8B030D-6E8A-4147-A177-3AD203B41FA5}">
                      <a16:colId xmlns:a16="http://schemas.microsoft.com/office/drawing/2014/main" val="679536066"/>
                    </a:ext>
                  </a:extLst>
                </a:gridCol>
                <a:gridCol w="1161826">
                  <a:extLst>
                    <a:ext uri="{9D8B030D-6E8A-4147-A177-3AD203B41FA5}">
                      <a16:colId xmlns:a16="http://schemas.microsoft.com/office/drawing/2014/main" val="3317281471"/>
                    </a:ext>
                  </a:extLst>
                </a:gridCol>
                <a:gridCol w="1161826">
                  <a:extLst>
                    <a:ext uri="{9D8B030D-6E8A-4147-A177-3AD203B41FA5}">
                      <a16:colId xmlns:a16="http://schemas.microsoft.com/office/drawing/2014/main" val="2879626320"/>
                    </a:ext>
                  </a:extLst>
                </a:gridCol>
                <a:gridCol w="1161826">
                  <a:extLst>
                    <a:ext uri="{9D8B030D-6E8A-4147-A177-3AD203B41FA5}">
                      <a16:colId xmlns:a16="http://schemas.microsoft.com/office/drawing/2014/main" val="3527673807"/>
                    </a:ext>
                  </a:extLst>
                </a:gridCol>
              </a:tblGrid>
              <a:tr h="0">
                <a:tc>
                  <a:txBody>
                    <a:bodyPr/>
                    <a:lstStyle/>
                    <a:p>
                      <a:r>
                        <a:rPr lang="en-US" sz="800" dirty="0"/>
                        <a:t>Detector</a:t>
                      </a:r>
                    </a:p>
                  </a:txBody>
                  <a:tcPr/>
                </a:tc>
                <a:tc>
                  <a:txBody>
                    <a:bodyPr/>
                    <a:lstStyle/>
                    <a:p>
                      <a:r>
                        <a:rPr lang="en-US" sz="800" dirty="0"/>
                        <a:t>Data Volume</a:t>
                      </a:r>
                    </a:p>
                    <a:p>
                      <a:r>
                        <a:rPr lang="en-US" sz="800" dirty="0"/>
                        <a:t>(</a:t>
                      </a:r>
                      <a:r>
                        <a:rPr lang="en-US" sz="800" dirty="0" err="1"/>
                        <a:t>Collission</a:t>
                      </a:r>
                      <a:r>
                        <a:rPr lang="en-US" sz="800" dirty="0"/>
                        <a:t>)</a:t>
                      </a:r>
                    </a:p>
                  </a:txBody>
                  <a:tcPr/>
                </a:tc>
                <a:tc>
                  <a:txBody>
                    <a:bodyPr/>
                    <a:lstStyle/>
                    <a:p>
                      <a:r>
                        <a:rPr lang="en-US" sz="800" dirty="0"/>
                        <a:t>Data Volume</a:t>
                      </a:r>
                    </a:p>
                    <a:p>
                      <a:r>
                        <a:rPr lang="en-US" sz="800" dirty="0"/>
                        <a:t>(Synchrotron)</a:t>
                      </a:r>
                    </a:p>
                  </a:txBody>
                  <a:tcPr/>
                </a:tc>
                <a:tc>
                  <a:txBody>
                    <a:bodyPr/>
                    <a:lstStyle/>
                    <a:p>
                      <a:r>
                        <a:rPr lang="en-US" sz="800" dirty="0"/>
                        <a:t>Data Volume</a:t>
                      </a:r>
                    </a:p>
                    <a:p>
                      <a:r>
                        <a:rPr lang="en-US" sz="800" dirty="0"/>
                        <a:t>(Beam Gas)</a:t>
                      </a:r>
                    </a:p>
                  </a:txBody>
                  <a:tcPr/>
                </a:tc>
                <a:tc>
                  <a:txBody>
                    <a:bodyPr/>
                    <a:lstStyle/>
                    <a:p>
                      <a:r>
                        <a:rPr lang="en-US" sz="800" dirty="0"/>
                        <a:t>Data Volume</a:t>
                      </a:r>
                    </a:p>
                    <a:p>
                      <a:r>
                        <a:rPr lang="en-US" sz="800" dirty="0"/>
                        <a:t>(Noise)</a:t>
                      </a:r>
                    </a:p>
                  </a:txBody>
                  <a:tcPr/>
                </a:tc>
                <a:extLst>
                  <a:ext uri="{0D108BD9-81ED-4DB2-BD59-A6C34878D82A}">
                    <a16:rowId xmlns:a16="http://schemas.microsoft.com/office/drawing/2014/main" val="941716275"/>
                  </a:ext>
                </a:extLst>
              </a:tr>
              <a:tr h="0">
                <a:tc>
                  <a:txBody>
                    <a:bodyPr/>
                    <a:lstStyle/>
                    <a:p>
                      <a:r>
                        <a:rPr lang="en-US" sz="800" dirty="0"/>
                        <a:t>Si Tracker</a:t>
                      </a:r>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r>
                        <a:rPr lang="en-US" sz="800" dirty="0"/>
                        <a:t>X</a:t>
                      </a:r>
                    </a:p>
                  </a:txBody>
                  <a:tcPr/>
                </a:tc>
                <a:extLst>
                  <a:ext uri="{0D108BD9-81ED-4DB2-BD59-A6C34878D82A}">
                    <a16:rowId xmlns:a16="http://schemas.microsoft.com/office/drawing/2014/main" val="1456854981"/>
                  </a:ext>
                </a:extLst>
              </a:tr>
              <a:tr h="0">
                <a:tc>
                  <a:txBody>
                    <a:bodyPr/>
                    <a:lstStyle/>
                    <a:p>
                      <a:r>
                        <a:rPr lang="en-US" sz="800" dirty="0"/>
                        <a:t>MPGD Tracker</a:t>
                      </a:r>
                    </a:p>
                  </a:txBody>
                  <a:tcPr/>
                </a:tc>
                <a:tc>
                  <a:txBody>
                    <a:bodyPr/>
                    <a:lstStyle/>
                    <a:p>
                      <a:r>
                        <a:rPr lang="en-US" sz="800" dirty="0"/>
                        <a:t>X</a:t>
                      </a:r>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extLst>
                  <a:ext uri="{0D108BD9-81ED-4DB2-BD59-A6C34878D82A}">
                    <a16:rowId xmlns:a16="http://schemas.microsoft.com/office/drawing/2014/main" val="2439891804"/>
                  </a:ext>
                </a:extLst>
              </a:tr>
              <a:tr h="0">
                <a:tc>
                  <a:txBody>
                    <a:bodyPr/>
                    <a:lstStyle/>
                    <a:p>
                      <a:r>
                        <a:rPr lang="en-US" sz="800" dirty="0" err="1"/>
                        <a:t>dRICH</a:t>
                      </a:r>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r>
                        <a:rPr lang="en-US" sz="800" dirty="0"/>
                        <a:t>X</a:t>
                      </a:r>
                    </a:p>
                  </a:txBody>
                  <a:tcPr/>
                </a:tc>
                <a:extLst>
                  <a:ext uri="{0D108BD9-81ED-4DB2-BD59-A6C34878D82A}">
                    <a16:rowId xmlns:a16="http://schemas.microsoft.com/office/drawing/2014/main" val="3065436318"/>
                  </a:ext>
                </a:extLst>
              </a:tr>
              <a:tr h="0">
                <a:tc>
                  <a:txBody>
                    <a:bodyPr/>
                    <a:lstStyle/>
                    <a:p>
                      <a:r>
                        <a:rPr lang="en-US" sz="800" dirty="0"/>
                        <a:t>(…)</a:t>
                      </a:r>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extLst>
                  <a:ext uri="{0D108BD9-81ED-4DB2-BD59-A6C34878D82A}">
                    <a16:rowId xmlns:a16="http://schemas.microsoft.com/office/drawing/2014/main" val="577012962"/>
                  </a:ext>
                </a:extLst>
              </a:tr>
            </a:tbl>
          </a:graphicData>
        </a:graphic>
      </p:graphicFrame>
    </p:spTree>
    <p:extLst>
      <p:ext uri="{BB962C8B-B14F-4D97-AF65-F5344CB8AC3E}">
        <p14:creationId xmlns:p14="http://schemas.microsoft.com/office/powerpoint/2010/main" val="4266280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TotalTime>
  <Words>936</Words>
  <Application>Microsoft Office PowerPoint</Application>
  <PresentationFormat>Widescreen</PresentationFormat>
  <Paragraphs>109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DAQ WG Meeting Agenda – 10/28/21</vt:lpstr>
      <vt:lpstr>Announcements    (Page 1)</vt:lpstr>
      <vt:lpstr>PowerPoint Presentation</vt:lpstr>
      <vt:lpstr>PowerPoint Presentation</vt:lpstr>
      <vt:lpstr>PowerPoint Presentation</vt:lpstr>
      <vt:lpstr>PowerPoint Presentation</vt:lpstr>
      <vt:lpstr>PowerPoint Presentation</vt:lpstr>
      <vt:lpstr>To do list for Nov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DAQ WG Meeting Agenda - 9/30/21</dc:title>
  <dc:creator>Jeff</dc:creator>
  <cp:lastModifiedBy>Jeff</cp:lastModifiedBy>
  <cp:revision>5</cp:revision>
  <dcterms:created xsi:type="dcterms:W3CDTF">2021-09-30T10:19:42Z</dcterms:created>
  <dcterms:modified xsi:type="dcterms:W3CDTF">2021-10-28T11:21:55Z</dcterms:modified>
</cp:coreProperties>
</file>