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6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3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7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4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2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3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BDD2-88AA-45A9-B036-EB482C73D49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1643-72E0-4D19-B5C6-1ABC90C7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3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1676400"/>
            <a:ext cx="78962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8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422" y="1997202"/>
            <a:ext cx="3981450" cy="346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96" y="365125"/>
            <a:ext cx="39624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7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3" y="1372394"/>
            <a:ext cx="3333750" cy="525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967" y="2396301"/>
            <a:ext cx="4076837" cy="21299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017" y="1069287"/>
            <a:ext cx="6244868" cy="556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9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Global Analyses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Analyses</dc:title>
  <dc:creator>Ned Kelley</dc:creator>
  <cp:lastModifiedBy>Ned Kelley</cp:lastModifiedBy>
  <cp:revision>3</cp:revision>
  <dcterms:created xsi:type="dcterms:W3CDTF">2021-10-19T20:36:00Z</dcterms:created>
  <dcterms:modified xsi:type="dcterms:W3CDTF">2021-10-20T14:28:22Z</dcterms:modified>
</cp:coreProperties>
</file>