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509-478E-471F-A064-FC03D5B9DD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1B7C-277F-421E-A2AB-510EF8846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0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509-478E-471F-A064-FC03D5B9DD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1B7C-277F-421E-A2AB-510EF8846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3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509-478E-471F-A064-FC03D5B9DD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1B7C-277F-421E-A2AB-510EF8846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1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509-478E-471F-A064-FC03D5B9DD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1B7C-277F-421E-A2AB-510EF8846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1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509-478E-471F-A064-FC03D5B9DD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1B7C-277F-421E-A2AB-510EF8846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9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509-478E-471F-A064-FC03D5B9DD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1B7C-277F-421E-A2AB-510EF8846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509-478E-471F-A064-FC03D5B9DD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1B7C-277F-421E-A2AB-510EF8846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1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509-478E-471F-A064-FC03D5B9DD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1B7C-277F-421E-A2AB-510EF8846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8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509-478E-471F-A064-FC03D5B9DD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1B7C-277F-421E-A2AB-510EF8846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3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509-478E-471F-A064-FC03D5B9DD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1B7C-277F-421E-A2AB-510EF8846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9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C509-478E-471F-A064-FC03D5B9DD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1B7C-277F-421E-A2AB-510EF8846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7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1C509-478E-471F-A064-FC03D5B9DD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71B7C-277F-421E-A2AB-510EF8846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7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should we deal with exotic near-threshold phenomena?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kelley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9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3427"/>
            <a:ext cx="7511605" cy="670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20539"/>
            <a:ext cx="6824001" cy="2282762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64780" y="766763"/>
            <a:ext cx="3886200" cy="3609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4780" y="4778376"/>
            <a:ext cx="3914775" cy="1257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1226" y="6250495"/>
            <a:ext cx="3990975" cy="428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1226" y="5761863"/>
            <a:ext cx="387667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65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237" y="1027906"/>
            <a:ext cx="790575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095" y="1690687"/>
            <a:ext cx="3635096" cy="4308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3450" y="1690688"/>
            <a:ext cx="3366785" cy="3399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2976" y="5303520"/>
            <a:ext cx="3318238" cy="11868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9967" y="334358"/>
            <a:ext cx="3387495" cy="598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9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Should </a:t>
            </a:r>
            <a:r>
              <a:rPr lang="en-US" smtClean="0"/>
              <a:t>ENSDF</a:t>
            </a:r>
            <a:r>
              <a:rPr lang="en-US" smtClean="0"/>
              <a:t> </a:t>
            </a:r>
            <a:r>
              <a:rPr lang="en-US" dirty="0" smtClean="0"/>
              <a:t>develop a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Asked MONA-LISA collaboration to speak on the issue at the LECM</a:t>
            </a:r>
          </a:p>
          <a:p>
            <a:pPr lvl="1"/>
            <a:r>
              <a:rPr lang="en-US" dirty="0" smtClean="0"/>
              <a:t>Not much interest</a:t>
            </a:r>
          </a:p>
          <a:p>
            <a:pPr lvl="1"/>
            <a:endParaRPr lang="en-US" dirty="0"/>
          </a:p>
          <a:p>
            <a:r>
              <a:rPr lang="en-US" dirty="0" smtClean="0"/>
              <a:t>These cases will become more common.</a:t>
            </a:r>
          </a:p>
          <a:p>
            <a:pPr lvl="1"/>
            <a:r>
              <a:rPr lang="en-US" dirty="0" smtClean="0"/>
              <a:t>Light nuclei face the issue related to </a:t>
            </a:r>
            <a:r>
              <a:rPr lang="en-US" dirty="0" err="1" smtClean="0"/>
              <a:t>g.s</a:t>
            </a:r>
            <a:r>
              <a:rPr lang="en-US" dirty="0" smtClean="0"/>
              <a:t>. assignment</a:t>
            </a:r>
          </a:p>
          <a:p>
            <a:pPr lvl="1"/>
            <a:r>
              <a:rPr lang="en-US" dirty="0" smtClean="0"/>
              <a:t>The issue is relevant for ground </a:t>
            </a:r>
            <a:r>
              <a:rPr lang="en-US" smtClean="0"/>
              <a:t>and excited s-wave </a:t>
            </a:r>
            <a:r>
              <a:rPr lang="en-US" dirty="0" smtClean="0"/>
              <a:t>states near threshold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7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59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How should we deal with exotic near-threshold phenomena?</vt:lpstr>
      <vt:lpstr>PowerPoint Presentation</vt:lpstr>
      <vt:lpstr>PowerPoint Presentation</vt:lpstr>
      <vt:lpstr>PowerPoint Presentation</vt:lpstr>
      <vt:lpstr>PowerPoint Presentation</vt:lpstr>
      <vt:lpstr>Should ENSDF develop a policy?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should we deal with exotic near-threshold phenomena?</dc:title>
  <dc:creator>Ned Kelley</dc:creator>
  <cp:lastModifiedBy>Ned Kelley</cp:lastModifiedBy>
  <cp:revision>5</cp:revision>
  <dcterms:created xsi:type="dcterms:W3CDTF">2021-10-20T14:30:37Z</dcterms:created>
  <dcterms:modified xsi:type="dcterms:W3CDTF">2021-11-10T20:37:06Z</dcterms:modified>
</cp:coreProperties>
</file>