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961" r:id="rId2"/>
    <p:sldId id="673" r:id="rId3"/>
    <p:sldId id="993" r:id="rId4"/>
    <p:sldId id="994" r:id="rId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1FFFF"/>
    <a:srgbClr val="AEFAFC"/>
    <a:srgbClr val="00FF00"/>
    <a:srgbClr val="FFFFFF"/>
    <a:srgbClr val="1B3791"/>
    <a:srgbClr val="BC6916"/>
    <a:srgbClr val="D8791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A9BE7-5A00-4165-BC59-0A48B7EA6A3A}" v="61" dt="2021-08-15T11:14:09.067"/>
    <p1510:client id="{3CFF895A-5FF3-4614-BF00-D90A828AA5B1}" v="178" dt="2021-08-15T00:17:23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51" autoAdjust="0"/>
  </p:normalViewPr>
  <p:slideViewPr>
    <p:cSldViewPr>
      <p:cViewPr varScale="1">
        <p:scale>
          <a:sx n="108" d="100"/>
          <a:sy n="108" d="100"/>
        </p:scale>
        <p:origin x="15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7BC23443-F146-49FB-8254-85D17C9691B4}"/>
    <pc:docChg chg="addSld modSld">
      <pc:chgData name="CAPOTE NOY, Roberto Mario" userId="00493373-f3c7-4a20-ad1a-1b901b156c55" providerId="ADAL" clId="{7BC23443-F146-49FB-8254-85D17C9691B4}" dt="2021-01-18T12:17:23.382" v="0"/>
      <pc:docMkLst>
        <pc:docMk/>
      </pc:docMkLst>
      <pc:sldChg chg="add">
        <pc:chgData name="CAPOTE NOY, Roberto Mario" userId="00493373-f3c7-4a20-ad1a-1b901b156c55" providerId="ADAL" clId="{7BC23443-F146-49FB-8254-85D17C9691B4}" dt="2021-01-18T12:17:23.382" v="0"/>
        <pc:sldMkLst>
          <pc:docMk/>
          <pc:sldMk cId="1808954561" sldId="971"/>
        </pc:sldMkLst>
      </pc:sldChg>
    </pc:docChg>
  </pc:docChgLst>
  <pc:docChgLst>
    <pc:chgData name="CAPOTE NOY, Roberto Mario" userId="00493373-f3c7-4a20-ad1a-1b901b156c55" providerId="ADAL" clId="{3CFF895A-5FF3-4614-BF00-D90A828AA5B1}"/>
    <pc:docChg chg="undo custSel addSld delSld modSld sldOrd modMainMaster">
      <pc:chgData name="CAPOTE NOY, Roberto Mario" userId="00493373-f3c7-4a20-ad1a-1b901b156c55" providerId="ADAL" clId="{3CFF895A-5FF3-4614-BF00-D90A828AA5B1}" dt="2021-08-15T00:22:24.604" v="5519" actId="21"/>
      <pc:docMkLst>
        <pc:docMk/>
      </pc:docMkLst>
      <pc:sldChg chg="modSp add mod">
        <pc:chgData name="CAPOTE NOY, Roberto Mario" userId="00493373-f3c7-4a20-ad1a-1b901b156c55" providerId="ADAL" clId="{3CFF895A-5FF3-4614-BF00-D90A828AA5B1}" dt="2021-08-14T22:53:43.374" v="1663" actId="1038"/>
        <pc:sldMkLst>
          <pc:docMk/>
          <pc:sldMk cId="3681362828" sldId="257"/>
        </pc:sldMkLst>
        <pc:spChg chg="mod">
          <ac:chgData name="CAPOTE NOY, Roberto Mario" userId="00493373-f3c7-4a20-ad1a-1b901b156c55" providerId="ADAL" clId="{3CFF895A-5FF3-4614-BF00-D90A828AA5B1}" dt="2021-08-14T22:48:30.773" v="1548"/>
          <ac:spMkLst>
            <pc:docMk/>
            <pc:sldMk cId="3681362828" sldId="257"/>
            <ac:spMk id="4" creationId="{44D153C9-B6EC-5440-87A3-9DCF9B76E78F}"/>
          </ac:spMkLst>
        </pc:spChg>
        <pc:spChg chg="mod">
          <ac:chgData name="CAPOTE NOY, Roberto Mario" userId="00493373-f3c7-4a20-ad1a-1b901b156c55" providerId="ADAL" clId="{3CFF895A-5FF3-4614-BF00-D90A828AA5B1}" dt="2021-08-14T22:53:28.278" v="1645" actId="1036"/>
          <ac:spMkLst>
            <pc:docMk/>
            <pc:sldMk cId="3681362828" sldId="257"/>
            <ac:spMk id="9" creationId="{D7DDACD1-0C5A-6342-92B3-1228AEAB03B6}"/>
          </ac:spMkLst>
        </pc:spChg>
        <pc:spChg chg="mod">
          <ac:chgData name="CAPOTE NOY, Roberto Mario" userId="00493373-f3c7-4a20-ad1a-1b901b156c55" providerId="ADAL" clId="{3CFF895A-5FF3-4614-BF00-D90A828AA5B1}" dt="2021-08-14T22:53:43.374" v="1663" actId="1038"/>
          <ac:spMkLst>
            <pc:docMk/>
            <pc:sldMk cId="3681362828" sldId="257"/>
            <ac:spMk id="12" creationId="{FF665BC7-0457-A64F-87CA-25C2C93B71CD}"/>
          </ac:spMkLst>
        </pc:spChg>
        <pc:spChg chg="mod">
          <ac:chgData name="CAPOTE NOY, Roberto Mario" userId="00493373-f3c7-4a20-ad1a-1b901b156c55" providerId="ADAL" clId="{3CFF895A-5FF3-4614-BF00-D90A828AA5B1}" dt="2021-08-14T22:53:35.478" v="1653" actId="1036"/>
          <ac:spMkLst>
            <pc:docMk/>
            <pc:sldMk cId="3681362828" sldId="257"/>
            <ac:spMk id="13" creationId="{BBD31CAE-D065-A941-ACFA-4DF01CF76FFA}"/>
          </ac:spMkLst>
        </pc:spChg>
        <pc:picChg chg="mod">
          <ac:chgData name="CAPOTE NOY, Roberto Mario" userId="00493373-f3c7-4a20-ad1a-1b901b156c55" providerId="ADAL" clId="{3CFF895A-5FF3-4614-BF00-D90A828AA5B1}" dt="2021-08-14T22:53:43.374" v="1663" actId="1038"/>
          <ac:picMkLst>
            <pc:docMk/>
            <pc:sldMk cId="3681362828" sldId="257"/>
            <ac:picMk id="11" creationId="{67CC47B8-D3FD-2B48-9B17-FB65D1C0629D}"/>
          </ac:picMkLst>
        </pc:picChg>
        <pc:picChg chg="mod">
          <ac:chgData name="CAPOTE NOY, Roberto Mario" userId="00493373-f3c7-4a20-ad1a-1b901b156c55" providerId="ADAL" clId="{3CFF895A-5FF3-4614-BF00-D90A828AA5B1}" dt="2021-08-14T22:53:43.374" v="1663" actId="1038"/>
          <ac:picMkLst>
            <pc:docMk/>
            <pc:sldMk cId="3681362828" sldId="257"/>
            <ac:picMk id="14" creationId="{22EF9B7A-0763-B547-9887-CAD6DA3C7FAC}"/>
          </ac:picMkLst>
        </pc:picChg>
      </pc:sldChg>
      <pc:sldChg chg="modSp add mod">
        <pc:chgData name="CAPOTE NOY, Roberto Mario" userId="00493373-f3c7-4a20-ad1a-1b901b156c55" providerId="ADAL" clId="{3CFF895A-5FF3-4614-BF00-D90A828AA5B1}" dt="2021-08-14T22:52:43.648" v="1623" actId="6549"/>
        <pc:sldMkLst>
          <pc:docMk/>
          <pc:sldMk cId="0" sldId="261"/>
        </pc:sldMkLst>
        <pc:spChg chg="mod">
          <ac:chgData name="CAPOTE NOY, Roberto Mario" userId="00493373-f3c7-4a20-ad1a-1b901b156c55" providerId="ADAL" clId="{3CFF895A-5FF3-4614-BF00-D90A828AA5B1}" dt="2021-08-14T22:52:31.264" v="1620" actId="1036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4T22:52:43.648" v="1623" actId="6549"/>
          <ac:spMkLst>
            <pc:docMk/>
            <pc:sldMk cId="0" sldId="261"/>
            <ac:spMk id="137" creationId="{00000000-0000-0000-0000-000000000000}"/>
          </ac:spMkLst>
        </pc:spChg>
        <pc:graphicFrameChg chg="mod">
          <ac:chgData name="CAPOTE NOY, Roberto Mario" userId="00493373-f3c7-4a20-ad1a-1b901b156c55" providerId="ADAL" clId="{3CFF895A-5FF3-4614-BF00-D90A828AA5B1}" dt="2021-08-14T22:49:55.149" v="1578"/>
          <ac:graphicFrameMkLst>
            <pc:docMk/>
            <pc:sldMk cId="0" sldId="261"/>
            <ac:graphicFrameMk id="138" creationId="{00000000-0000-0000-0000-000000000000}"/>
          </ac:graphicFrameMkLst>
        </pc:graphicFrameChg>
      </pc:sldChg>
      <pc:sldChg chg="modSp add mod">
        <pc:chgData name="CAPOTE NOY, Roberto Mario" userId="00493373-f3c7-4a20-ad1a-1b901b156c55" providerId="ADAL" clId="{3CFF895A-5FF3-4614-BF00-D90A828AA5B1}" dt="2021-08-14T23:28:50.322" v="3527" actId="1076"/>
        <pc:sldMkLst>
          <pc:docMk/>
          <pc:sldMk cId="2542721672" sldId="262"/>
        </pc:sldMkLst>
        <pc:spChg chg="mod">
          <ac:chgData name="CAPOTE NOY, Roberto Mario" userId="00493373-f3c7-4a20-ad1a-1b901b156c55" providerId="ADAL" clId="{3CFF895A-5FF3-4614-BF00-D90A828AA5B1}" dt="2021-08-14T22:53:15.872" v="1627" actId="14100"/>
          <ac:spMkLst>
            <pc:docMk/>
            <pc:sldMk cId="2542721672" sldId="262"/>
            <ac:spMk id="2" creationId="{FB6AD71C-9BC5-F14B-8846-978426D88ECB}"/>
          </ac:spMkLst>
        </pc:spChg>
        <pc:spChg chg="mod">
          <ac:chgData name="CAPOTE NOY, Roberto Mario" userId="00493373-f3c7-4a20-ad1a-1b901b156c55" providerId="ADAL" clId="{3CFF895A-5FF3-4614-BF00-D90A828AA5B1}" dt="2021-08-14T22:48:30.773" v="1548"/>
          <ac:spMkLst>
            <pc:docMk/>
            <pc:sldMk cId="2542721672" sldId="262"/>
            <ac:spMk id="4" creationId="{7162B867-43E1-A040-8564-2A49562C3A60}"/>
          </ac:spMkLst>
        </pc:spChg>
        <pc:spChg chg="mod">
          <ac:chgData name="CAPOTE NOY, Roberto Mario" userId="00493373-f3c7-4a20-ad1a-1b901b156c55" providerId="ADAL" clId="{3CFF895A-5FF3-4614-BF00-D90A828AA5B1}" dt="2021-08-14T23:28:19.281" v="3523" actId="1035"/>
          <ac:spMkLst>
            <pc:docMk/>
            <pc:sldMk cId="2542721672" sldId="262"/>
            <ac:spMk id="6" creationId="{E89774EE-3F7C-2044-B098-70873694F6CF}"/>
          </ac:spMkLst>
        </pc:spChg>
        <pc:spChg chg="mod">
          <ac:chgData name="CAPOTE NOY, Roberto Mario" userId="00493373-f3c7-4a20-ad1a-1b901b156c55" providerId="ADAL" clId="{3CFF895A-5FF3-4614-BF00-D90A828AA5B1}" dt="2021-08-14T23:28:36.843" v="3525" actId="1076"/>
          <ac:spMkLst>
            <pc:docMk/>
            <pc:sldMk cId="2542721672" sldId="262"/>
            <ac:spMk id="11" creationId="{C010FD1A-DA45-E146-A557-6D22E4C2B2A6}"/>
          </ac:spMkLst>
        </pc:spChg>
        <pc:spChg chg="mod">
          <ac:chgData name="CAPOTE NOY, Roberto Mario" userId="00493373-f3c7-4a20-ad1a-1b901b156c55" providerId="ADAL" clId="{3CFF895A-5FF3-4614-BF00-D90A828AA5B1}" dt="2021-08-14T23:28:50.322" v="3527" actId="1076"/>
          <ac:spMkLst>
            <pc:docMk/>
            <pc:sldMk cId="2542721672" sldId="262"/>
            <ac:spMk id="12" creationId="{026EF14A-5035-354A-911B-FD105C5CB7AC}"/>
          </ac:spMkLst>
        </pc:spChg>
        <pc:spChg chg="mod">
          <ac:chgData name="CAPOTE NOY, Roberto Mario" userId="00493373-f3c7-4a20-ad1a-1b901b156c55" providerId="ADAL" clId="{3CFF895A-5FF3-4614-BF00-D90A828AA5B1}" dt="2021-08-14T23:28:41.563" v="3526" actId="1076"/>
          <ac:spMkLst>
            <pc:docMk/>
            <pc:sldMk cId="2542721672" sldId="262"/>
            <ac:spMk id="13" creationId="{98A40341-F18B-C647-BDCA-7AAF48DCA3B5}"/>
          </ac:spMkLst>
        </pc:sp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5" creationId="{5FF09770-9887-F044-9942-B4655857CE74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7" creationId="{E7CA1ED1-74A9-3640-B351-A78FC8CCF798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8" creationId="{8AC23282-CF73-3F4D-BD8D-A89B2CD4790F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9" creationId="{8079A11E-A24C-0C44-B8C4-1A38F4561833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0" creationId="{E1419FEB-CA0C-254E-A369-E733B85A36F8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4" creationId="{FECF601F-35B8-EF4A-B5BB-C4C1FB7D6359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5" creationId="{35D560A4-0E97-8344-B80E-D39FB196CC36}"/>
          </ac:picMkLst>
        </pc:picChg>
      </pc:sldChg>
      <pc:sldChg chg="del">
        <pc:chgData name="CAPOTE NOY, Roberto Mario" userId="00493373-f3c7-4a20-ad1a-1b901b156c55" providerId="ADAL" clId="{3CFF895A-5FF3-4614-BF00-D90A828AA5B1}" dt="2021-08-14T23:29:19.823" v="3530" actId="47"/>
        <pc:sldMkLst>
          <pc:docMk/>
          <pc:sldMk cId="850642458" sldId="269"/>
        </pc:sldMkLst>
      </pc:sldChg>
      <pc:sldChg chg="del">
        <pc:chgData name="CAPOTE NOY, Roberto Mario" userId="00493373-f3c7-4a20-ad1a-1b901b156c55" providerId="ADAL" clId="{3CFF895A-5FF3-4614-BF00-D90A828AA5B1}" dt="2021-08-14T22:40:21.650" v="1445" actId="47"/>
        <pc:sldMkLst>
          <pc:docMk/>
          <pc:sldMk cId="3853582675" sldId="274"/>
        </pc:sldMkLst>
      </pc:sldChg>
      <pc:sldChg chg="del">
        <pc:chgData name="CAPOTE NOY, Roberto Mario" userId="00493373-f3c7-4a20-ad1a-1b901b156c55" providerId="ADAL" clId="{3CFF895A-5FF3-4614-BF00-D90A828AA5B1}" dt="2021-08-14T22:40:18.468" v="1444" actId="47"/>
        <pc:sldMkLst>
          <pc:docMk/>
          <pc:sldMk cId="758085928" sldId="275"/>
        </pc:sldMkLst>
      </pc:sldChg>
      <pc:sldChg chg="add del ord">
        <pc:chgData name="CAPOTE NOY, Roberto Mario" userId="00493373-f3c7-4a20-ad1a-1b901b156c55" providerId="ADAL" clId="{3CFF895A-5FF3-4614-BF00-D90A828AA5B1}" dt="2021-08-14T23:05:55.018" v="2772"/>
        <pc:sldMkLst>
          <pc:docMk/>
          <pc:sldMk cId="1418832904" sldId="302"/>
        </pc:sldMkLst>
      </pc:sldChg>
      <pc:sldChg chg="modSp del mod ord">
        <pc:chgData name="CAPOTE NOY, Roberto Mario" userId="00493373-f3c7-4a20-ad1a-1b901b156c55" providerId="ADAL" clId="{3CFF895A-5FF3-4614-BF00-D90A828AA5B1}" dt="2021-08-14T23:20:17.511" v="3026" actId="47"/>
        <pc:sldMkLst>
          <pc:docMk/>
          <pc:sldMk cId="3640373641" sldId="303"/>
        </pc:sldMkLst>
        <pc:spChg chg="mod">
          <ac:chgData name="CAPOTE NOY, Roberto Mario" userId="00493373-f3c7-4a20-ad1a-1b901b156c55" providerId="ADAL" clId="{3CFF895A-5FF3-4614-BF00-D90A828AA5B1}" dt="2021-08-14T22:43:18.532" v="1519" actId="21"/>
          <ac:spMkLst>
            <pc:docMk/>
            <pc:sldMk cId="3640373641" sldId="303"/>
            <ac:spMk id="3" creationId="{5F75BB3D-6320-418A-8D1C-AC73472B4375}"/>
          </ac:spMkLst>
        </pc:spChg>
      </pc:sldChg>
      <pc:sldChg chg="addSp delSp modSp add mod">
        <pc:chgData name="CAPOTE NOY, Roberto Mario" userId="00493373-f3c7-4a20-ad1a-1b901b156c55" providerId="ADAL" clId="{3CFF895A-5FF3-4614-BF00-D90A828AA5B1}" dt="2021-08-15T00:20:06.353" v="5425" actId="207"/>
        <pc:sldMkLst>
          <pc:docMk/>
          <pc:sldMk cId="1130595279" sldId="847"/>
        </pc:sldMkLst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4" creationId="{012D7C34-7E7B-48E1-8941-5F2B8BEB2848}"/>
          </ac:spMkLst>
        </pc:spChg>
        <pc:spChg chg="mod">
          <ac:chgData name="CAPOTE NOY, Roberto Mario" userId="00493373-f3c7-4a20-ad1a-1b901b156c55" providerId="ADAL" clId="{3CFF895A-5FF3-4614-BF00-D90A828AA5B1}" dt="2021-08-14T23:19:52.941" v="3025" actId="1036"/>
          <ac:spMkLst>
            <pc:docMk/>
            <pc:sldMk cId="1130595279" sldId="847"/>
            <ac:spMk id="5" creationId="{052A6E20-CCCE-4E0F-AFEE-FD31D0B94654}"/>
          </ac:spMkLst>
        </pc:spChg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0" creationId="{7EFA7FCE-D06C-40F6-A307-177F0AF33C67}"/>
          </ac:spMkLst>
        </pc:spChg>
        <pc:spChg chg="del">
          <ac:chgData name="CAPOTE NOY, Roberto Mario" userId="00493373-f3c7-4a20-ad1a-1b901b156c55" providerId="ADAL" clId="{3CFF895A-5FF3-4614-BF00-D90A828AA5B1}" dt="2021-08-14T23:18:10.044" v="3002" actId="478"/>
          <ac:spMkLst>
            <pc:docMk/>
            <pc:sldMk cId="1130595279" sldId="847"/>
            <ac:spMk id="21" creationId="{AD5A256C-E0AC-47BB-B6BA-77CB221CDDFC}"/>
          </ac:spMkLst>
        </pc:spChg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2" creationId="{7D3E0BC4-10AA-4CDE-A30B-3EB290690C37}"/>
          </ac:spMkLst>
        </pc:spChg>
        <pc:spChg chg="add 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4" creationId="{E394B203-D96F-428E-8E88-C0431152F950}"/>
          </ac:spMkLst>
        </pc:spChg>
        <pc:spChg chg="mod">
          <ac:chgData name="CAPOTE NOY, Roberto Mario" userId="00493373-f3c7-4a20-ad1a-1b901b156c55" providerId="ADAL" clId="{3CFF895A-5FF3-4614-BF00-D90A828AA5B1}" dt="2021-08-14T23:16:19.147" v="2967" actId="1037"/>
          <ac:spMkLst>
            <pc:docMk/>
            <pc:sldMk cId="1130595279" sldId="847"/>
            <ac:spMk id="25" creationId="{675CF715-126C-4FCF-8B9B-23A1BD903EEA}"/>
          </ac:spMkLst>
        </pc:spChg>
        <pc:spChg chg="add mod">
          <ac:chgData name="CAPOTE NOY, Roberto Mario" userId="00493373-f3c7-4a20-ad1a-1b901b156c55" providerId="ADAL" clId="{3CFF895A-5FF3-4614-BF00-D90A828AA5B1}" dt="2021-08-15T00:20:06.353" v="5425" actId="207"/>
          <ac:spMkLst>
            <pc:docMk/>
            <pc:sldMk cId="1130595279" sldId="847"/>
            <ac:spMk id="27" creationId="{058AD4E7-5DAC-4822-91F6-EB8B6448D4DB}"/>
          </ac:spMkLst>
        </pc:spChg>
        <pc:picChg chg="mod">
          <ac:chgData name="CAPOTE NOY, Roberto Mario" userId="00493373-f3c7-4a20-ad1a-1b901b156c55" providerId="ADAL" clId="{3CFF895A-5FF3-4614-BF00-D90A828AA5B1}" dt="2021-08-15T00:17:54.423" v="5311" actId="1035"/>
          <ac:picMkLst>
            <pc:docMk/>
            <pc:sldMk cId="1130595279" sldId="847"/>
            <ac:picMk id="2" creationId="{D69DD38D-C10B-47F7-B6B8-3DBC0602AF01}"/>
          </ac:picMkLst>
        </pc:picChg>
        <pc:picChg chg="mod">
          <ac:chgData name="CAPOTE NOY, Roberto Mario" userId="00493373-f3c7-4a20-ad1a-1b901b156c55" providerId="ADAL" clId="{3CFF895A-5FF3-4614-BF00-D90A828AA5B1}" dt="2021-08-15T00:13:21.161" v="5290" actId="1035"/>
          <ac:picMkLst>
            <pc:docMk/>
            <pc:sldMk cId="1130595279" sldId="847"/>
            <ac:picMk id="3" creationId="{2DCB79FC-3B9D-49CE-ADD0-88F01599B55C}"/>
          </ac:picMkLst>
        </pc:picChg>
        <pc:picChg chg="add del mod">
          <ac:chgData name="CAPOTE NOY, Roberto Mario" userId="00493373-f3c7-4a20-ad1a-1b901b156c55" providerId="ADAL" clId="{3CFF895A-5FF3-4614-BF00-D90A828AA5B1}" dt="2021-08-15T00:13:25.317" v="5292" actId="21"/>
          <ac:picMkLst>
            <pc:docMk/>
            <pc:sldMk cId="1130595279" sldId="847"/>
            <ac:picMk id="21" creationId="{9B93A456-1BCA-48DC-BEF1-69C3979A7A01}"/>
          </ac:picMkLst>
        </pc:pic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7" creationId="{EE2067A1-FA56-45E8-88EA-1857AF9FBA8B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4" creationId="{31CC892C-0A4B-4063-AA65-F8B470B973F8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6" creationId="{D6D5BF7E-A709-4D8D-8985-68013319CEBF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8" creationId="{DCE7850B-E4A0-4ECA-9814-2E09E0FF25D8}"/>
          </ac:cxnSpMkLst>
        </pc:cxnChg>
        <pc:cxnChg chg="del mod">
          <ac:chgData name="CAPOTE NOY, Roberto Mario" userId="00493373-f3c7-4a20-ad1a-1b901b156c55" providerId="ADAL" clId="{3CFF895A-5FF3-4614-BF00-D90A828AA5B1}" dt="2021-08-15T00:17:35.694" v="5305" actId="478"/>
          <ac:cxnSpMkLst>
            <pc:docMk/>
            <pc:sldMk cId="1130595279" sldId="847"/>
            <ac:cxnSpMk id="19" creationId="{2F65B06B-8B0E-4D83-AF81-D0F29764E3F7}"/>
          </ac:cxnSpMkLst>
        </pc:cxnChg>
        <pc:cxnChg chg="mod">
          <ac:chgData name="CAPOTE NOY, Roberto Mario" userId="00493373-f3c7-4a20-ad1a-1b901b156c55" providerId="ADAL" clId="{3CFF895A-5FF3-4614-BF00-D90A828AA5B1}" dt="2021-08-14T23:16:19.147" v="2967" actId="1037"/>
          <ac:cxnSpMkLst>
            <pc:docMk/>
            <pc:sldMk cId="1130595279" sldId="847"/>
            <ac:cxnSpMk id="23" creationId="{02C59561-1271-4D6E-88A2-1AE696D2A842}"/>
          </ac:cxnSpMkLst>
        </pc:cxnChg>
        <pc:cxnChg chg="del mod">
          <ac:chgData name="CAPOTE NOY, Roberto Mario" userId="00493373-f3c7-4a20-ad1a-1b901b156c55" providerId="ADAL" clId="{3CFF895A-5FF3-4614-BF00-D90A828AA5B1}" dt="2021-08-15T00:17:35.694" v="5305" actId="478"/>
          <ac:cxnSpMkLst>
            <pc:docMk/>
            <pc:sldMk cId="1130595279" sldId="847"/>
            <ac:cxnSpMk id="26" creationId="{FB87BB0C-A95F-4EFC-9B52-5462DB2AA9B6}"/>
          </ac:cxnSpMkLst>
        </pc:cxnChg>
      </pc:sldChg>
      <pc:sldChg chg="addSp modSp add del mod ord">
        <pc:chgData name="CAPOTE NOY, Roberto Mario" userId="00493373-f3c7-4a20-ad1a-1b901b156c55" providerId="ADAL" clId="{3CFF895A-5FF3-4614-BF00-D90A828AA5B1}" dt="2021-08-14T23:23:37.727" v="3331" actId="47"/>
        <pc:sldMkLst>
          <pc:docMk/>
          <pc:sldMk cId="710887143" sldId="857"/>
        </pc:sldMkLst>
        <pc:spChg chg="mod">
          <ac:chgData name="CAPOTE NOY, Roberto Mario" userId="00493373-f3c7-4a20-ad1a-1b901b156c55" providerId="ADAL" clId="{3CFF895A-5FF3-4614-BF00-D90A828AA5B1}" dt="2021-08-14T23:08:05.202" v="2776" actId="164"/>
          <ac:spMkLst>
            <pc:docMk/>
            <pc:sldMk cId="710887143" sldId="857"/>
            <ac:spMk id="4" creationId="{E859ABDE-9D5B-4C45-B94A-A5A09BAE7273}"/>
          </ac:spMkLst>
        </pc:spChg>
        <pc:grpChg chg="add mod">
          <ac:chgData name="CAPOTE NOY, Roberto Mario" userId="00493373-f3c7-4a20-ad1a-1b901b156c55" providerId="ADAL" clId="{3CFF895A-5FF3-4614-BF00-D90A828AA5B1}" dt="2021-08-14T23:08:14.377" v="2791" actId="1038"/>
          <ac:grpSpMkLst>
            <pc:docMk/>
            <pc:sldMk cId="710887143" sldId="857"/>
            <ac:grpSpMk id="2" creationId="{930296C6-8AAF-4F58-AA60-1F9A6C60E773}"/>
          </ac:grpSpMkLst>
        </pc:grpChg>
        <pc:picChg chg="mod">
          <ac:chgData name="CAPOTE NOY, Roberto Mario" userId="00493373-f3c7-4a20-ad1a-1b901b156c55" providerId="ADAL" clId="{3CFF895A-5FF3-4614-BF00-D90A828AA5B1}" dt="2021-08-14T23:08:05.202" v="2776" actId="164"/>
          <ac:picMkLst>
            <pc:docMk/>
            <pc:sldMk cId="710887143" sldId="857"/>
            <ac:picMk id="6" creationId="{76D8CE98-990C-41BE-BC6E-7F39FB35570C}"/>
          </ac:picMkLst>
        </pc:picChg>
        <pc:cxnChg chg="mod">
          <ac:chgData name="CAPOTE NOY, Roberto Mario" userId="00493373-f3c7-4a20-ad1a-1b901b156c55" providerId="ADAL" clId="{3CFF895A-5FF3-4614-BF00-D90A828AA5B1}" dt="2021-08-14T23:08:05.202" v="2776" actId="164"/>
          <ac:cxnSpMkLst>
            <pc:docMk/>
            <pc:sldMk cId="710887143" sldId="857"/>
            <ac:cxnSpMk id="5" creationId="{B1157882-050E-4336-899F-9D1F22507EF7}"/>
          </ac:cxnSpMkLst>
        </pc:cxnChg>
      </pc:sldChg>
      <pc:sldChg chg="del">
        <pc:chgData name="CAPOTE NOY, Roberto Mario" userId="00493373-f3c7-4a20-ad1a-1b901b156c55" providerId="ADAL" clId="{3CFF895A-5FF3-4614-BF00-D90A828AA5B1}" dt="2021-08-14T22:45:49.876" v="1538" actId="47"/>
        <pc:sldMkLst>
          <pc:docMk/>
          <pc:sldMk cId="3536003194" sldId="876"/>
        </pc:sldMkLst>
      </pc:sldChg>
      <pc:sldChg chg="del">
        <pc:chgData name="CAPOTE NOY, Roberto Mario" userId="00493373-f3c7-4a20-ad1a-1b901b156c55" providerId="ADAL" clId="{3CFF895A-5FF3-4614-BF00-D90A828AA5B1}" dt="2021-08-14T22:40:48.261" v="1448" actId="47"/>
        <pc:sldMkLst>
          <pc:docMk/>
          <pc:sldMk cId="4202438185" sldId="877"/>
        </pc:sldMkLst>
      </pc:sldChg>
      <pc:sldChg chg="del">
        <pc:chgData name="CAPOTE NOY, Roberto Mario" userId="00493373-f3c7-4a20-ad1a-1b901b156c55" providerId="ADAL" clId="{3CFF895A-5FF3-4614-BF00-D90A828AA5B1}" dt="2021-08-14T19:36:13.002" v="179" actId="47"/>
        <pc:sldMkLst>
          <pc:docMk/>
          <pc:sldMk cId="2999562040" sldId="879"/>
        </pc:sldMkLst>
      </pc:sldChg>
      <pc:sldChg chg="del">
        <pc:chgData name="CAPOTE NOY, Roberto Mario" userId="00493373-f3c7-4a20-ad1a-1b901b156c55" providerId="ADAL" clId="{3CFF895A-5FF3-4614-BF00-D90A828AA5B1}" dt="2021-08-14T22:45:51.272" v="1539" actId="47"/>
        <pc:sldMkLst>
          <pc:docMk/>
          <pc:sldMk cId="3943053875" sldId="881"/>
        </pc:sldMkLst>
      </pc:sldChg>
      <pc:sldChg chg="del">
        <pc:chgData name="CAPOTE NOY, Roberto Mario" userId="00493373-f3c7-4a20-ad1a-1b901b156c55" providerId="ADAL" clId="{3CFF895A-5FF3-4614-BF00-D90A828AA5B1}" dt="2021-08-14T19:34:46.109" v="178" actId="47"/>
        <pc:sldMkLst>
          <pc:docMk/>
          <pc:sldMk cId="618907565" sldId="883"/>
        </pc:sldMkLst>
      </pc:sldChg>
      <pc:sldChg chg="del">
        <pc:chgData name="CAPOTE NOY, Roberto Mario" userId="00493373-f3c7-4a20-ad1a-1b901b156c55" providerId="ADAL" clId="{3CFF895A-5FF3-4614-BF00-D90A828AA5B1}" dt="2021-08-14T22:40:17.654" v="1443" actId="47"/>
        <pc:sldMkLst>
          <pc:docMk/>
          <pc:sldMk cId="4032445530" sldId="885"/>
        </pc:sldMkLst>
      </pc:sldChg>
      <pc:sldChg chg="del">
        <pc:chgData name="CAPOTE NOY, Roberto Mario" userId="00493373-f3c7-4a20-ad1a-1b901b156c55" providerId="ADAL" clId="{3CFF895A-5FF3-4614-BF00-D90A828AA5B1}" dt="2021-08-14T19:36:18.542" v="180" actId="47"/>
        <pc:sldMkLst>
          <pc:docMk/>
          <pc:sldMk cId="3752592240" sldId="886"/>
        </pc:sldMkLst>
      </pc:sldChg>
      <pc:sldChg chg="del">
        <pc:chgData name="CAPOTE NOY, Roberto Mario" userId="00493373-f3c7-4a20-ad1a-1b901b156c55" providerId="ADAL" clId="{3CFF895A-5FF3-4614-BF00-D90A828AA5B1}" dt="2021-08-14T19:36:23.931" v="181" actId="47"/>
        <pc:sldMkLst>
          <pc:docMk/>
          <pc:sldMk cId="4285279945" sldId="888"/>
        </pc:sldMkLst>
      </pc:sldChg>
      <pc:sldChg chg="del">
        <pc:chgData name="CAPOTE NOY, Roberto Mario" userId="00493373-f3c7-4a20-ad1a-1b901b156c55" providerId="ADAL" clId="{3CFF895A-5FF3-4614-BF00-D90A828AA5B1}" dt="2021-08-14T22:40:41.121" v="1447" actId="47"/>
        <pc:sldMkLst>
          <pc:docMk/>
          <pc:sldMk cId="162223360" sldId="891"/>
        </pc:sldMkLst>
      </pc:sldChg>
      <pc:sldChg chg="del">
        <pc:chgData name="CAPOTE NOY, Roberto Mario" userId="00493373-f3c7-4a20-ad1a-1b901b156c55" providerId="ADAL" clId="{3CFF895A-5FF3-4614-BF00-D90A828AA5B1}" dt="2021-08-14T22:45:27.012" v="1532" actId="47"/>
        <pc:sldMkLst>
          <pc:docMk/>
          <pc:sldMk cId="3483828466" sldId="892"/>
        </pc:sldMkLst>
      </pc:sldChg>
      <pc:sldChg chg="del">
        <pc:chgData name="CAPOTE NOY, Roberto Mario" userId="00493373-f3c7-4a20-ad1a-1b901b156c55" providerId="ADAL" clId="{3CFF895A-5FF3-4614-BF00-D90A828AA5B1}" dt="2021-08-14T22:45:05.706" v="1530" actId="47"/>
        <pc:sldMkLst>
          <pc:docMk/>
          <pc:sldMk cId="2159505023" sldId="893"/>
        </pc:sldMkLst>
      </pc:sldChg>
      <pc:sldChg chg="modSp del mod">
        <pc:chgData name="CAPOTE NOY, Roberto Mario" userId="00493373-f3c7-4a20-ad1a-1b901b156c55" providerId="ADAL" clId="{3CFF895A-5FF3-4614-BF00-D90A828AA5B1}" dt="2021-08-14T22:46:28.861" v="1547" actId="47"/>
        <pc:sldMkLst>
          <pc:docMk/>
          <pc:sldMk cId="1634050995" sldId="895"/>
        </pc:sldMkLst>
        <pc:spChg chg="mod">
          <ac:chgData name="CAPOTE NOY, Roberto Mario" userId="00493373-f3c7-4a20-ad1a-1b901b156c55" providerId="ADAL" clId="{3CFF895A-5FF3-4614-BF00-D90A828AA5B1}" dt="2021-08-14T19:42:52.569" v="423" actId="6549"/>
          <ac:spMkLst>
            <pc:docMk/>
            <pc:sldMk cId="1634050995" sldId="895"/>
            <ac:spMk id="3" creationId="{5F75BB3D-6320-418A-8D1C-AC73472B4375}"/>
          </ac:spMkLst>
        </pc:spChg>
      </pc:sldChg>
      <pc:sldChg chg="del">
        <pc:chgData name="CAPOTE NOY, Roberto Mario" userId="00493373-f3c7-4a20-ad1a-1b901b156c55" providerId="ADAL" clId="{3CFF895A-5FF3-4614-BF00-D90A828AA5B1}" dt="2021-08-14T22:45:19.454" v="1531" actId="47"/>
        <pc:sldMkLst>
          <pc:docMk/>
          <pc:sldMk cId="256420334" sldId="896"/>
        </pc:sldMkLst>
      </pc:sldChg>
      <pc:sldChg chg="del">
        <pc:chgData name="CAPOTE NOY, Roberto Mario" userId="00493373-f3c7-4a20-ad1a-1b901b156c55" providerId="ADAL" clId="{3CFF895A-5FF3-4614-BF00-D90A828AA5B1}" dt="2021-08-14T22:46:06.127" v="1544" actId="47"/>
        <pc:sldMkLst>
          <pc:docMk/>
          <pc:sldMk cId="4268653040" sldId="897"/>
        </pc:sldMkLst>
      </pc:sldChg>
      <pc:sldChg chg="del">
        <pc:chgData name="CAPOTE NOY, Roberto Mario" userId="00493373-f3c7-4a20-ad1a-1b901b156c55" providerId="ADAL" clId="{3CFF895A-5FF3-4614-BF00-D90A828AA5B1}" dt="2021-08-14T22:46:07.088" v="1545" actId="47"/>
        <pc:sldMkLst>
          <pc:docMk/>
          <pc:sldMk cId="3673467336" sldId="898"/>
        </pc:sldMkLst>
      </pc:sldChg>
      <pc:sldChg chg="del">
        <pc:chgData name="CAPOTE NOY, Roberto Mario" userId="00493373-f3c7-4a20-ad1a-1b901b156c55" providerId="ADAL" clId="{3CFF895A-5FF3-4614-BF00-D90A828AA5B1}" dt="2021-08-14T22:46:10.824" v="1546" actId="47"/>
        <pc:sldMkLst>
          <pc:docMk/>
          <pc:sldMk cId="270486612" sldId="899"/>
        </pc:sldMkLst>
      </pc:sldChg>
      <pc:sldChg chg="del">
        <pc:chgData name="CAPOTE NOY, Roberto Mario" userId="00493373-f3c7-4a20-ad1a-1b901b156c55" providerId="ADAL" clId="{3CFF895A-5FF3-4614-BF00-D90A828AA5B1}" dt="2021-08-14T22:40:05.165" v="1441" actId="47"/>
        <pc:sldMkLst>
          <pc:docMk/>
          <pc:sldMk cId="504945519" sldId="902"/>
        </pc:sldMkLst>
      </pc:sldChg>
      <pc:sldChg chg="del">
        <pc:chgData name="CAPOTE NOY, Roberto Mario" userId="00493373-f3c7-4a20-ad1a-1b901b156c55" providerId="ADAL" clId="{3CFF895A-5FF3-4614-BF00-D90A828AA5B1}" dt="2021-08-14T22:40:03.581" v="1440" actId="47"/>
        <pc:sldMkLst>
          <pc:docMk/>
          <pc:sldMk cId="1833155677" sldId="903"/>
        </pc:sldMkLst>
      </pc:sldChg>
      <pc:sldChg chg="modSp mod">
        <pc:chgData name="CAPOTE NOY, Roberto Mario" userId="00493373-f3c7-4a20-ad1a-1b901b156c55" providerId="ADAL" clId="{3CFF895A-5FF3-4614-BF00-D90A828AA5B1}" dt="2021-08-14T19:34:28.434" v="176" actId="6549"/>
        <pc:sldMkLst>
          <pc:docMk/>
          <pc:sldMk cId="2530887380" sldId="961"/>
        </pc:sldMkLst>
        <pc:spChg chg="mod">
          <ac:chgData name="CAPOTE NOY, Roberto Mario" userId="00493373-f3c7-4a20-ad1a-1b901b156c55" providerId="ADAL" clId="{3CFF895A-5FF3-4614-BF00-D90A828AA5B1}" dt="2021-08-14T19:33:36.583" v="157" actId="6549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3CFF895A-5FF3-4614-BF00-D90A828AA5B1}" dt="2021-08-14T19:34:28.434" v="176" actId="6549"/>
          <ac:spMkLst>
            <pc:docMk/>
            <pc:sldMk cId="2530887380" sldId="961"/>
            <ac:spMk id="42" creationId="{58D8D654-EB4E-4940-A56D-E5068D7EBAC9}"/>
          </ac:spMkLst>
        </pc:spChg>
      </pc:sldChg>
      <pc:sldChg chg="del">
        <pc:chgData name="CAPOTE NOY, Roberto Mario" userId="00493373-f3c7-4a20-ad1a-1b901b156c55" providerId="ADAL" clId="{3CFF895A-5FF3-4614-BF00-D90A828AA5B1}" dt="2021-08-14T22:45:42.462" v="1537" actId="47"/>
        <pc:sldMkLst>
          <pc:docMk/>
          <pc:sldMk cId="8627460" sldId="962"/>
        </pc:sldMkLst>
      </pc:sldChg>
      <pc:sldChg chg="del">
        <pc:chgData name="CAPOTE NOY, Roberto Mario" userId="00493373-f3c7-4a20-ad1a-1b901b156c55" providerId="ADAL" clId="{3CFF895A-5FF3-4614-BF00-D90A828AA5B1}" dt="2021-08-14T22:40:15.862" v="1442" actId="47"/>
        <pc:sldMkLst>
          <pc:docMk/>
          <pc:sldMk cId="1324404758" sldId="963"/>
        </pc:sldMkLst>
      </pc:sldChg>
      <pc:sldChg chg="del">
        <pc:chgData name="CAPOTE NOY, Roberto Mario" userId="00493373-f3c7-4a20-ad1a-1b901b156c55" providerId="ADAL" clId="{3CFF895A-5FF3-4614-BF00-D90A828AA5B1}" dt="2021-08-14T22:45:36.788" v="1536" actId="47"/>
        <pc:sldMkLst>
          <pc:docMk/>
          <pc:sldMk cId="3246555844" sldId="964"/>
        </pc:sldMkLst>
      </pc:sldChg>
      <pc:sldChg chg="del">
        <pc:chgData name="CAPOTE NOY, Roberto Mario" userId="00493373-f3c7-4a20-ad1a-1b901b156c55" providerId="ADAL" clId="{3CFF895A-5FF3-4614-BF00-D90A828AA5B1}" dt="2021-08-14T22:40:39.349" v="1446" actId="47"/>
        <pc:sldMkLst>
          <pc:docMk/>
          <pc:sldMk cId="2144856231" sldId="965"/>
        </pc:sldMkLst>
      </pc:sldChg>
      <pc:sldChg chg="del">
        <pc:chgData name="CAPOTE NOY, Roberto Mario" userId="00493373-f3c7-4a20-ad1a-1b901b156c55" providerId="ADAL" clId="{3CFF895A-5FF3-4614-BF00-D90A828AA5B1}" dt="2021-08-14T22:45:33.035" v="1535" actId="47"/>
        <pc:sldMkLst>
          <pc:docMk/>
          <pc:sldMk cId="1958555660" sldId="966"/>
        </pc:sldMkLst>
      </pc:sldChg>
      <pc:sldChg chg="del">
        <pc:chgData name="CAPOTE NOY, Roberto Mario" userId="00493373-f3c7-4a20-ad1a-1b901b156c55" providerId="ADAL" clId="{3CFF895A-5FF3-4614-BF00-D90A828AA5B1}" dt="2021-08-14T19:43:26.286" v="424" actId="47"/>
        <pc:sldMkLst>
          <pc:docMk/>
          <pc:sldMk cId="201835078" sldId="967"/>
        </pc:sldMkLst>
      </pc:sldChg>
      <pc:sldChg chg="new del">
        <pc:chgData name="CAPOTE NOY, Roberto Mario" userId="00493373-f3c7-4a20-ad1a-1b901b156c55" providerId="ADAL" clId="{3CFF895A-5FF3-4614-BF00-D90A828AA5B1}" dt="2021-08-14T19:44:24.681" v="430" actId="47"/>
        <pc:sldMkLst>
          <pc:docMk/>
          <pc:sldMk cId="2511043997" sldId="967"/>
        </pc:sldMkLst>
      </pc:sldChg>
      <pc:sldChg chg="addSp delSp modSp new mod ord addCm modCm">
        <pc:chgData name="CAPOTE NOY, Roberto Mario" userId="00493373-f3c7-4a20-ad1a-1b901b156c55" providerId="ADAL" clId="{3CFF895A-5FF3-4614-BF00-D90A828AA5B1}" dt="2021-08-14T23:30:12.510" v="3534"/>
        <pc:sldMkLst>
          <pc:docMk/>
          <pc:sldMk cId="1735969942" sldId="968"/>
        </pc:sldMkLst>
        <pc:spChg chg="del">
          <ac:chgData name="CAPOTE NOY, Roberto Mario" userId="00493373-f3c7-4a20-ad1a-1b901b156c55" providerId="ADAL" clId="{3CFF895A-5FF3-4614-BF00-D90A828AA5B1}" dt="2021-08-14T19:44:31.963" v="432" actId="478"/>
          <ac:spMkLst>
            <pc:docMk/>
            <pc:sldMk cId="1735969942" sldId="968"/>
            <ac:spMk id="2" creationId="{57532B0D-2F99-4236-A5CA-24B40256647D}"/>
          </ac:spMkLst>
        </pc:spChg>
        <pc:spChg chg="del">
          <ac:chgData name="CAPOTE NOY, Roberto Mario" userId="00493373-f3c7-4a20-ad1a-1b901b156c55" providerId="ADAL" clId="{3CFF895A-5FF3-4614-BF00-D90A828AA5B1}" dt="2021-08-14T19:44:29.666" v="431" actId="478"/>
          <ac:spMkLst>
            <pc:docMk/>
            <pc:sldMk cId="1735969942" sldId="968"/>
            <ac:spMk id="3" creationId="{3AB4E2EA-E0D1-482E-8773-39E4D36A1D63}"/>
          </ac:spMkLst>
        </pc:spChg>
        <pc:spChg chg="add mod">
          <ac:chgData name="CAPOTE NOY, Roberto Mario" userId="00493373-f3c7-4a20-ad1a-1b901b156c55" providerId="ADAL" clId="{3CFF895A-5FF3-4614-BF00-D90A828AA5B1}" dt="2021-08-14T22:39:42.059" v="1437" actId="13926"/>
          <ac:spMkLst>
            <pc:docMk/>
            <pc:sldMk cId="1735969942" sldId="968"/>
            <ac:spMk id="4" creationId="{049304DD-7D17-42FF-8FAD-5FE00F0C4CB4}"/>
          </ac:spMkLst>
        </pc:spChg>
        <pc:spChg chg="add mod">
          <ac:chgData name="CAPOTE NOY, Roberto Mario" userId="00493373-f3c7-4a20-ad1a-1b901b156c55" providerId="ADAL" clId="{3CFF895A-5FF3-4614-BF00-D90A828AA5B1}" dt="2021-08-14T20:20:44.681" v="1360" actId="1038"/>
          <ac:spMkLst>
            <pc:docMk/>
            <pc:sldMk cId="1735969942" sldId="968"/>
            <ac:spMk id="5" creationId="{840A217B-B1E8-4FEC-982E-DB19661EBEA8}"/>
          </ac:spMkLst>
        </pc:spChg>
        <pc:graphicFrameChg chg="add del mod">
          <ac:chgData name="CAPOTE NOY, Roberto Mario" userId="00493373-f3c7-4a20-ad1a-1b901b156c55" providerId="ADAL" clId="{3CFF895A-5FF3-4614-BF00-D90A828AA5B1}" dt="2021-08-14T19:49:57.401" v="679" actId="478"/>
          <ac:graphicFrameMkLst>
            <pc:docMk/>
            <pc:sldMk cId="1735969942" sldId="968"/>
            <ac:graphicFrameMk id="6" creationId="{3ADDAD3F-B178-439E-AC13-3412BA016EB8}"/>
          </ac:graphicFrameMkLst>
        </pc:graphicFrameChg>
        <pc:graphicFrameChg chg="add del mod">
          <ac:chgData name="CAPOTE NOY, Roberto Mario" userId="00493373-f3c7-4a20-ad1a-1b901b156c55" providerId="ADAL" clId="{3CFF895A-5FF3-4614-BF00-D90A828AA5B1}" dt="2021-08-14T20:01:39.895" v="788"/>
          <ac:graphicFrameMkLst>
            <pc:docMk/>
            <pc:sldMk cId="1735969942" sldId="968"/>
            <ac:graphicFrameMk id="7" creationId="{C6ED92C4-A997-4A07-9AB1-CD3BBBA4FA0A}"/>
          </ac:graphicFrameMkLst>
        </pc:graphicFrameChg>
        <pc:graphicFrameChg chg="add del mod">
          <ac:chgData name="CAPOTE NOY, Roberto Mario" userId="00493373-f3c7-4a20-ad1a-1b901b156c55" providerId="ADAL" clId="{3CFF895A-5FF3-4614-BF00-D90A828AA5B1}" dt="2021-08-14T20:09:26.249" v="894"/>
          <ac:graphicFrameMkLst>
            <pc:docMk/>
            <pc:sldMk cId="1735969942" sldId="968"/>
            <ac:graphicFrameMk id="8" creationId="{FAE338F2-3FB8-4351-8B5B-0134A4FEEF2A}"/>
          </ac:graphicFrameMkLst>
        </pc:graphicFrameChg>
      </pc:sldChg>
      <pc:sldChg chg="del">
        <pc:chgData name="CAPOTE NOY, Roberto Mario" userId="00493373-f3c7-4a20-ad1a-1b901b156c55" providerId="ADAL" clId="{3CFF895A-5FF3-4614-BF00-D90A828AA5B1}" dt="2021-08-14T19:43:38.125" v="427" actId="47"/>
        <pc:sldMkLst>
          <pc:docMk/>
          <pc:sldMk cId="3531837579" sldId="968"/>
        </pc:sldMkLst>
      </pc:sldChg>
      <pc:sldChg chg="del">
        <pc:chgData name="CAPOTE NOY, Roberto Mario" userId="00493373-f3c7-4a20-ad1a-1b901b156c55" providerId="ADAL" clId="{3CFF895A-5FF3-4614-BF00-D90A828AA5B1}" dt="2021-08-14T19:43:29.807" v="425" actId="47"/>
        <pc:sldMkLst>
          <pc:docMk/>
          <pc:sldMk cId="444482654" sldId="969"/>
        </pc:sldMkLst>
      </pc:sldChg>
      <pc:sldChg chg="addSp delSp modSp new mod ord">
        <pc:chgData name="CAPOTE NOY, Roberto Mario" userId="00493373-f3c7-4a20-ad1a-1b901b156c55" providerId="ADAL" clId="{3CFF895A-5FF3-4614-BF00-D90A828AA5B1}" dt="2021-08-15T00:10:40.664" v="5278" actId="1076"/>
        <pc:sldMkLst>
          <pc:docMk/>
          <pc:sldMk cId="1737934182" sldId="969"/>
        </pc:sldMkLst>
        <pc:spChg chg="del">
          <ac:chgData name="CAPOTE NOY, Roberto Mario" userId="00493373-f3c7-4a20-ad1a-1b901b156c55" providerId="ADAL" clId="{3CFF895A-5FF3-4614-BF00-D90A828AA5B1}" dt="2021-08-14T22:44:34.140" v="1522" actId="478"/>
          <ac:spMkLst>
            <pc:docMk/>
            <pc:sldMk cId="1737934182" sldId="969"/>
            <ac:spMk id="2" creationId="{86FE46C4-53CE-4C4A-AC83-E7FE6A0AF17A}"/>
          </ac:spMkLst>
        </pc:spChg>
        <pc:spChg chg="del">
          <ac:chgData name="CAPOTE NOY, Roberto Mario" userId="00493373-f3c7-4a20-ad1a-1b901b156c55" providerId="ADAL" clId="{3CFF895A-5FF3-4614-BF00-D90A828AA5B1}" dt="2021-08-14T22:44:30.844" v="1521" actId="478"/>
          <ac:spMkLst>
            <pc:docMk/>
            <pc:sldMk cId="1737934182" sldId="969"/>
            <ac:spMk id="3" creationId="{71070E07-43F2-435E-97BE-C37FEA0C1416}"/>
          </ac:spMkLst>
        </pc:spChg>
        <pc:spChg chg="add mod">
          <ac:chgData name="CAPOTE NOY, Roberto Mario" userId="00493373-f3c7-4a20-ad1a-1b901b156c55" providerId="ADAL" clId="{3CFF895A-5FF3-4614-BF00-D90A828AA5B1}" dt="2021-08-15T00:03:50.143" v="4810" actId="1035"/>
          <ac:spMkLst>
            <pc:docMk/>
            <pc:sldMk cId="1737934182" sldId="969"/>
            <ac:spMk id="6" creationId="{2799DCCC-B5C5-4642-85F3-A637B0C82953}"/>
          </ac:spMkLst>
        </pc:spChg>
        <pc:spChg chg="add mod">
          <ac:chgData name="CAPOTE NOY, Roberto Mario" userId="00493373-f3c7-4a20-ad1a-1b901b156c55" providerId="ADAL" clId="{3CFF895A-5FF3-4614-BF00-D90A828AA5B1}" dt="2021-08-15T00:03:50.143" v="4810" actId="1035"/>
          <ac:spMkLst>
            <pc:docMk/>
            <pc:sldMk cId="1737934182" sldId="969"/>
            <ac:spMk id="7" creationId="{B33E8DC3-612D-4CE9-9D1E-CF2956A20A77}"/>
          </ac:spMkLst>
        </pc:spChg>
        <pc:spChg chg="add mod">
          <ac:chgData name="CAPOTE NOY, Roberto Mario" userId="00493373-f3c7-4a20-ad1a-1b901b156c55" providerId="ADAL" clId="{3CFF895A-5FF3-4614-BF00-D90A828AA5B1}" dt="2021-08-15T00:04:00.524" v="4813" actId="1076"/>
          <ac:spMkLst>
            <pc:docMk/>
            <pc:sldMk cId="1737934182" sldId="969"/>
            <ac:spMk id="8" creationId="{A9A46D73-8DB0-4E7B-9AA4-9EBFEF395C50}"/>
          </ac:spMkLst>
        </pc:spChg>
        <pc:spChg chg="add mod">
          <ac:chgData name="CAPOTE NOY, Roberto Mario" userId="00493373-f3c7-4a20-ad1a-1b901b156c55" providerId="ADAL" clId="{3CFF895A-5FF3-4614-BF00-D90A828AA5B1}" dt="2021-08-15T00:04:04.456" v="4814" actId="1076"/>
          <ac:spMkLst>
            <pc:docMk/>
            <pc:sldMk cId="1737934182" sldId="969"/>
            <ac:spMk id="9" creationId="{6DCB3E43-05E8-4594-81DF-55227274E56B}"/>
          </ac:spMkLst>
        </pc:spChg>
        <pc:spChg chg="add mod">
          <ac:chgData name="CAPOTE NOY, Roberto Mario" userId="00493373-f3c7-4a20-ad1a-1b901b156c55" providerId="ADAL" clId="{3CFF895A-5FF3-4614-BF00-D90A828AA5B1}" dt="2021-08-15T00:04:09.784" v="4815" actId="1076"/>
          <ac:spMkLst>
            <pc:docMk/>
            <pc:sldMk cId="1737934182" sldId="969"/>
            <ac:spMk id="12" creationId="{86EBB5E2-9EC0-4875-8432-96BA16FAC304}"/>
          </ac:spMkLst>
        </pc:spChg>
        <pc:spChg chg="add mod">
          <ac:chgData name="CAPOTE NOY, Roberto Mario" userId="00493373-f3c7-4a20-ad1a-1b901b156c55" providerId="ADAL" clId="{3CFF895A-5FF3-4614-BF00-D90A828AA5B1}" dt="2021-08-15T00:04:18.096" v="4877" actId="1038"/>
          <ac:spMkLst>
            <pc:docMk/>
            <pc:sldMk cId="1737934182" sldId="969"/>
            <ac:spMk id="13" creationId="{9C05915B-E67E-45F8-AA2E-F912FD684AB4}"/>
          </ac:spMkLst>
        </pc:spChg>
        <pc:spChg chg="add mod">
          <ac:chgData name="CAPOTE NOY, Roberto Mario" userId="00493373-f3c7-4a20-ad1a-1b901b156c55" providerId="ADAL" clId="{3CFF895A-5FF3-4614-BF00-D90A828AA5B1}" dt="2021-08-15T00:09:06.465" v="5240" actId="207"/>
          <ac:spMkLst>
            <pc:docMk/>
            <pc:sldMk cId="1737934182" sldId="969"/>
            <ac:spMk id="16" creationId="{1C00E00F-AAFB-4841-BF90-D4626F55CACD}"/>
          </ac:spMkLst>
        </pc:spChg>
        <pc:spChg chg="add mod">
          <ac:chgData name="CAPOTE NOY, Roberto Mario" userId="00493373-f3c7-4a20-ad1a-1b901b156c55" providerId="ADAL" clId="{3CFF895A-5FF3-4614-BF00-D90A828AA5B1}" dt="2021-08-15T00:07:01.112" v="5100" actId="1037"/>
          <ac:spMkLst>
            <pc:docMk/>
            <pc:sldMk cId="1737934182" sldId="969"/>
            <ac:spMk id="17" creationId="{F4819216-AA69-41DB-A4F7-EF871F0E4939}"/>
          </ac:spMkLst>
        </pc:spChg>
        <pc:spChg chg="add mod">
          <ac:chgData name="CAPOTE NOY, Roberto Mario" userId="00493373-f3c7-4a20-ad1a-1b901b156c55" providerId="ADAL" clId="{3CFF895A-5FF3-4614-BF00-D90A828AA5B1}" dt="2021-08-15T00:07:09.014" v="5107" actId="1076"/>
          <ac:spMkLst>
            <pc:docMk/>
            <pc:sldMk cId="1737934182" sldId="969"/>
            <ac:spMk id="18" creationId="{5C45E546-95CD-4450-8FD6-B3DD06719EE0}"/>
          </ac:spMkLst>
        </pc:spChg>
        <pc:spChg chg="add mod">
          <ac:chgData name="CAPOTE NOY, Roberto Mario" userId="00493373-f3c7-4a20-ad1a-1b901b156c55" providerId="ADAL" clId="{3CFF895A-5FF3-4614-BF00-D90A828AA5B1}" dt="2021-08-15T00:09:58.558" v="5275" actId="207"/>
          <ac:spMkLst>
            <pc:docMk/>
            <pc:sldMk cId="1737934182" sldId="969"/>
            <ac:spMk id="19" creationId="{271F01DA-271D-400B-B21A-6A9B575F65C5}"/>
          </ac:spMkLst>
        </pc:spChg>
        <pc:picChg chg="add mod modCrop">
          <ac:chgData name="CAPOTE NOY, Roberto Mario" userId="00493373-f3c7-4a20-ad1a-1b901b156c55" providerId="ADAL" clId="{3CFF895A-5FF3-4614-BF00-D90A828AA5B1}" dt="2021-08-15T00:03:57.016" v="4812" actId="1076"/>
          <ac:picMkLst>
            <pc:docMk/>
            <pc:sldMk cId="1737934182" sldId="969"/>
            <ac:picMk id="5" creationId="{18E7CBB0-E284-48A4-9B98-CC4B38D851F0}"/>
          </ac:picMkLst>
        </pc:picChg>
        <pc:picChg chg="add mod">
          <ac:chgData name="CAPOTE NOY, Roberto Mario" userId="00493373-f3c7-4a20-ad1a-1b901b156c55" providerId="ADAL" clId="{3CFF895A-5FF3-4614-BF00-D90A828AA5B1}" dt="2021-08-15T00:03:50.143" v="4810" actId="1035"/>
          <ac:picMkLst>
            <pc:docMk/>
            <pc:sldMk cId="1737934182" sldId="969"/>
            <ac:picMk id="11" creationId="{3313F441-6D0E-41F9-9DF7-E4D9D5F039DE}"/>
          </ac:picMkLst>
        </pc:picChg>
        <pc:picChg chg="add mod">
          <ac:chgData name="CAPOTE NOY, Roberto Mario" userId="00493373-f3c7-4a20-ad1a-1b901b156c55" providerId="ADAL" clId="{3CFF895A-5FF3-4614-BF00-D90A828AA5B1}" dt="2021-08-15T00:07:01.112" v="5100" actId="1037"/>
          <ac:picMkLst>
            <pc:docMk/>
            <pc:sldMk cId="1737934182" sldId="969"/>
            <ac:picMk id="15" creationId="{E5CA48B7-AC18-462D-A703-775752BF970A}"/>
          </ac:picMkLst>
        </pc:picChg>
        <pc:cxnChg chg="add mod">
          <ac:chgData name="CAPOTE NOY, Roberto Mario" userId="00493373-f3c7-4a20-ad1a-1b901b156c55" providerId="ADAL" clId="{3CFF895A-5FF3-4614-BF00-D90A828AA5B1}" dt="2021-08-15T00:10:40.664" v="5278" actId="1076"/>
          <ac:cxnSpMkLst>
            <pc:docMk/>
            <pc:sldMk cId="1737934182" sldId="969"/>
            <ac:cxnSpMk id="20" creationId="{01361E9D-8416-4559-9775-6CF09C97DBB8}"/>
          </ac:cxnSpMkLst>
        </pc:cxnChg>
      </pc:sldChg>
      <pc:sldChg chg="new del">
        <pc:chgData name="CAPOTE NOY, Roberto Mario" userId="00493373-f3c7-4a20-ad1a-1b901b156c55" providerId="ADAL" clId="{3CFF895A-5FF3-4614-BF00-D90A828AA5B1}" dt="2021-08-14T19:44:40.159" v="434" actId="47"/>
        <pc:sldMkLst>
          <pc:docMk/>
          <pc:sldMk cId="3584923721" sldId="969"/>
        </pc:sldMkLst>
      </pc:sldChg>
      <pc:sldChg chg="modSp add mod ord">
        <pc:chgData name="CAPOTE NOY, Roberto Mario" userId="00493373-f3c7-4a20-ad1a-1b901b156c55" providerId="ADAL" clId="{3CFF895A-5FF3-4614-BF00-D90A828AA5B1}" dt="2021-08-14T23:23:18.296" v="3330" actId="113"/>
        <pc:sldMkLst>
          <pc:docMk/>
          <pc:sldMk cId="378376341" sldId="970"/>
        </pc:sldMkLst>
        <pc:spChg chg="mod">
          <ac:chgData name="CAPOTE NOY, Roberto Mario" userId="00493373-f3c7-4a20-ad1a-1b901b156c55" providerId="ADAL" clId="{3CFF895A-5FF3-4614-BF00-D90A828AA5B1}" dt="2021-08-14T22:54:42.114" v="1670" actId="6549"/>
          <ac:spMkLst>
            <pc:docMk/>
            <pc:sldMk cId="378376341" sldId="970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4T23:23:18.296" v="3330" actId="113"/>
          <ac:spMkLst>
            <pc:docMk/>
            <pc:sldMk cId="378376341" sldId="970"/>
            <ac:spMk id="137" creationId="{00000000-0000-0000-0000-000000000000}"/>
          </ac:spMkLst>
        </pc:spChg>
      </pc:sldChg>
      <pc:sldChg chg="del">
        <pc:chgData name="CAPOTE NOY, Roberto Mario" userId="00493373-f3c7-4a20-ad1a-1b901b156c55" providerId="ADAL" clId="{3CFF895A-5FF3-4614-BF00-D90A828AA5B1}" dt="2021-08-14T19:43:34.297" v="426" actId="47"/>
        <pc:sldMkLst>
          <pc:docMk/>
          <pc:sldMk cId="2832672189" sldId="970"/>
        </pc:sldMkLst>
      </pc:sldChg>
      <pc:sldChg chg="addSp modSp new mod">
        <pc:chgData name="CAPOTE NOY, Roberto Mario" userId="00493373-f3c7-4a20-ad1a-1b901b156c55" providerId="ADAL" clId="{3CFF895A-5FF3-4614-BF00-D90A828AA5B1}" dt="2021-08-14T23:26:10.522" v="3486"/>
        <pc:sldMkLst>
          <pc:docMk/>
          <pc:sldMk cId="1580063033" sldId="971"/>
        </pc:sldMkLst>
        <pc:spChg chg="add mod">
          <ac:chgData name="CAPOTE NOY, Roberto Mario" userId="00493373-f3c7-4a20-ad1a-1b901b156c55" providerId="ADAL" clId="{3CFF895A-5FF3-4614-BF00-D90A828AA5B1}" dt="2021-08-14T23:25:51.431" v="3436" actId="1076"/>
          <ac:spMkLst>
            <pc:docMk/>
            <pc:sldMk cId="1580063033" sldId="971"/>
            <ac:spMk id="3" creationId="{6985BF18-3194-4CBA-9804-8C8399B21148}"/>
          </ac:spMkLst>
        </pc:spChg>
        <pc:spChg chg="add mod">
          <ac:chgData name="CAPOTE NOY, Roberto Mario" userId="00493373-f3c7-4a20-ad1a-1b901b156c55" providerId="ADAL" clId="{3CFF895A-5FF3-4614-BF00-D90A828AA5B1}" dt="2021-08-14T23:25:04.852" v="3392" actId="1076"/>
          <ac:spMkLst>
            <pc:docMk/>
            <pc:sldMk cId="1580063033" sldId="971"/>
            <ac:spMk id="4" creationId="{C59DCE9E-151B-4229-B89F-0B21A6B9D94F}"/>
          </ac:spMkLst>
        </pc:spChg>
        <pc:spChg chg="add mod">
          <ac:chgData name="CAPOTE NOY, Roberto Mario" userId="00493373-f3c7-4a20-ad1a-1b901b156c55" providerId="ADAL" clId="{3CFF895A-5FF3-4614-BF00-D90A828AA5B1}" dt="2021-08-14T23:24:31.270" v="3382" actId="14100"/>
          <ac:spMkLst>
            <pc:docMk/>
            <pc:sldMk cId="1580063033" sldId="971"/>
            <ac:spMk id="5" creationId="{A1546AD0-4858-4356-A8B5-BCAA6D6E01F7}"/>
          </ac:spMkLst>
        </pc:spChg>
        <pc:picChg chg="add mod">
          <ac:chgData name="CAPOTE NOY, Roberto Mario" userId="00493373-f3c7-4a20-ad1a-1b901b156c55" providerId="ADAL" clId="{3CFF895A-5FF3-4614-BF00-D90A828AA5B1}" dt="2021-08-14T23:26:10.522" v="3486"/>
          <ac:picMkLst>
            <pc:docMk/>
            <pc:sldMk cId="1580063033" sldId="971"/>
            <ac:picMk id="2050" creationId="{7B11C16C-4D7C-4616-9CE8-478CAF074792}"/>
          </ac:picMkLst>
        </pc:picChg>
      </pc:sldChg>
      <pc:sldChg chg="del">
        <pc:chgData name="CAPOTE NOY, Roberto Mario" userId="00493373-f3c7-4a20-ad1a-1b901b156c55" providerId="ADAL" clId="{3CFF895A-5FF3-4614-BF00-D90A828AA5B1}" dt="2021-08-14T19:34:43.196" v="177" actId="47"/>
        <pc:sldMkLst>
          <pc:docMk/>
          <pc:sldMk cId="1808954561" sldId="971"/>
        </pc:sldMkLst>
      </pc:sldChg>
      <pc:sldChg chg="modSp add mod ord">
        <pc:chgData name="CAPOTE NOY, Roberto Mario" userId="00493373-f3c7-4a20-ad1a-1b901b156c55" providerId="ADAL" clId="{3CFF895A-5FF3-4614-BF00-D90A828AA5B1}" dt="2021-08-15T00:08:37.877" v="5239"/>
        <pc:sldMkLst>
          <pc:docMk/>
          <pc:sldMk cId="3230169997" sldId="972"/>
        </pc:sldMkLst>
        <pc:spChg chg="mod">
          <ac:chgData name="CAPOTE NOY, Roberto Mario" userId="00493373-f3c7-4a20-ad1a-1b901b156c55" providerId="ADAL" clId="{3CFF895A-5FF3-4614-BF00-D90A828AA5B1}" dt="2021-08-14T23:53:04.779" v="3539" actId="6549"/>
          <ac:spMkLst>
            <pc:docMk/>
            <pc:sldMk cId="3230169997" sldId="972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5T00:08:11.705" v="5237" actId="20577"/>
          <ac:spMkLst>
            <pc:docMk/>
            <pc:sldMk cId="3230169997" sldId="972"/>
            <ac:spMk id="137" creationId="{00000000-0000-0000-0000-000000000000}"/>
          </ac:spMkLst>
        </pc:spChg>
      </pc:sldChg>
      <pc:sldMasterChg chg="modSp mod">
        <pc:chgData name="CAPOTE NOY, Roberto Mario" userId="00493373-f3c7-4a20-ad1a-1b901b156c55" providerId="ADAL" clId="{3CFF895A-5FF3-4614-BF00-D90A828AA5B1}" dt="2021-08-15T00:22:24.604" v="5519" actId="21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3CFF895A-5FF3-4614-BF00-D90A828AA5B1}" dt="2021-08-15T00:22:24.604" v="5519" actId="21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  <pc:docChgLst>
    <pc:chgData name="CAPOTE NOY, Roberto Mario" userId="00493373-f3c7-4a20-ad1a-1b901b156c55" providerId="ADAL" clId="{2C3A9BE7-5A00-4165-BC59-0A48B7EA6A3A}"/>
    <pc:docChg chg="undo custSel addSld delSld modSld sldOrd">
      <pc:chgData name="CAPOTE NOY, Roberto Mario" userId="00493373-f3c7-4a20-ad1a-1b901b156c55" providerId="ADAL" clId="{2C3A9BE7-5A00-4165-BC59-0A48B7EA6A3A}" dt="2021-08-15T11:16:20.730" v="6224" actId="6549"/>
      <pc:docMkLst>
        <pc:docMk/>
      </pc:docMkLst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681362828" sldId="257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0" sldId="261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2542721672" sldId="262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418832904" sldId="302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2127175770" sldId="671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1471224971" sldId="673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130595279" sldId="847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547702265" sldId="940"/>
        </pc:sldMkLst>
      </pc:sldChg>
      <pc:sldChg chg="modSp add mod">
        <pc:chgData name="CAPOTE NOY, Roberto Mario" userId="00493373-f3c7-4a20-ad1a-1b901b156c55" providerId="ADAL" clId="{2C3A9BE7-5A00-4165-BC59-0A48B7EA6A3A}" dt="2021-08-15T11:14:21.778" v="6184" actId="6549"/>
        <pc:sldMkLst>
          <pc:docMk/>
          <pc:sldMk cId="1744330027" sldId="941"/>
        </pc:sldMkLst>
        <pc:spChg chg="mod">
          <ac:chgData name="CAPOTE NOY, Roberto Mario" userId="00493373-f3c7-4a20-ad1a-1b901b156c55" providerId="ADAL" clId="{2C3A9BE7-5A00-4165-BC59-0A48B7EA6A3A}" dt="2021-08-15T11:14:21.778" v="6184" actId="6549"/>
          <ac:spMkLst>
            <pc:docMk/>
            <pc:sldMk cId="1744330027" sldId="941"/>
            <ac:spMk id="2" creationId="{6EF42B5E-2982-4F66-AE64-F496F1062D5F}"/>
          </ac:spMkLst>
        </pc:spChg>
      </pc:sldChg>
      <pc:sldChg chg="modSp mod">
        <pc:chgData name="CAPOTE NOY, Roberto Mario" userId="00493373-f3c7-4a20-ad1a-1b901b156c55" providerId="ADAL" clId="{2C3A9BE7-5A00-4165-BC59-0A48B7EA6A3A}" dt="2021-08-15T09:23:42.614" v="4799" actId="207"/>
        <pc:sldMkLst>
          <pc:docMk/>
          <pc:sldMk cId="2530887380" sldId="961"/>
        </pc:sldMkLst>
        <pc:spChg chg="mod">
          <ac:chgData name="CAPOTE NOY, Roberto Mario" userId="00493373-f3c7-4a20-ad1a-1b901b156c55" providerId="ADAL" clId="{2C3A9BE7-5A00-4165-BC59-0A48B7EA6A3A}" dt="2021-08-15T09:23:42.614" v="4799" actId="207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2C3A9BE7-5A00-4165-BC59-0A48B7EA6A3A}" dt="2021-08-15T00:23:17.811" v="29" actId="6549"/>
          <ac:spMkLst>
            <pc:docMk/>
            <pc:sldMk cId="2530887380" sldId="961"/>
            <ac:spMk id="42" creationId="{58D8D654-EB4E-4940-A56D-E5068D7EBAC9}"/>
          </ac:spMkLst>
        </pc:spChg>
      </pc:sldChg>
      <pc:sldChg chg="addSp delSp modSp add del mod delCm modCm">
        <pc:chgData name="CAPOTE NOY, Roberto Mario" userId="00493373-f3c7-4a20-ad1a-1b901b156c55" providerId="ADAL" clId="{2C3A9BE7-5A00-4165-BC59-0A48B7EA6A3A}" dt="2021-08-15T09:10:28.452" v="4042" actId="1036"/>
        <pc:sldMkLst>
          <pc:docMk/>
          <pc:sldMk cId="1735969942" sldId="968"/>
        </pc:sldMkLst>
        <pc:spChg chg="mod">
          <ac:chgData name="CAPOTE NOY, Roberto Mario" userId="00493373-f3c7-4a20-ad1a-1b901b156c55" providerId="ADAL" clId="{2C3A9BE7-5A00-4165-BC59-0A48B7EA6A3A}" dt="2021-08-15T09:10:13.014" v="4041" actId="207"/>
          <ac:spMkLst>
            <pc:docMk/>
            <pc:sldMk cId="1735969942" sldId="968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9:10:06.207" v="4040" actId="20577"/>
          <ac:spMkLst>
            <pc:docMk/>
            <pc:sldMk cId="1735969942" sldId="968"/>
            <ac:spMk id="5" creationId="{840A217B-B1E8-4FEC-982E-DB19661EBEA8}"/>
          </ac:spMkLst>
        </pc:spChg>
        <pc:spChg chg="add del mod">
          <ac:chgData name="CAPOTE NOY, Roberto Mario" userId="00493373-f3c7-4a20-ad1a-1b901b156c55" providerId="ADAL" clId="{2C3A9BE7-5A00-4165-BC59-0A48B7EA6A3A}" dt="2021-08-15T08:37:00.433" v="2339" actId="478"/>
          <ac:spMkLst>
            <pc:docMk/>
            <pc:sldMk cId="1735969942" sldId="968"/>
            <ac:spMk id="6" creationId="{119F8F92-AB7E-4518-B0CF-D5F86421D8E6}"/>
          </ac:spMkLst>
        </pc:spChg>
        <pc:spChg chg="add mod">
          <ac:chgData name="CAPOTE NOY, Roberto Mario" userId="00493373-f3c7-4a20-ad1a-1b901b156c55" providerId="ADAL" clId="{2C3A9BE7-5A00-4165-BC59-0A48B7EA6A3A}" dt="2021-08-15T08:37:41.629" v="2363" actId="1038"/>
          <ac:spMkLst>
            <pc:docMk/>
            <pc:sldMk cId="1735969942" sldId="968"/>
            <ac:spMk id="7" creationId="{53B236CA-89A4-437B-96F3-C11FEC34D07E}"/>
          </ac:spMkLst>
        </pc:spChg>
        <pc:spChg chg="add mod">
          <ac:chgData name="CAPOTE NOY, Roberto Mario" userId="00493373-f3c7-4a20-ad1a-1b901b156c55" providerId="ADAL" clId="{2C3A9BE7-5A00-4165-BC59-0A48B7EA6A3A}" dt="2021-08-15T08:37:46.327" v="2368" actId="1037"/>
          <ac:spMkLst>
            <pc:docMk/>
            <pc:sldMk cId="1735969942" sldId="968"/>
            <ac:spMk id="8" creationId="{68CE8A18-1849-4598-8154-8E1561D8BFB3}"/>
          </ac:spMkLst>
        </pc:spChg>
        <pc:spChg chg="add mod">
          <ac:chgData name="CAPOTE NOY, Roberto Mario" userId="00493373-f3c7-4a20-ad1a-1b901b156c55" providerId="ADAL" clId="{2C3A9BE7-5A00-4165-BC59-0A48B7EA6A3A}" dt="2021-08-15T09:10:28.452" v="4042" actId="1036"/>
          <ac:spMkLst>
            <pc:docMk/>
            <pc:sldMk cId="1735969942" sldId="968"/>
            <ac:spMk id="9" creationId="{B26C746C-DE35-4101-88BB-214E3008772A}"/>
          </ac:spMkLst>
        </pc:spChg>
        <pc:spChg chg="add mod">
          <ac:chgData name="CAPOTE NOY, Roberto Mario" userId="00493373-f3c7-4a20-ad1a-1b901b156c55" providerId="ADAL" clId="{2C3A9BE7-5A00-4165-BC59-0A48B7EA6A3A}" dt="2021-08-15T08:40:02.600" v="2484" actId="1038"/>
          <ac:spMkLst>
            <pc:docMk/>
            <pc:sldMk cId="1735969942" sldId="968"/>
            <ac:spMk id="10" creationId="{DD92A331-8AAD-4BEF-9EE7-BF4264A91B6F}"/>
          </ac:spMkLst>
        </pc:spChg>
        <pc:spChg chg="add mod">
          <ac:chgData name="CAPOTE NOY, Roberto Mario" userId="00493373-f3c7-4a20-ad1a-1b901b156c55" providerId="ADAL" clId="{2C3A9BE7-5A00-4165-BC59-0A48B7EA6A3A}" dt="2021-08-15T08:40:10.244" v="2500" actId="1038"/>
          <ac:spMkLst>
            <pc:docMk/>
            <pc:sldMk cId="1735969942" sldId="968"/>
            <ac:spMk id="11" creationId="{A46FCC59-5E41-4FC6-9FAE-9FDCA7B6031E}"/>
          </ac:spMkLst>
        </pc:spChg>
        <pc:spChg chg="add del mod">
          <ac:chgData name="CAPOTE NOY, Roberto Mario" userId="00493373-f3c7-4a20-ad1a-1b901b156c55" providerId="ADAL" clId="{2C3A9BE7-5A00-4165-BC59-0A48B7EA6A3A}" dt="2021-08-15T08:44:14.406" v="2693"/>
          <ac:spMkLst>
            <pc:docMk/>
            <pc:sldMk cId="1735969942" sldId="968"/>
            <ac:spMk id="12" creationId="{5CE89CE7-A7ED-4659-A3D8-4C60F256224E}"/>
          </ac:spMkLst>
        </pc:spChg>
        <pc:picChg chg="add mod">
          <ac:chgData name="CAPOTE NOY, Roberto Mario" userId="00493373-f3c7-4a20-ad1a-1b901b156c55" providerId="ADAL" clId="{2C3A9BE7-5A00-4165-BC59-0A48B7EA6A3A}" dt="2021-08-15T08:37:34.933" v="2358" actId="1038"/>
          <ac:picMkLst>
            <pc:docMk/>
            <pc:sldMk cId="1735969942" sldId="968"/>
            <ac:picMk id="3" creationId="{FD77E042-7940-4C6B-A7D6-3DAE71ADE9FE}"/>
          </ac:picMkLst>
        </pc:picChg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737934182" sldId="969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78376341" sldId="970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580063033" sldId="971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230169997" sldId="972"/>
        </pc:sldMkLst>
      </pc:sldChg>
      <pc:sldChg chg="modSp add mod">
        <pc:chgData name="CAPOTE NOY, Roberto Mario" userId="00493373-f3c7-4a20-ad1a-1b901b156c55" providerId="ADAL" clId="{2C3A9BE7-5A00-4165-BC59-0A48B7EA6A3A}" dt="2021-08-15T10:56:53.074" v="6150" actId="20577"/>
        <pc:sldMkLst>
          <pc:docMk/>
          <pc:sldMk cId="3413981735" sldId="973"/>
        </pc:sldMkLst>
        <pc:spChg chg="mod">
          <ac:chgData name="CAPOTE NOY, Roberto Mario" userId="00493373-f3c7-4a20-ad1a-1b901b156c55" providerId="ADAL" clId="{2C3A9BE7-5A00-4165-BC59-0A48B7EA6A3A}" dt="2021-08-15T10:56:53.074" v="6150" actId="20577"/>
          <ac:spMkLst>
            <pc:docMk/>
            <pc:sldMk cId="3413981735" sldId="973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0:50:20.985" v="959" actId="20577"/>
          <ac:spMkLst>
            <pc:docMk/>
            <pc:sldMk cId="3413981735" sldId="973"/>
            <ac:spMk id="5" creationId="{840A217B-B1E8-4FEC-982E-DB19661EBEA8}"/>
          </ac:spMkLst>
        </pc:spChg>
      </pc:sldChg>
      <pc:sldChg chg="addSp modSp add mod">
        <pc:chgData name="CAPOTE NOY, Roberto Mario" userId="00493373-f3c7-4a20-ad1a-1b901b156c55" providerId="ADAL" clId="{2C3A9BE7-5A00-4165-BC59-0A48B7EA6A3A}" dt="2021-08-15T09:11:42.352" v="4139" actId="20577"/>
        <pc:sldMkLst>
          <pc:docMk/>
          <pc:sldMk cId="2096003439" sldId="974"/>
        </pc:sldMkLst>
        <pc:spChg chg="mod">
          <ac:chgData name="CAPOTE NOY, Roberto Mario" userId="00493373-f3c7-4a20-ad1a-1b901b156c55" providerId="ADAL" clId="{2C3A9BE7-5A00-4165-BC59-0A48B7EA6A3A}" dt="2021-08-15T09:11:42.352" v="4139" actId="20577"/>
          <ac:spMkLst>
            <pc:docMk/>
            <pc:sldMk cId="2096003439" sldId="974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1:07:48.324" v="1451" actId="20577"/>
          <ac:spMkLst>
            <pc:docMk/>
            <pc:sldMk cId="2096003439" sldId="974"/>
            <ac:spMk id="5" creationId="{840A217B-B1E8-4FEC-982E-DB19661EBEA8}"/>
          </ac:spMkLst>
        </pc:spChg>
        <pc:spChg chg="add mod">
          <ac:chgData name="CAPOTE NOY, Roberto Mario" userId="00493373-f3c7-4a20-ad1a-1b901b156c55" providerId="ADAL" clId="{2C3A9BE7-5A00-4165-BC59-0A48B7EA6A3A}" dt="2021-08-15T08:50:42.392" v="3110" actId="1036"/>
          <ac:spMkLst>
            <pc:docMk/>
            <pc:sldMk cId="2096003439" sldId="974"/>
            <ac:spMk id="7" creationId="{342562A7-CB48-4DF8-9B6E-3F7E33DABC46}"/>
          </ac:spMkLst>
        </pc:spChg>
        <pc:picChg chg="add mod">
          <ac:chgData name="CAPOTE NOY, Roberto Mario" userId="00493373-f3c7-4a20-ad1a-1b901b156c55" providerId="ADAL" clId="{2C3A9BE7-5A00-4165-BC59-0A48B7EA6A3A}" dt="2021-08-15T08:50:42.392" v="3110" actId="1036"/>
          <ac:picMkLst>
            <pc:docMk/>
            <pc:sldMk cId="2096003439" sldId="974"/>
            <ac:picMk id="3" creationId="{C2F99146-3583-4E58-A533-C82C72F2F598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01:20:15.830" v="1541" actId="20577"/>
        <pc:sldMkLst>
          <pc:docMk/>
          <pc:sldMk cId="3487253603" sldId="975"/>
        </pc:sldMkLst>
        <pc:spChg chg="del">
          <ac:chgData name="CAPOTE NOY, Roberto Mario" userId="00493373-f3c7-4a20-ad1a-1b901b156c55" providerId="ADAL" clId="{2C3A9BE7-5A00-4165-BC59-0A48B7EA6A3A}" dt="2021-08-15T01:16:52.467" v="1459" actId="478"/>
          <ac:spMkLst>
            <pc:docMk/>
            <pc:sldMk cId="3487253603" sldId="975"/>
            <ac:spMk id="2" creationId="{C2F01AF7-F6C2-4457-A155-8A0059682CA4}"/>
          </ac:spMkLst>
        </pc:spChg>
        <pc:spChg chg="del">
          <ac:chgData name="CAPOTE NOY, Roberto Mario" userId="00493373-f3c7-4a20-ad1a-1b901b156c55" providerId="ADAL" clId="{2C3A9BE7-5A00-4165-BC59-0A48B7EA6A3A}" dt="2021-08-15T01:16:50.744" v="1458" actId="478"/>
          <ac:spMkLst>
            <pc:docMk/>
            <pc:sldMk cId="3487253603" sldId="975"/>
            <ac:spMk id="3" creationId="{2D6FFA57-52FC-472A-96C9-23DFA14080D4}"/>
          </ac:spMkLst>
        </pc:spChg>
        <pc:spChg chg="add mod">
          <ac:chgData name="CAPOTE NOY, Roberto Mario" userId="00493373-f3c7-4a20-ad1a-1b901b156c55" providerId="ADAL" clId="{2C3A9BE7-5A00-4165-BC59-0A48B7EA6A3A}" dt="2021-08-15T01:20:15.830" v="1541" actId="20577"/>
          <ac:spMkLst>
            <pc:docMk/>
            <pc:sldMk cId="3487253603" sldId="975"/>
            <ac:spMk id="6" creationId="{12640039-FAB8-4EA2-A9C2-FC6B5C2A20D2}"/>
          </ac:spMkLst>
        </pc:spChg>
        <pc:spChg chg="add mod">
          <ac:chgData name="CAPOTE NOY, Roberto Mario" userId="00493373-f3c7-4a20-ad1a-1b901b156c55" providerId="ADAL" clId="{2C3A9BE7-5A00-4165-BC59-0A48B7EA6A3A}" dt="2021-08-15T01:18:33.696" v="1534" actId="207"/>
          <ac:spMkLst>
            <pc:docMk/>
            <pc:sldMk cId="3487253603" sldId="975"/>
            <ac:spMk id="7" creationId="{E05E4917-CEFD-488B-8D6E-91B9EB571DEE}"/>
          </ac:spMkLst>
        </pc:spChg>
        <pc:picChg chg="add mod">
          <ac:chgData name="CAPOTE NOY, Roberto Mario" userId="00493373-f3c7-4a20-ad1a-1b901b156c55" providerId="ADAL" clId="{2C3A9BE7-5A00-4165-BC59-0A48B7EA6A3A}" dt="2021-08-15T01:17:00.470" v="1462" actId="1076"/>
          <ac:picMkLst>
            <pc:docMk/>
            <pc:sldMk cId="3487253603" sldId="975"/>
            <ac:picMk id="5" creationId="{5BE7B7E1-238B-427D-B9D0-A60ABECC7981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10:46:47.049" v="5683" actId="1037"/>
        <pc:sldMkLst>
          <pc:docMk/>
          <pc:sldMk cId="2373214686" sldId="976"/>
        </pc:sldMkLst>
        <pc:spChg chg="del">
          <ac:chgData name="CAPOTE NOY, Roberto Mario" userId="00493373-f3c7-4a20-ad1a-1b901b156c55" providerId="ADAL" clId="{2C3A9BE7-5A00-4165-BC59-0A48B7EA6A3A}" dt="2021-08-15T01:21:43.744" v="1544" actId="478"/>
          <ac:spMkLst>
            <pc:docMk/>
            <pc:sldMk cId="2373214686" sldId="976"/>
            <ac:spMk id="2" creationId="{C97BCFDE-524D-42C0-A847-C7ACB1914CA7}"/>
          </ac:spMkLst>
        </pc:spChg>
        <pc:spChg chg="del">
          <ac:chgData name="CAPOTE NOY, Roberto Mario" userId="00493373-f3c7-4a20-ad1a-1b901b156c55" providerId="ADAL" clId="{2C3A9BE7-5A00-4165-BC59-0A48B7EA6A3A}" dt="2021-08-15T01:21:41.223" v="1543" actId="478"/>
          <ac:spMkLst>
            <pc:docMk/>
            <pc:sldMk cId="2373214686" sldId="976"/>
            <ac:spMk id="3" creationId="{23044394-40CC-4455-BA7A-CC56B6E0F7A9}"/>
          </ac:spMkLst>
        </pc:spChg>
        <pc:spChg chg="add mod">
          <ac:chgData name="CAPOTE NOY, Roberto Mario" userId="00493373-f3c7-4a20-ad1a-1b901b156c55" providerId="ADAL" clId="{2C3A9BE7-5A00-4165-BC59-0A48B7EA6A3A}" dt="2021-08-15T09:17:58.008" v="4418" actId="207"/>
          <ac:spMkLst>
            <pc:docMk/>
            <pc:sldMk cId="2373214686" sldId="976"/>
            <ac:spMk id="6" creationId="{2661CAC8-E63A-4E48-A0DF-43A6B03CC6CA}"/>
          </ac:spMkLst>
        </pc:spChg>
        <pc:spChg chg="add mod">
          <ac:chgData name="CAPOTE NOY, Roberto Mario" userId="00493373-f3c7-4a20-ad1a-1b901b156c55" providerId="ADAL" clId="{2C3A9BE7-5A00-4165-BC59-0A48B7EA6A3A}" dt="2021-08-15T09:12:49.274" v="4173" actId="1038"/>
          <ac:spMkLst>
            <pc:docMk/>
            <pc:sldMk cId="2373214686" sldId="976"/>
            <ac:spMk id="7" creationId="{9AD5C8B8-24FD-4C2D-88AC-2D1E8EC17C7E}"/>
          </ac:spMkLst>
        </pc:spChg>
        <pc:spChg chg="add mod">
          <ac:chgData name="CAPOTE NOY, Roberto Mario" userId="00493373-f3c7-4a20-ad1a-1b901b156c55" providerId="ADAL" clId="{2C3A9BE7-5A00-4165-BC59-0A48B7EA6A3A}" dt="2021-08-15T10:46:31.019" v="5665" actId="1038"/>
          <ac:spMkLst>
            <pc:docMk/>
            <pc:sldMk cId="2373214686" sldId="976"/>
            <ac:spMk id="8" creationId="{405A348F-7BB3-4D69-8DD5-677B585B6DF7}"/>
          </ac:spMkLst>
        </pc:spChg>
        <pc:spChg chg="add mod">
          <ac:chgData name="CAPOTE NOY, Roberto Mario" userId="00493373-f3c7-4a20-ad1a-1b901b156c55" providerId="ADAL" clId="{2C3A9BE7-5A00-4165-BC59-0A48B7EA6A3A}" dt="2021-08-15T10:46:37.538" v="5668" actId="1036"/>
          <ac:spMkLst>
            <pc:docMk/>
            <pc:sldMk cId="2373214686" sldId="976"/>
            <ac:spMk id="9" creationId="{EEF2C662-91B1-498D-97A2-5BE6064A471E}"/>
          </ac:spMkLst>
        </pc:spChg>
        <pc:spChg chg="add mod">
          <ac:chgData name="CAPOTE NOY, Roberto Mario" userId="00493373-f3c7-4a20-ad1a-1b901b156c55" providerId="ADAL" clId="{2C3A9BE7-5A00-4165-BC59-0A48B7EA6A3A}" dt="2021-08-15T10:46:47.049" v="5683" actId="1037"/>
          <ac:spMkLst>
            <pc:docMk/>
            <pc:sldMk cId="2373214686" sldId="976"/>
            <ac:spMk id="10" creationId="{49EEFFE5-828C-4BA5-81E5-9098B27C2723}"/>
          </ac:spMkLst>
        </pc:spChg>
        <pc:spChg chg="add mod">
          <ac:chgData name="CAPOTE NOY, Roberto Mario" userId="00493373-f3c7-4a20-ad1a-1b901b156c55" providerId="ADAL" clId="{2C3A9BE7-5A00-4165-BC59-0A48B7EA6A3A}" dt="2021-08-15T09:21:06.605" v="4613" actId="6549"/>
          <ac:spMkLst>
            <pc:docMk/>
            <pc:sldMk cId="2373214686" sldId="976"/>
            <ac:spMk id="11" creationId="{171056EA-033F-4774-B2EE-5BF3190288D7}"/>
          </ac:spMkLst>
        </pc:spChg>
        <pc:spChg chg="add mod">
          <ac:chgData name="CAPOTE NOY, Roberto Mario" userId="00493373-f3c7-4a20-ad1a-1b901b156c55" providerId="ADAL" clId="{2C3A9BE7-5A00-4165-BC59-0A48B7EA6A3A}" dt="2021-08-15T09:21:37.205" v="4724" actId="6549"/>
          <ac:spMkLst>
            <pc:docMk/>
            <pc:sldMk cId="2373214686" sldId="976"/>
            <ac:spMk id="12" creationId="{FCEE7243-7AA8-41E6-9E52-30E15DF999C4}"/>
          </ac:spMkLst>
        </pc:spChg>
        <pc:picChg chg="add del mod">
          <ac:chgData name="CAPOTE NOY, Roberto Mario" userId="00493373-f3c7-4a20-ad1a-1b901b156c55" providerId="ADAL" clId="{2C3A9BE7-5A00-4165-BC59-0A48B7EA6A3A}" dt="2021-08-15T10:45:20.795" v="5642" actId="478"/>
          <ac:picMkLst>
            <pc:docMk/>
            <pc:sldMk cId="2373214686" sldId="976"/>
            <ac:picMk id="5" creationId="{61061B98-0BC3-4B0A-8595-B83A0D5A1A1D}"/>
          </ac:picMkLst>
        </pc:picChg>
        <pc:picChg chg="add mod ord">
          <ac:chgData name="CAPOTE NOY, Roberto Mario" userId="00493373-f3c7-4a20-ad1a-1b901b156c55" providerId="ADAL" clId="{2C3A9BE7-5A00-4165-BC59-0A48B7EA6A3A}" dt="2021-08-15T10:45:39.651" v="5657" actId="1038"/>
          <ac:picMkLst>
            <pc:docMk/>
            <pc:sldMk cId="2373214686" sldId="976"/>
            <ac:picMk id="14" creationId="{8C2DC6D7-9DC1-40DB-8DB4-91F3966D3909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09:12:20.713" v="4143"/>
        <pc:sldMkLst>
          <pc:docMk/>
          <pc:sldMk cId="3956273510" sldId="977"/>
        </pc:sldMkLst>
        <pc:spChg chg="del">
          <ac:chgData name="CAPOTE NOY, Roberto Mario" userId="00493373-f3c7-4a20-ad1a-1b901b156c55" providerId="ADAL" clId="{2C3A9BE7-5A00-4165-BC59-0A48B7EA6A3A}" dt="2021-08-15T01:26:48.524" v="1736" actId="478"/>
          <ac:spMkLst>
            <pc:docMk/>
            <pc:sldMk cId="3956273510" sldId="977"/>
            <ac:spMk id="2" creationId="{FCDD8DC8-3925-407E-838F-890CF8DC9FD2}"/>
          </ac:spMkLst>
        </pc:spChg>
        <pc:spChg chg="del">
          <ac:chgData name="CAPOTE NOY, Roberto Mario" userId="00493373-f3c7-4a20-ad1a-1b901b156c55" providerId="ADAL" clId="{2C3A9BE7-5A00-4165-BC59-0A48B7EA6A3A}" dt="2021-08-15T01:26:46.454" v="1735" actId="478"/>
          <ac:spMkLst>
            <pc:docMk/>
            <pc:sldMk cId="3956273510" sldId="977"/>
            <ac:spMk id="3" creationId="{AB6ED933-844F-42DE-8454-D94930806473}"/>
          </ac:spMkLst>
        </pc:spChg>
        <pc:spChg chg="add mod">
          <ac:chgData name="CAPOTE NOY, Roberto Mario" userId="00493373-f3c7-4a20-ad1a-1b901b156c55" providerId="ADAL" clId="{2C3A9BE7-5A00-4165-BC59-0A48B7EA6A3A}" dt="2021-08-15T01:30:09.385" v="1874" actId="21"/>
          <ac:spMkLst>
            <pc:docMk/>
            <pc:sldMk cId="3956273510" sldId="977"/>
            <ac:spMk id="6" creationId="{B6C100E7-A31D-4A8D-9C03-5188D3AE4CF5}"/>
          </ac:spMkLst>
        </pc:spChg>
        <pc:spChg chg="add mod">
          <ac:chgData name="CAPOTE NOY, Roberto Mario" userId="00493373-f3c7-4a20-ad1a-1b901b156c55" providerId="ADAL" clId="{2C3A9BE7-5A00-4165-BC59-0A48B7EA6A3A}" dt="2021-08-15T01:31:04.802" v="1907" actId="1036"/>
          <ac:spMkLst>
            <pc:docMk/>
            <pc:sldMk cId="3956273510" sldId="977"/>
            <ac:spMk id="7" creationId="{8CFD72B2-2BAE-4B0E-A303-6F0468E690C8}"/>
          </ac:spMkLst>
        </pc:spChg>
        <pc:spChg chg="add mod">
          <ac:chgData name="CAPOTE NOY, Roberto Mario" userId="00493373-f3c7-4a20-ad1a-1b901b156c55" providerId="ADAL" clId="{2C3A9BE7-5A00-4165-BC59-0A48B7EA6A3A}" dt="2021-08-15T01:31:51.518" v="1990" actId="207"/>
          <ac:spMkLst>
            <pc:docMk/>
            <pc:sldMk cId="3956273510" sldId="977"/>
            <ac:spMk id="8" creationId="{1681409A-CF05-431D-B3F6-DF22CB2BEB58}"/>
          </ac:spMkLst>
        </pc:spChg>
        <pc:picChg chg="add mod">
          <ac:chgData name="CAPOTE NOY, Roberto Mario" userId="00493373-f3c7-4a20-ad1a-1b901b156c55" providerId="ADAL" clId="{2C3A9BE7-5A00-4165-BC59-0A48B7EA6A3A}" dt="2021-08-15T01:30:18.404" v="1883" actId="1038"/>
          <ac:picMkLst>
            <pc:docMk/>
            <pc:sldMk cId="3956273510" sldId="977"/>
            <ac:picMk id="5" creationId="{7E5EE0CE-0612-4516-BF30-617D96BA8429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11:15:18.337" v="6195" actId="20577"/>
        <pc:sldMkLst>
          <pc:docMk/>
          <pc:sldMk cId="248033398" sldId="978"/>
        </pc:sldMkLst>
        <pc:spChg chg="del">
          <ac:chgData name="CAPOTE NOY, Roberto Mario" userId="00493373-f3c7-4a20-ad1a-1b901b156c55" providerId="ADAL" clId="{2C3A9BE7-5A00-4165-BC59-0A48B7EA6A3A}" dt="2021-08-15T01:33:33.023" v="1993" actId="478"/>
          <ac:spMkLst>
            <pc:docMk/>
            <pc:sldMk cId="248033398" sldId="978"/>
            <ac:spMk id="2" creationId="{9A186A31-EB00-4032-9C2F-F8D6CCDBFB45}"/>
          </ac:spMkLst>
        </pc:spChg>
        <pc:spChg chg="del">
          <ac:chgData name="CAPOTE NOY, Roberto Mario" userId="00493373-f3c7-4a20-ad1a-1b901b156c55" providerId="ADAL" clId="{2C3A9BE7-5A00-4165-BC59-0A48B7EA6A3A}" dt="2021-08-15T01:33:31.256" v="1992" actId="478"/>
          <ac:spMkLst>
            <pc:docMk/>
            <pc:sldMk cId="248033398" sldId="978"/>
            <ac:spMk id="3" creationId="{CF1BE5C1-523F-4948-A677-0E2A685B6935}"/>
          </ac:spMkLst>
        </pc:spChg>
        <pc:spChg chg="add mod">
          <ac:chgData name="CAPOTE NOY, Roberto Mario" userId="00493373-f3c7-4a20-ad1a-1b901b156c55" providerId="ADAL" clId="{2C3A9BE7-5A00-4165-BC59-0A48B7EA6A3A}" dt="2021-08-15T11:15:18.337" v="6195" actId="20577"/>
          <ac:spMkLst>
            <pc:docMk/>
            <pc:sldMk cId="248033398" sldId="978"/>
            <ac:spMk id="6" creationId="{8672A89B-8909-4E2E-9EAF-489E051F06FE}"/>
          </ac:spMkLst>
        </pc:spChg>
        <pc:picChg chg="add mod">
          <ac:chgData name="CAPOTE NOY, Roberto Mario" userId="00493373-f3c7-4a20-ad1a-1b901b156c55" providerId="ADAL" clId="{2C3A9BE7-5A00-4165-BC59-0A48B7EA6A3A}" dt="2021-08-15T01:37:25.302" v="2176" actId="1036"/>
          <ac:picMkLst>
            <pc:docMk/>
            <pc:sldMk cId="248033398" sldId="978"/>
            <ac:picMk id="5" creationId="{5DE58D69-5F0A-46CD-8318-155D3D854666}"/>
          </ac:picMkLst>
        </pc:picChg>
        <pc:picChg chg="add mod">
          <ac:chgData name="CAPOTE NOY, Roberto Mario" userId="00493373-f3c7-4a20-ad1a-1b901b156c55" providerId="ADAL" clId="{2C3A9BE7-5A00-4165-BC59-0A48B7EA6A3A}" dt="2021-08-15T01:33:48.424" v="1997" actId="1076"/>
          <ac:picMkLst>
            <pc:docMk/>
            <pc:sldMk cId="248033398" sldId="978"/>
            <ac:picMk id="1026" creationId="{4525D191-40C9-4315-B6F7-438B97C58F75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5:49.514" v="6214" actId="1037"/>
        <pc:sldMkLst>
          <pc:docMk/>
          <pc:sldMk cId="1591052147" sldId="979"/>
        </pc:sldMkLst>
        <pc:spChg chg="add mod">
          <ac:chgData name="CAPOTE NOY, Roberto Mario" userId="00493373-f3c7-4a20-ad1a-1b901b156c55" providerId="ADAL" clId="{2C3A9BE7-5A00-4165-BC59-0A48B7EA6A3A}" dt="2021-08-15T01:35:09.139" v="2071" actId="20577"/>
          <ac:spMkLst>
            <pc:docMk/>
            <pc:sldMk cId="1591052147" sldId="979"/>
            <ac:spMk id="4" creationId="{4B08AF82-AEC6-416C-ACF2-CE2806553FA5}"/>
          </ac:spMkLst>
        </pc:spChg>
        <pc:spChg chg="add mod">
          <ac:chgData name="CAPOTE NOY, Roberto Mario" userId="00493373-f3c7-4a20-ad1a-1b901b156c55" providerId="ADAL" clId="{2C3A9BE7-5A00-4165-BC59-0A48B7EA6A3A}" dt="2021-08-15T11:15:49.514" v="6214" actId="1037"/>
          <ac:spMkLst>
            <pc:docMk/>
            <pc:sldMk cId="1591052147" sldId="979"/>
            <ac:spMk id="7" creationId="{84019C75-1706-4236-A753-A9A1DBA28ECE}"/>
          </ac:spMkLst>
        </pc:spChg>
        <pc:picChg chg="add mod">
          <ac:chgData name="CAPOTE NOY, Roberto Mario" userId="00493373-f3c7-4a20-ad1a-1b901b156c55" providerId="ADAL" clId="{2C3A9BE7-5A00-4165-BC59-0A48B7EA6A3A}" dt="2021-08-15T11:15:31.161" v="6198" actId="1038"/>
          <ac:picMkLst>
            <pc:docMk/>
            <pc:sldMk cId="1591052147" sldId="979"/>
            <ac:picMk id="3" creationId="{0E6C30E4-D87B-400A-AEEC-3D2DFDE9E693}"/>
          </ac:picMkLst>
        </pc:picChg>
        <pc:picChg chg="del">
          <ac:chgData name="CAPOTE NOY, Roberto Mario" userId="00493373-f3c7-4a20-ad1a-1b901b156c55" providerId="ADAL" clId="{2C3A9BE7-5A00-4165-BC59-0A48B7EA6A3A}" dt="2021-08-15T01:33:57.010" v="1999" actId="478"/>
          <ac:picMkLst>
            <pc:docMk/>
            <pc:sldMk cId="1591052147" sldId="979"/>
            <ac:picMk id="1026" creationId="{4525D191-40C9-4315-B6F7-438B97C58F75}"/>
          </ac:picMkLst>
        </pc:picChg>
        <pc:picChg chg="add mod">
          <ac:chgData name="CAPOTE NOY, Roberto Mario" userId="00493373-f3c7-4a20-ad1a-1b901b156c55" providerId="ADAL" clId="{2C3A9BE7-5A00-4165-BC59-0A48B7EA6A3A}" dt="2021-08-15T01:34:23.699" v="2012" actId="1035"/>
          <ac:picMkLst>
            <pc:docMk/>
            <pc:sldMk cId="1591052147" sldId="979"/>
            <ac:picMk id="2050" creationId="{5ECE38AB-4FCC-4DE8-934A-5C36413458A4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10:52:53.132" v="6131" actId="20577"/>
        <pc:sldMkLst>
          <pc:docMk/>
          <pc:sldMk cId="318670676" sldId="980"/>
        </pc:sldMkLst>
        <pc:spChg chg="del">
          <ac:chgData name="CAPOTE NOY, Roberto Mario" userId="00493373-f3c7-4a20-ad1a-1b901b156c55" providerId="ADAL" clId="{2C3A9BE7-5A00-4165-BC59-0A48B7EA6A3A}" dt="2021-08-15T01:44:37.372" v="2301" actId="478"/>
          <ac:spMkLst>
            <pc:docMk/>
            <pc:sldMk cId="318670676" sldId="980"/>
            <ac:spMk id="2" creationId="{EC943DBA-1A6E-452B-8C7F-9E91AC7A9B47}"/>
          </ac:spMkLst>
        </pc:spChg>
        <pc:spChg chg="del">
          <ac:chgData name="CAPOTE NOY, Roberto Mario" userId="00493373-f3c7-4a20-ad1a-1b901b156c55" providerId="ADAL" clId="{2C3A9BE7-5A00-4165-BC59-0A48B7EA6A3A}" dt="2021-08-15T01:44:35.467" v="2300" actId="478"/>
          <ac:spMkLst>
            <pc:docMk/>
            <pc:sldMk cId="318670676" sldId="980"/>
            <ac:spMk id="3" creationId="{427C7224-1608-447E-A87C-8BF431E9CE00}"/>
          </ac:spMkLst>
        </pc:spChg>
        <pc:spChg chg="add mod">
          <ac:chgData name="CAPOTE NOY, Roberto Mario" userId="00493373-f3c7-4a20-ad1a-1b901b156c55" providerId="ADAL" clId="{2C3A9BE7-5A00-4165-BC59-0A48B7EA6A3A}" dt="2021-08-15T10:52:53.132" v="6131" actId="20577"/>
          <ac:spMkLst>
            <pc:docMk/>
            <pc:sldMk cId="318670676" sldId="980"/>
            <ac:spMk id="6" creationId="{8F1A36C0-8066-45D2-A674-04CF7EEF540B}"/>
          </ac:spMkLst>
        </pc:spChg>
        <pc:picChg chg="add mod">
          <ac:chgData name="CAPOTE NOY, Roberto Mario" userId="00493373-f3c7-4a20-ad1a-1b901b156c55" providerId="ADAL" clId="{2C3A9BE7-5A00-4165-BC59-0A48B7EA6A3A}" dt="2021-08-15T01:44:45.655" v="2307" actId="1038"/>
          <ac:picMkLst>
            <pc:docMk/>
            <pc:sldMk cId="318670676" sldId="980"/>
            <ac:picMk id="5" creationId="{1443D7C6-0578-4CA8-B1CD-BED0BCBF5DDE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10:52:05.931" v="6121" actId="20577"/>
        <pc:sldMkLst>
          <pc:docMk/>
          <pc:sldMk cId="4147789451" sldId="981"/>
        </pc:sldMkLst>
        <pc:spChg chg="del">
          <ac:chgData name="CAPOTE NOY, Roberto Mario" userId="00493373-f3c7-4a20-ad1a-1b901b156c55" providerId="ADAL" clId="{2C3A9BE7-5A00-4165-BC59-0A48B7EA6A3A}" dt="2021-08-15T02:00:39.524" v="2310" actId="478"/>
          <ac:spMkLst>
            <pc:docMk/>
            <pc:sldMk cId="4147789451" sldId="981"/>
            <ac:spMk id="2" creationId="{3633AD7F-8431-4FF6-97A1-FBA253846618}"/>
          </ac:spMkLst>
        </pc:spChg>
        <pc:spChg chg="del">
          <ac:chgData name="CAPOTE NOY, Roberto Mario" userId="00493373-f3c7-4a20-ad1a-1b901b156c55" providerId="ADAL" clId="{2C3A9BE7-5A00-4165-BC59-0A48B7EA6A3A}" dt="2021-08-15T02:00:37.821" v="2309" actId="478"/>
          <ac:spMkLst>
            <pc:docMk/>
            <pc:sldMk cId="4147789451" sldId="981"/>
            <ac:spMk id="3" creationId="{E72E61DC-885F-4634-977F-243FED787773}"/>
          </ac:spMkLst>
        </pc:spChg>
        <pc:spChg chg="add mod">
          <ac:chgData name="CAPOTE NOY, Roberto Mario" userId="00493373-f3c7-4a20-ad1a-1b901b156c55" providerId="ADAL" clId="{2C3A9BE7-5A00-4165-BC59-0A48B7EA6A3A}" dt="2021-08-15T09:22:26.369" v="4750" actId="6549"/>
          <ac:spMkLst>
            <pc:docMk/>
            <pc:sldMk cId="4147789451" sldId="981"/>
            <ac:spMk id="6" creationId="{343C8BEC-92A4-411E-9F56-08E764EEBCFA}"/>
          </ac:spMkLst>
        </pc:spChg>
        <pc:spChg chg="add mod">
          <ac:chgData name="CAPOTE NOY, Roberto Mario" userId="00493373-f3c7-4a20-ad1a-1b901b156c55" providerId="ADAL" clId="{2C3A9BE7-5A00-4165-BC59-0A48B7EA6A3A}" dt="2021-08-15T10:50:00.724" v="5825" actId="207"/>
          <ac:spMkLst>
            <pc:docMk/>
            <pc:sldMk cId="4147789451" sldId="981"/>
            <ac:spMk id="9" creationId="{C887C012-A336-4681-8A35-0DCFF6350619}"/>
          </ac:spMkLst>
        </pc:spChg>
        <pc:spChg chg="add mod">
          <ac:chgData name="CAPOTE NOY, Roberto Mario" userId="00493373-f3c7-4a20-ad1a-1b901b156c55" providerId="ADAL" clId="{2C3A9BE7-5A00-4165-BC59-0A48B7EA6A3A}" dt="2021-08-15T10:52:05.931" v="6121" actId="20577"/>
          <ac:spMkLst>
            <pc:docMk/>
            <pc:sldMk cId="4147789451" sldId="981"/>
            <ac:spMk id="10" creationId="{39852E02-EB16-4F4D-95E5-563F1CF8B69E}"/>
          </ac:spMkLst>
        </pc:spChg>
        <pc:picChg chg="add del mod">
          <ac:chgData name="CAPOTE NOY, Roberto Mario" userId="00493373-f3c7-4a20-ad1a-1b901b156c55" providerId="ADAL" clId="{2C3A9BE7-5A00-4165-BC59-0A48B7EA6A3A}" dt="2021-08-15T10:47:50.470" v="5684" actId="478"/>
          <ac:picMkLst>
            <pc:docMk/>
            <pc:sldMk cId="4147789451" sldId="981"/>
            <ac:picMk id="5" creationId="{FFBFCFD2-F614-4436-A5C5-DD80E0D3A062}"/>
          </ac:picMkLst>
        </pc:picChg>
        <pc:picChg chg="add mod">
          <ac:chgData name="CAPOTE NOY, Roberto Mario" userId="00493373-f3c7-4a20-ad1a-1b901b156c55" providerId="ADAL" clId="{2C3A9BE7-5A00-4165-BC59-0A48B7EA6A3A}" dt="2021-08-15T10:48:08.510" v="5709" actId="1038"/>
          <ac:picMkLst>
            <pc:docMk/>
            <pc:sldMk cId="4147789451" sldId="981"/>
            <ac:picMk id="8" creationId="{5552360E-DD83-483E-BAC8-AF06A9C388BA}"/>
          </ac:picMkLst>
        </pc:picChg>
      </pc:sldChg>
      <pc:sldChg chg="delSp modSp new mod">
        <pc:chgData name="CAPOTE NOY, Roberto Mario" userId="00493373-f3c7-4a20-ad1a-1b901b156c55" providerId="ADAL" clId="{2C3A9BE7-5A00-4165-BC59-0A48B7EA6A3A}" dt="2021-08-15T09:22:57.125" v="4796" actId="1036"/>
        <pc:sldMkLst>
          <pc:docMk/>
          <pc:sldMk cId="2219539334" sldId="982"/>
        </pc:sldMkLst>
        <pc:spChg chg="mod">
          <ac:chgData name="CAPOTE NOY, Roberto Mario" userId="00493373-f3c7-4a20-ad1a-1b901b156c55" providerId="ADAL" clId="{2C3A9BE7-5A00-4165-BC59-0A48B7EA6A3A}" dt="2021-08-15T09:22:57.125" v="4796" actId="1036"/>
          <ac:spMkLst>
            <pc:docMk/>
            <pc:sldMk cId="2219539334" sldId="982"/>
            <ac:spMk id="2" creationId="{39AA6115-EC4A-40CB-BE3D-1BB75E4CE7DF}"/>
          </ac:spMkLst>
        </pc:spChg>
        <pc:spChg chg="del">
          <ac:chgData name="CAPOTE NOY, Roberto Mario" userId="00493373-f3c7-4a20-ad1a-1b901b156c55" providerId="ADAL" clId="{2C3A9BE7-5A00-4165-BC59-0A48B7EA6A3A}" dt="2021-08-15T09:22:48.403" v="4753" actId="478"/>
          <ac:spMkLst>
            <pc:docMk/>
            <pc:sldMk cId="2219539334" sldId="982"/>
            <ac:spMk id="3" creationId="{2F9F27CF-20F4-421E-85AF-B76669F4F819}"/>
          </ac:spMkLst>
        </pc:spChg>
      </pc:sldChg>
      <pc:sldChg chg="addSp delSp modSp new mod">
        <pc:chgData name="CAPOTE NOY, Roberto Mario" userId="00493373-f3c7-4a20-ad1a-1b901b156c55" providerId="ADAL" clId="{2C3A9BE7-5A00-4165-BC59-0A48B7EA6A3A}" dt="2021-08-15T09:53:40.365" v="5122" actId="6549"/>
        <pc:sldMkLst>
          <pc:docMk/>
          <pc:sldMk cId="2271481045" sldId="983"/>
        </pc:sldMkLst>
        <pc:spChg chg="del">
          <ac:chgData name="CAPOTE NOY, Roberto Mario" userId="00493373-f3c7-4a20-ad1a-1b901b156c55" providerId="ADAL" clId="{2C3A9BE7-5A00-4165-BC59-0A48B7EA6A3A}" dt="2021-08-15T09:33:17.762" v="4801" actId="478"/>
          <ac:spMkLst>
            <pc:docMk/>
            <pc:sldMk cId="2271481045" sldId="983"/>
            <ac:spMk id="2" creationId="{7AD0910A-FD0C-41C0-9EB0-5BBDEFF41813}"/>
          </ac:spMkLst>
        </pc:spChg>
        <pc:spChg chg="del">
          <ac:chgData name="CAPOTE NOY, Roberto Mario" userId="00493373-f3c7-4a20-ad1a-1b901b156c55" providerId="ADAL" clId="{2C3A9BE7-5A00-4165-BC59-0A48B7EA6A3A}" dt="2021-08-15T09:33:13.264" v="4800" actId="478"/>
          <ac:spMkLst>
            <pc:docMk/>
            <pc:sldMk cId="2271481045" sldId="983"/>
            <ac:spMk id="3" creationId="{FEDBAFD6-9A42-4FDC-AD48-19C6BBBBF94F}"/>
          </ac:spMkLst>
        </pc:spChg>
        <pc:spChg chg="add mod ord">
          <ac:chgData name="CAPOTE NOY, Roberto Mario" userId="00493373-f3c7-4a20-ad1a-1b901b156c55" providerId="ADAL" clId="{2C3A9BE7-5A00-4165-BC59-0A48B7EA6A3A}" dt="2021-08-15T09:53:17.059" v="5106" actId="6549"/>
          <ac:spMkLst>
            <pc:docMk/>
            <pc:sldMk cId="2271481045" sldId="983"/>
            <ac:spMk id="6" creationId="{8CA80CC5-5619-4F07-A1D5-52223ABA1254}"/>
          </ac:spMkLst>
        </pc:spChg>
        <pc:spChg chg="add mod">
          <ac:chgData name="CAPOTE NOY, Roberto Mario" userId="00493373-f3c7-4a20-ad1a-1b901b156c55" providerId="ADAL" clId="{2C3A9BE7-5A00-4165-BC59-0A48B7EA6A3A}" dt="2021-08-15T09:53:40.365" v="5122" actId="6549"/>
          <ac:spMkLst>
            <pc:docMk/>
            <pc:sldMk cId="2271481045" sldId="983"/>
            <ac:spMk id="9" creationId="{D0C697BF-DAEE-4CAB-9EEC-E60C8E6FD16C}"/>
          </ac:spMkLst>
        </pc:spChg>
        <pc:picChg chg="add del mod">
          <ac:chgData name="CAPOTE NOY, Roberto Mario" userId="00493373-f3c7-4a20-ad1a-1b901b156c55" providerId="ADAL" clId="{2C3A9BE7-5A00-4165-BC59-0A48B7EA6A3A}" dt="2021-08-15T09:37:14.782" v="4870" actId="478"/>
          <ac:picMkLst>
            <pc:docMk/>
            <pc:sldMk cId="2271481045" sldId="983"/>
            <ac:picMk id="5" creationId="{437FC0A0-4627-41A0-BDFB-769548DDCDA5}"/>
          </ac:picMkLst>
        </pc:picChg>
        <pc:picChg chg="add mod">
          <ac:chgData name="CAPOTE NOY, Roberto Mario" userId="00493373-f3c7-4a20-ad1a-1b901b156c55" providerId="ADAL" clId="{2C3A9BE7-5A00-4165-BC59-0A48B7EA6A3A}" dt="2021-08-15T09:37:32.127" v="4879" actId="1038"/>
          <ac:picMkLst>
            <pc:docMk/>
            <pc:sldMk cId="2271481045" sldId="983"/>
            <ac:picMk id="8" creationId="{50EDD8D1-03E2-41C0-8C57-56B4A582023C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09:59:10.795" v="5169" actId="20577"/>
        <pc:sldMkLst>
          <pc:docMk/>
          <pc:sldMk cId="1579709241" sldId="984"/>
        </pc:sldMkLst>
        <pc:spChg chg="mod">
          <ac:chgData name="CAPOTE NOY, Roberto Mario" userId="00493373-f3c7-4a20-ad1a-1b901b156c55" providerId="ADAL" clId="{2C3A9BE7-5A00-4165-BC59-0A48B7EA6A3A}" dt="2021-08-15T09:59:10.795" v="5169" actId="20577"/>
          <ac:spMkLst>
            <pc:docMk/>
            <pc:sldMk cId="1579709241" sldId="984"/>
            <ac:spMk id="6" creationId="{8CA80CC5-5619-4F07-A1D5-52223ABA1254}"/>
          </ac:spMkLst>
        </pc:spChg>
        <pc:spChg chg="mod">
          <ac:chgData name="CAPOTE NOY, Roberto Mario" userId="00493373-f3c7-4a20-ad1a-1b901b156c55" providerId="ADAL" clId="{2C3A9BE7-5A00-4165-BC59-0A48B7EA6A3A}" dt="2021-08-15T09:53:29.338" v="5118" actId="20577"/>
          <ac:spMkLst>
            <pc:docMk/>
            <pc:sldMk cId="1579709241" sldId="984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09:45:42.360" v="5014" actId="14100"/>
          <ac:picMkLst>
            <pc:docMk/>
            <pc:sldMk cId="1579709241" sldId="984"/>
            <ac:picMk id="3" creationId="{72AFCEC8-0FCD-4810-A8F3-CCC8D22945E2}"/>
          </ac:picMkLst>
        </pc:picChg>
        <pc:picChg chg="del">
          <ac:chgData name="CAPOTE NOY, Roberto Mario" userId="00493373-f3c7-4a20-ad1a-1b901b156c55" providerId="ADAL" clId="{2C3A9BE7-5A00-4165-BC59-0A48B7EA6A3A}" dt="2021-08-15T09:45:20.062" v="4989" actId="478"/>
          <ac:picMkLst>
            <pc:docMk/>
            <pc:sldMk cId="1579709241" sldId="984"/>
            <ac:picMk id="8" creationId="{50EDD8D1-03E2-41C0-8C57-56B4A582023C}"/>
          </ac:picMkLst>
        </pc:picChg>
      </pc:sldChg>
      <pc:sldChg chg="addSp delSp modSp add mod">
        <pc:chgData name="CAPOTE NOY, Roberto Mario" userId="00493373-f3c7-4a20-ad1a-1b901b156c55" providerId="ADAL" clId="{2C3A9BE7-5A00-4165-BC59-0A48B7EA6A3A}" dt="2021-08-15T09:59:05.092" v="5167" actId="20577"/>
        <pc:sldMkLst>
          <pc:docMk/>
          <pc:sldMk cId="2681337681" sldId="985"/>
        </pc:sldMkLst>
        <pc:spChg chg="mod">
          <ac:chgData name="CAPOTE NOY, Roberto Mario" userId="00493373-f3c7-4a20-ad1a-1b901b156c55" providerId="ADAL" clId="{2C3A9BE7-5A00-4165-BC59-0A48B7EA6A3A}" dt="2021-08-15T09:59:05.092" v="5167" actId="20577"/>
          <ac:spMkLst>
            <pc:docMk/>
            <pc:sldMk cId="2681337681" sldId="985"/>
            <ac:spMk id="6" creationId="{8CA80CC5-5619-4F07-A1D5-52223ABA1254}"/>
          </ac:spMkLst>
        </pc:spChg>
        <pc:spChg chg="mod">
          <ac:chgData name="CAPOTE NOY, Roberto Mario" userId="00493373-f3c7-4a20-ad1a-1b901b156c55" providerId="ADAL" clId="{2C3A9BE7-5A00-4165-BC59-0A48B7EA6A3A}" dt="2021-08-15T09:53:34.092" v="5119" actId="20577"/>
          <ac:spMkLst>
            <pc:docMk/>
            <pc:sldMk cId="2681337681" sldId="985"/>
            <ac:spMk id="9" creationId="{D0C697BF-DAEE-4CAB-9EEC-E60C8E6FD16C}"/>
          </ac:spMkLst>
        </pc:spChg>
        <pc:picChg chg="del">
          <ac:chgData name="CAPOTE NOY, Roberto Mario" userId="00493373-f3c7-4a20-ad1a-1b901b156c55" providerId="ADAL" clId="{2C3A9BE7-5A00-4165-BC59-0A48B7EA6A3A}" dt="2021-08-15T09:52:02.265" v="5037" actId="478"/>
          <ac:picMkLst>
            <pc:docMk/>
            <pc:sldMk cId="2681337681" sldId="985"/>
            <ac:picMk id="3" creationId="{72AFCEC8-0FCD-4810-A8F3-CCC8D22945E2}"/>
          </ac:picMkLst>
        </pc:picChg>
        <pc:picChg chg="add mod ord">
          <ac:chgData name="CAPOTE NOY, Roberto Mario" userId="00493373-f3c7-4a20-ad1a-1b901b156c55" providerId="ADAL" clId="{2C3A9BE7-5A00-4165-BC59-0A48B7EA6A3A}" dt="2021-08-15T09:52:23.104" v="5048" actId="167"/>
          <ac:picMkLst>
            <pc:docMk/>
            <pc:sldMk cId="2681337681" sldId="985"/>
            <ac:picMk id="4" creationId="{FA1F7786-FBFA-41E1-BF40-74F61C072C8A}"/>
          </ac:picMkLst>
        </pc:picChg>
      </pc:sldChg>
      <pc:sldChg chg="addSp delSp modSp add mod">
        <pc:chgData name="CAPOTE NOY, Roberto Mario" userId="00493373-f3c7-4a20-ad1a-1b901b156c55" providerId="ADAL" clId="{2C3A9BE7-5A00-4165-BC59-0A48B7EA6A3A}" dt="2021-08-15T09:58:45.638" v="5156" actId="1037"/>
        <pc:sldMkLst>
          <pc:docMk/>
          <pc:sldMk cId="1325517357" sldId="986"/>
        </pc:sldMkLst>
        <pc:spChg chg="mod">
          <ac:chgData name="CAPOTE NOY, Roberto Mario" userId="00493373-f3c7-4a20-ad1a-1b901b156c55" providerId="ADAL" clId="{2C3A9BE7-5A00-4165-BC59-0A48B7EA6A3A}" dt="2021-08-15T09:58:41.840" v="5155" actId="20577"/>
          <ac:spMkLst>
            <pc:docMk/>
            <pc:sldMk cId="1325517357" sldId="986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09:58:45.638" v="5156" actId="1037"/>
          <ac:picMkLst>
            <pc:docMk/>
            <pc:sldMk cId="1325517357" sldId="986"/>
            <ac:picMk id="3" creationId="{075DFA9C-DF28-4593-9782-034EC8CDC986}"/>
          </ac:picMkLst>
        </pc:picChg>
        <pc:picChg chg="del">
          <ac:chgData name="CAPOTE NOY, Roberto Mario" userId="00493373-f3c7-4a20-ad1a-1b901b156c55" providerId="ADAL" clId="{2C3A9BE7-5A00-4165-BC59-0A48B7EA6A3A}" dt="2021-08-15T09:58:23.191" v="5134" actId="478"/>
          <ac:picMkLst>
            <pc:docMk/>
            <pc:sldMk cId="1325517357" sldId="986"/>
            <ac:picMk id="4" creationId="{FA1F7786-FBFA-41E1-BF40-74F61C072C8A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6:08.666" v="6215" actId="1076"/>
        <pc:sldMkLst>
          <pc:docMk/>
          <pc:sldMk cId="1125453237" sldId="987"/>
        </pc:sldMkLst>
        <pc:spChg chg="mod">
          <ac:chgData name="CAPOTE NOY, Roberto Mario" userId="00493373-f3c7-4a20-ad1a-1b901b156c55" providerId="ADAL" clId="{2C3A9BE7-5A00-4165-BC59-0A48B7EA6A3A}" dt="2021-08-15T10:42:38.176" v="5633" actId="20577"/>
          <ac:spMkLst>
            <pc:docMk/>
            <pc:sldMk cId="1125453237" sldId="987"/>
            <ac:spMk id="6" creationId="{8CA80CC5-5619-4F07-A1D5-52223ABA1254}"/>
          </ac:spMkLst>
        </pc:spChg>
        <pc:spChg chg="add mod">
          <ac:chgData name="CAPOTE NOY, Roberto Mario" userId="00493373-f3c7-4a20-ad1a-1b901b156c55" providerId="ADAL" clId="{2C3A9BE7-5A00-4165-BC59-0A48B7EA6A3A}" dt="2021-08-15T11:16:08.666" v="6215" actId="1076"/>
          <ac:spMkLst>
            <pc:docMk/>
            <pc:sldMk cId="1125453237" sldId="987"/>
            <ac:spMk id="7" creationId="{C690843B-41EA-4AC7-9F6A-D6DF39A0EBC6}"/>
          </ac:spMkLst>
        </pc:spChg>
        <pc:spChg chg="mod">
          <ac:chgData name="CAPOTE NOY, Roberto Mario" userId="00493373-f3c7-4a20-ad1a-1b901b156c55" providerId="ADAL" clId="{2C3A9BE7-5A00-4165-BC59-0A48B7EA6A3A}" dt="2021-08-15T10:42:13.654" v="5615" actId="1076"/>
          <ac:spMkLst>
            <pc:docMk/>
            <pc:sldMk cId="1125453237" sldId="987"/>
            <ac:spMk id="9" creationId="{D0C697BF-DAEE-4CAB-9EEC-E60C8E6FD16C}"/>
          </ac:spMkLst>
        </pc:spChg>
        <pc:picChg chg="del mod">
          <ac:chgData name="CAPOTE NOY, Roberto Mario" userId="00493373-f3c7-4a20-ad1a-1b901b156c55" providerId="ADAL" clId="{2C3A9BE7-5A00-4165-BC59-0A48B7EA6A3A}" dt="2021-08-15T10:28:05.594" v="5292" actId="478"/>
          <ac:picMkLst>
            <pc:docMk/>
            <pc:sldMk cId="1125453237" sldId="987"/>
            <ac:picMk id="3" creationId="{72AFCEC8-0FCD-4810-A8F3-CCC8D22945E2}"/>
          </ac:picMkLst>
        </pc:picChg>
        <pc:picChg chg="add del mod ord">
          <ac:chgData name="CAPOTE NOY, Roberto Mario" userId="00493373-f3c7-4a20-ad1a-1b901b156c55" providerId="ADAL" clId="{2C3A9BE7-5A00-4165-BC59-0A48B7EA6A3A}" dt="2021-08-15T10:41:37.313" v="5588" actId="478"/>
          <ac:picMkLst>
            <pc:docMk/>
            <pc:sldMk cId="1125453237" sldId="987"/>
            <ac:picMk id="4" creationId="{9B8D003E-DE25-4861-982C-5BC5AE068C5A}"/>
          </ac:picMkLst>
        </pc:picChg>
        <pc:picChg chg="add mod ord">
          <ac:chgData name="CAPOTE NOY, Roberto Mario" userId="00493373-f3c7-4a20-ad1a-1b901b156c55" providerId="ADAL" clId="{2C3A9BE7-5A00-4165-BC59-0A48B7EA6A3A}" dt="2021-08-15T10:41:46.620" v="5592" actId="167"/>
          <ac:picMkLst>
            <pc:docMk/>
            <pc:sldMk cId="1125453237" sldId="987"/>
            <ac:picMk id="8" creationId="{CA67A034-54F0-432C-9FCF-34AF4390D95D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6:20.730" v="6224" actId="6549"/>
        <pc:sldMkLst>
          <pc:docMk/>
          <pc:sldMk cId="2407318870" sldId="988"/>
        </pc:sldMkLst>
        <pc:spChg chg="mod">
          <ac:chgData name="CAPOTE NOY, Roberto Mario" userId="00493373-f3c7-4a20-ad1a-1b901b156c55" providerId="ADAL" clId="{2C3A9BE7-5A00-4165-BC59-0A48B7EA6A3A}" dt="2021-08-15T10:35:18.860" v="5562" actId="20577"/>
          <ac:spMkLst>
            <pc:docMk/>
            <pc:sldMk cId="2407318870" sldId="988"/>
            <ac:spMk id="6" creationId="{8CA80CC5-5619-4F07-A1D5-52223ABA1254}"/>
          </ac:spMkLst>
        </pc:spChg>
        <pc:spChg chg="del">
          <ac:chgData name="CAPOTE NOY, Roberto Mario" userId="00493373-f3c7-4a20-ad1a-1b901b156c55" providerId="ADAL" clId="{2C3A9BE7-5A00-4165-BC59-0A48B7EA6A3A}" dt="2021-08-15T10:32:36.775" v="5359" actId="478"/>
          <ac:spMkLst>
            <pc:docMk/>
            <pc:sldMk cId="2407318870" sldId="988"/>
            <ac:spMk id="7" creationId="{C690843B-41EA-4AC7-9F6A-D6DF39A0EBC6}"/>
          </ac:spMkLst>
        </pc:spChg>
        <pc:spChg chg="add mod">
          <ac:chgData name="CAPOTE NOY, Roberto Mario" userId="00493373-f3c7-4a20-ad1a-1b901b156c55" providerId="ADAL" clId="{2C3A9BE7-5A00-4165-BC59-0A48B7EA6A3A}" dt="2021-08-15T10:34:38.188" v="5534" actId="1036"/>
          <ac:spMkLst>
            <pc:docMk/>
            <pc:sldMk cId="2407318870" sldId="988"/>
            <ac:spMk id="8" creationId="{D778C2FB-7A96-4E33-AC26-B0468D59D2C7}"/>
          </ac:spMkLst>
        </pc:spChg>
        <pc:spChg chg="mod">
          <ac:chgData name="CAPOTE NOY, Roberto Mario" userId="00493373-f3c7-4a20-ad1a-1b901b156c55" providerId="ADAL" clId="{2C3A9BE7-5A00-4165-BC59-0A48B7EA6A3A}" dt="2021-08-15T11:16:20.730" v="6224" actId="6549"/>
          <ac:spMkLst>
            <pc:docMk/>
            <pc:sldMk cId="2407318870" sldId="988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10:32:26.660" v="5351" actId="167"/>
          <ac:picMkLst>
            <pc:docMk/>
            <pc:sldMk cId="2407318870" sldId="988"/>
            <ac:picMk id="3" creationId="{931756EF-CD27-444B-AE18-112BFE640680}"/>
          </ac:picMkLst>
        </pc:picChg>
        <pc:picChg chg="del">
          <ac:chgData name="CAPOTE NOY, Roberto Mario" userId="00493373-f3c7-4a20-ad1a-1b901b156c55" providerId="ADAL" clId="{2C3A9BE7-5A00-4165-BC59-0A48B7EA6A3A}" dt="2021-08-15T10:32:04.775" v="5338" actId="478"/>
          <ac:picMkLst>
            <pc:docMk/>
            <pc:sldMk cId="2407318870" sldId="988"/>
            <ac:picMk id="4" creationId="{9B8D003E-DE25-4861-982C-5BC5AE068C5A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0:38:45.772" v="5586" actId="478"/>
        <pc:sldMkLst>
          <pc:docMk/>
          <pc:sldMk cId="150214489" sldId="989"/>
        </pc:sldMkLst>
        <pc:spChg chg="del mod">
          <ac:chgData name="CAPOTE NOY, Roberto Mario" userId="00493373-f3c7-4a20-ad1a-1b901b156c55" providerId="ADAL" clId="{2C3A9BE7-5A00-4165-BC59-0A48B7EA6A3A}" dt="2021-08-15T10:38:45.772" v="5586" actId="478"/>
          <ac:spMkLst>
            <pc:docMk/>
            <pc:sldMk cId="150214489" sldId="989"/>
            <ac:spMk id="8" creationId="{D778C2FB-7A96-4E33-AC26-B0468D59D2C7}"/>
          </ac:spMkLst>
        </pc:spChg>
        <pc:spChg chg="mod">
          <ac:chgData name="CAPOTE NOY, Roberto Mario" userId="00493373-f3c7-4a20-ad1a-1b901b156c55" providerId="ADAL" clId="{2C3A9BE7-5A00-4165-BC59-0A48B7EA6A3A}" dt="2021-08-15T10:38:42.081" v="5584" actId="6549"/>
          <ac:spMkLst>
            <pc:docMk/>
            <pc:sldMk cId="150214489" sldId="989"/>
            <ac:spMk id="9" creationId="{D0C697BF-DAEE-4CAB-9EEC-E60C8E6FD16C}"/>
          </ac:spMkLst>
        </pc:spChg>
        <pc:picChg chg="del">
          <ac:chgData name="CAPOTE NOY, Roberto Mario" userId="00493373-f3c7-4a20-ad1a-1b901b156c55" providerId="ADAL" clId="{2C3A9BE7-5A00-4165-BC59-0A48B7EA6A3A}" dt="2021-08-15T10:38:25.105" v="5568" actId="478"/>
          <ac:picMkLst>
            <pc:docMk/>
            <pc:sldMk cId="150214489" sldId="989"/>
            <ac:picMk id="3" creationId="{931756EF-CD27-444B-AE18-112BFE640680}"/>
          </ac:picMkLst>
        </pc:picChg>
        <pc:picChg chg="add mod ord">
          <ac:chgData name="CAPOTE NOY, Roberto Mario" userId="00493373-f3c7-4a20-ad1a-1b901b156c55" providerId="ADAL" clId="{2C3A9BE7-5A00-4165-BC59-0A48B7EA6A3A}" dt="2021-08-15T10:38:37.329" v="5579" actId="1038"/>
          <ac:picMkLst>
            <pc:docMk/>
            <pc:sldMk cId="150214489" sldId="989"/>
            <ac:picMk id="4" creationId="{EB1B77D4-F2FE-4E43-ACAA-534682CEE4B0}"/>
          </ac:picMkLst>
        </pc:picChg>
      </pc:sldChg>
      <pc:sldChg chg="add">
        <pc:chgData name="CAPOTE NOY, Roberto Mario" userId="00493373-f3c7-4a20-ad1a-1b901b156c55" providerId="ADAL" clId="{2C3A9BE7-5A00-4165-BC59-0A48B7EA6A3A}" dt="2021-08-15T10:41:34.129" v="5587" actId="2890"/>
        <pc:sldMkLst>
          <pc:docMk/>
          <pc:sldMk cId="1135212351" sldId="9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CSWEG (video conference) </a:t>
            </a:r>
          </a:p>
          <a:p>
            <a:pPr>
              <a:defRPr/>
            </a:pPr>
            <a:r>
              <a:rPr lang="fr-FR" dirty="0" err="1">
                <a:solidFill>
                  <a:srgbClr val="0000FF"/>
                </a:solidFill>
              </a:rPr>
              <a:t>November</a:t>
            </a:r>
            <a:r>
              <a:rPr lang="fr-FR" dirty="0">
                <a:solidFill>
                  <a:srgbClr val="0000FF"/>
                </a:solidFill>
              </a:rPr>
              <a:t> 2021, BNL, Brookhaven, NY,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hyperlink" Target="https://www-nds.iaea.org/INDEN" TargetMode="Externa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295400"/>
            <a:ext cx="8610600" cy="133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2400" dirty="0">
                <a:solidFill>
                  <a:schemeClr val="bg1"/>
                </a:solidFill>
              </a:rPr>
              <a:t>R. Capote (IAEA) </a:t>
            </a:r>
            <a:r>
              <a:rPr lang="en-GB" sz="2400" u="sng" dirty="0">
                <a:solidFill>
                  <a:schemeClr val="bg1"/>
                </a:solidFill>
              </a:rPr>
              <a:t>on behalf of the INDEN collaboration</a:t>
            </a:r>
          </a:p>
          <a:p>
            <a:pPr algn="ctr" hangingPunct="1">
              <a:lnSpc>
                <a:spcPct val="90000"/>
              </a:lnSpc>
            </a:pPr>
            <a:r>
              <a:rPr lang="en-GB" sz="2400" u="sng" dirty="0">
                <a:solidFill>
                  <a:schemeClr val="bg1"/>
                </a:solidFill>
                <a:hlinkClick r:id="rId3"/>
              </a:rPr>
              <a:t>https://www-nds.iaea.org/INDEN</a:t>
            </a:r>
            <a:endParaRPr lang="en-GB" sz="2400" dirty="0">
              <a:solidFill>
                <a:schemeClr val="tx1"/>
              </a:solidFill>
            </a:endParaRPr>
          </a:p>
          <a:p>
            <a:pPr algn="ctr" hangingPunct="1">
              <a:lnSpc>
                <a:spcPct val="90000"/>
              </a:lnSpc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6200" y="2668800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76020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274320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281940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2600" y="282892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72209" y="278927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sp>
        <p:nvSpPr>
          <p:cNvPr id="42" name="Rectangle 2">
            <a:extLst>
              <a:ext uri="{FF2B5EF4-FFF2-40B4-BE49-F238E27FC236}">
                <a16:creationId xmlns:a16="http://schemas.microsoft.com/office/drawing/2014/main" id="{58D8D654-EB4E-4940-A56D-E5068D7EBAC9}"/>
              </a:ext>
            </a:extLst>
          </p:cNvPr>
          <p:cNvSpPr txBox="1">
            <a:spLocks noChangeArrowheads="1"/>
          </p:cNvSpPr>
          <p:nvPr/>
        </p:nvSpPr>
        <p:spPr>
          <a:xfrm>
            <a:off x="-140903" y="-76200"/>
            <a:ext cx="9425805" cy="13339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b="1" kern="0" dirty="0"/>
              <a:t>INDEN (nubar) covariance update</a:t>
            </a:r>
          </a:p>
          <a:p>
            <a:pPr algn="ctr"/>
            <a:r>
              <a:rPr lang="en-GB" kern="0" dirty="0">
                <a:latin typeface="+mn-lt"/>
              </a:rPr>
              <a:t>U-235, Pu-239, U-233 </a:t>
            </a:r>
            <a:endParaRPr lang="en-US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A2EBF-D0B4-4814-B9A4-7E84B501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" y="1447800"/>
            <a:ext cx="3995287" cy="3099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7C86E-BDA5-421D-B979-D2513894434B}"/>
              </a:ext>
            </a:extLst>
          </p:cNvPr>
          <p:cNvSpPr txBox="1"/>
          <p:nvPr/>
        </p:nvSpPr>
        <p:spPr>
          <a:xfrm>
            <a:off x="487062" y="5029200"/>
            <a:ext cx="321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M. Pigni, INDEN CM 2018 </a:t>
            </a: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4E6C6-73CD-4D88-846D-69E28442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070" y="1447801"/>
            <a:ext cx="4913006" cy="30993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EABFE2-3759-4278-980A-4FACAFCE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5016" y="0"/>
            <a:ext cx="10050016" cy="762000"/>
          </a:xfrm>
        </p:spPr>
        <p:txBody>
          <a:bodyPr/>
          <a:lstStyle/>
          <a:p>
            <a:r>
              <a:rPr lang="en-GB" altLang="en-US" b="1" dirty="0">
                <a:solidFill>
                  <a:srgbClr val="0000FF"/>
                </a:solidFill>
              </a:rPr>
              <a:t>nubar fluctuations for resonances:</a:t>
            </a:r>
            <a:br>
              <a:rPr lang="en-GB" altLang="en-US" b="1" dirty="0">
                <a:solidFill>
                  <a:srgbClr val="0000FF"/>
                </a:solidFill>
              </a:rPr>
            </a:br>
            <a:r>
              <a:rPr lang="en-GB" altLang="en-US" sz="3600" b="1" dirty="0">
                <a:solidFill>
                  <a:srgbClr val="0000FF"/>
                </a:solidFill>
              </a:rPr>
              <a:t>reintroduced in ENDF/B-VIII.0 for n+</a:t>
            </a:r>
            <a:r>
              <a:rPr lang="en-GB" altLang="en-US" sz="3600" b="1" baseline="30000" dirty="0">
                <a:solidFill>
                  <a:srgbClr val="0000FF"/>
                </a:solidFill>
              </a:rPr>
              <a:t>235</a:t>
            </a:r>
            <a:r>
              <a:rPr lang="en-GB" altLang="en-US" sz="3600" b="1" dirty="0">
                <a:solidFill>
                  <a:srgbClr val="0000FF"/>
                </a:solidFill>
              </a:rPr>
              <a:t>U</a:t>
            </a:r>
            <a:br>
              <a:rPr lang="en-GB" altLang="en-US" sz="3600" b="1" dirty="0">
                <a:solidFill>
                  <a:srgbClr val="0000FF"/>
                </a:solidFill>
              </a:rPr>
            </a:br>
            <a:endParaRPr lang="en-GB" sz="4800" b="1" dirty="0">
              <a:solidFill>
                <a:srgbClr val="0000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E6A155-8D30-44DA-947A-655AF3B9F074}"/>
              </a:ext>
            </a:extLst>
          </p:cNvPr>
          <p:cNvSpPr txBox="1">
            <a:spLocks/>
          </p:cNvSpPr>
          <p:nvPr/>
        </p:nvSpPr>
        <p:spPr>
          <a:xfrm>
            <a:off x="381000" y="4495800"/>
            <a:ext cx="2995736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3200" b="1" kern="0" dirty="0">
                <a:solidFill>
                  <a:srgbClr val="0000FF"/>
                </a:solidFill>
              </a:rPr>
              <a:t>U-235 nubar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4740CB-6E06-44A8-993C-AD444092FF47}"/>
              </a:ext>
            </a:extLst>
          </p:cNvPr>
          <p:cNvSpPr txBox="1">
            <a:spLocks/>
          </p:cNvSpPr>
          <p:nvPr/>
        </p:nvSpPr>
        <p:spPr>
          <a:xfrm>
            <a:off x="5005264" y="4495800"/>
            <a:ext cx="2995736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3200" b="1" kern="0" dirty="0">
                <a:solidFill>
                  <a:srgbClr val="0000FF"/>
                </a:solidFill>
              </a:rPr>
              <a:t>Pu-239 nubar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71E46D-6783-4AE3-8956-6503FB654A88}"/>
              </a:ext>
            </a:extLst>
          </p:cNvPr>
          <p:cNvSpPr txBox="1"/>
          <p:nvPr/>
        </p:nvSpPr>
        <p:spPr>
          <a:xfrm>
            <a:off x="4862859" y="5057745"/>
            <a:ext cx="3523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G. </a:t>
            </a:r>
            <a:r>
              <a:rPr lang="en-US" sz="2000" dirty="0" err="1"/>
              <a:t>Noguere</a:t>
            </a:r>
            <a:r>
              <a:rPr lang="en-US" sz="2000" dirty="0"/>
              <a:t>, INDEN CM 2018 </a:t>
            </a:r>
            <a:endParaRPr lang="en-GB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CA3B0B-D66D-419A-8530-59288705B21F}"/>
              </a:ext>
            </a:extLst>
          </p:cNvPr>
          <p:cNvSpPr txBox="1">
            <a:spLocks/>
          </p:cNvSpPr>
          <p:nvPr/>
        </p:nvSpPr>
        <p:spPr>
          <a:xfrm>
            <a:off x="-228600" y="5562600"/>
            <a:ext cx="9525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FF0000"/>
                </a:solidFill>
              </a:rPr>
              <a:t>Fluctuations will be added for all major </a:t>
            </a:r>
            <a:r>
              <a:rPr lang="en-US" sz="3600" kern="0" dirty="0" err="1">
                <a:solidFill>
                  <a:srgbClr val="FF0000"/>
                </a:solidFill>
              </a:rPr>
              <a:t>fissiles</a:t>
            </a:r>
            <a:endParaRPr lang="en-GB" sz="36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2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C206-2960-4446-A31D-73E9883F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Missed experiment by </a:t>
            </a:r>
            <a:r>
              <a:rPr lang="en-US" sz="3600" b="1" dirty="0" err="1">
                <a:solidFill>
                  <a:srgbClr val="0000FF"/>
                </a:solidFill>
              </a:rPr>
              <a:t>Gwin</a:t>
            </a:r>
            <a:r>
              <a:rPr lang="en-US" sz="3600" b="1" dirty="0">
                <a:solidFill>
                  <a:srgbClr val="0000FF"/>
                </a:solidFill>
              </a:rPr>
              <a:t> et al (1986) in </a:t>
            </a:r>
            <a:r>
              <a:rPr lang="en-US" sz="3600" b="1" baseline="30000" dirty="0">
                <a:solidFill>
                  <a:srgbClr val="0000FF"/>
                </a:solidFill>
              </a:rPr>
              <a:t>235</a:t>
            </a:r>
            <a:r>
              <a:rPr lang="en-US" sz="3600" b="1" dirty="0">
                <a:solidFill>
                  <a:srgbClr val="0000FF"/>
                </a:solidFill>
              </a:rPr>
              <a:t>U ENDF/B-VIII.0 nubar 500 eV-10 MeV</a:t>
            </a:r>
            <a:endParaRPr lang="en-GB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30220-C278-4610-9BF0-F15BBA23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990600"/>
            <a:ext cx="5843588" cy="4809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D636A-AA3A-4B37-ADE0-32E91EC0D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" y="995132"/>
            <a:ext cx="3505200" cy="1810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B4D7F-C890-4F7B-8688-AEA855D4FD0F}"/>
              </a:ext>
            </a:extLst>
          </p:cNvPr>
          <p:cNvSpPr txBox="1"/>
          <p:nvPr/>
        </p:nvSpPr>
        <p:spPr>
          <a:xfrm>
            <a:off x="152400" y="304800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Data for U-233, U-235, Pu-239</a:t>
            </a:r>
          </a:p>
          <a:p>
            <a:r>
              <a:rPr lang="en-US" sz="1800" dirty="0"/>
              <a:t>     with uncertainties  !!</a:t>
            </a:r>
          </a:p>
          <a:p>
            <a:endParaRPr lang="en-US" sz="1800" dirty="0"/>
          </a:p>
          <a:p>
            <a:r>
              <a:rPr lang="en-US" sz="1800" dirty="0"/>
              <a:t>Relative to Cf-252 prompt (TNC)</a:t>
            </a:r>
          </a:p>
          <a:p>
            <a:endParaRPr lang="en-US" sz="1800" dirty="0"/>
          </a:p>
          <a:p>
            <a:r>
              <a:rPr lang="en-US" sz="1800" dirty="0"/>
              <a:t>   </a:t>
            </a:r>
            <a:r>
              <a:rPr lang="en-US" sz="1800" dirty="0">
                <a:solidFill>
                  <a:srgbClr val="0000FF"/>
                </a:solidFill>
              </a:rPr>
              <a:t>Fissile nubar </a:t>
            </a:r>
            <a:r>
              <a:rPr lang="en-US" sz="1800" dirty="0" err="1">
                <a:solidFill>
                  <a:srgbClr val="0000FF"/>
                </a:solidFill>
              </a:rPr>
              <a:t>uncert</a:t>
            </a:r>
            <a:r>
              <a:rPr lang="en-US" sz="1800" dirty="0">
                <a:solidFill>
                  <a:srgbClr val="0000FF"/>
                </a:solidFill>
              </a:rPr>
              <a:t>. ~ 0.5%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        500eV -   100keV</a:t>
            </a:r>
          </a:p>
          <a:p>
            <a:r>
              <a:rPr lang="en-US" sz="1800" dirty="0"/>
              <a:t>         </a:t>
            </a:r>
            <a:r>
              <a:rPr lang="en-US" sz="1800" dirty="0">
                <a:solidFill>
                  <a:srgbClr val="0000FF"/>
                </a:solidFill>
              </a:rPr>
              <a:t>For all </a:t>
            </a:r>
            <a:r>
              <a:rPr lang="en-US" sz="1800" dirty="0" err="1">
                <a:solidFill>
                  <a:srgbClr val="0000FF"/>
                </a:solidFill>
              </a:rPr>
              <a:t>fissiles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/>
              <a:t>      </a:t>
            </a:r>
            <a:endParaRPr lang="en-GB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88B2E-F7AE-475B-AD8B-C1E55113A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638800"/>
            <a:ext cx="6520070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6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65BA6A7-A1AC-4EC3-9D95-11F73A01A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5467"/>
            <a:ext cx="7162800" cy="42447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650255-DC2E-476C-8F2D-73267093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-76200"/>
            <a:ext cx="9296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Uncertainties reduced from 2% down to 0.5% in range 20eV-50keV (U-235, Pu-239, U-233)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8F6C3969-1368-444C-9255-CFC2F0BF702D}"/>
              </a:ext>
            </a:extLst>
          </p:cNvPr>
          <p:cNvSpPr txBox="1"/>
          <p:nvPr/>
        </p:nvSpPr>
        <p:spPr>
          <a:xfrm rot="16200000">
            <a:off x="-179845" y="3075057"/>
            <a:ext cx="1524776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nubar</a:t>
            </a:r>
            <a:endParaRPr lang="en-GB" dirty="0"/>
          </a:p>
        </p:txBody>
      </p: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D2391F2A-F71F-46FE-8B74-0413F7A2E323}"/>
              </a:ext>
            </a:extLst>
          </p:cNvPr>
          <p:cNvSpPr txBox="1"/>
          <p:nvPr/>
        </p:nvSpPr>
        <p:spPr>
          <a:xfrm>
            <a:off x="2286000" y="5587425"/>
            <a:ext cx="4014240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/>
              <a:t>Incident energy (keV)</a:t>
            </a:r>
            <a:endParaRPr lang="en-GB" sz="3200" dirty="0"/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DAF33B46-0A69-4E14-8763-F10AF308941B}"/>
              </a:ext>
            </a:extLst>
          </p:cNvPr>
          <p:cNvSpPr txBox="1"/>
          <p:nvPr/>
        </p:nvSpPr>
        <p:spPr>
          <a:xfrm>
            <a:off x="1195529" y="5257800"/>
            <a:ext cx="619587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0.1                     1                     10                  100            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11624009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</Words>
  <Application>Microsoft Office PowerPoint</Application>
  <PresentationFormat>On-screen Show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Notebook</vt:lpstr>
      <vt:lpstr>PowerPoint Presentation</vt:lpstr>
      <vt:lpstr>nubar fluctuations for resonances: reintroduced in ENDF/B-VIII.0 for n+235U </vt:lpstr>
      <vt:lpstr>Missed experiment by Gwin et al (1986) in 235U ENDF/B-VIII.0 nubar 500 eV-10 MeV</vt:lpstr>
      <vt:lpstr>Uncertainties reduced from 2% down to 0.5% in range 20eV-50keV (U-235, Pu-239, U-233)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1155</cp:revision>
  <cp:lastPrinted>2014-10-29T14:15:06Z</cp:lastPrinted>
  <dcterms:created xsi:type="dcterms:W3CDTF">2004-06-28T13:44:54Z</dcterms:created>
  <dcterms:modified xsi:type="dcterms:W3CDTF">2021-11-15T19:26:31Z</dcterms:modified>
</cp:coreProperties>
</file>