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961" r:id="rId2"/>
    <p:sldId id="516" r:id="rId3"/>
    <p:sldId id="748" r:id="rId4"/>
    <p:sldId id="1000" r:id="rId5"/>
    <p:sldId id="958" r:id="rId6"/>
    <p:sldId id="974" r:id="rId7"/>
    <p:sldId id="996" r:id="rId8"/>
    <p:sldId id="940" r:id="rId9"/>
    <p:sldId id="980" r:id="rId10"/>
    <p:sldId id="976" r:id="rId11"/>
    <p:sldId id="977" r:id="rId12"/>
    <p:sldId id="973" r:id="rId13"/>
    <p:sldId id="1003" r:id="rId14"/>
    <p:sldId id="1004" r:id="rId15"/>
    <p:sldId id="257" r:id="rId16"/>
    <p:sldId id="999" r:id="rId17"/>
    <p:sldId id="1002" r:id="rId18"/>
    <p:sldId id="296" r:id="rId19"/>
    <p:sldId id="1001" r:id="rId20"/>
    <p:sldId id="982" r:id="rId21"/>
    <p:sldId id="989" r:id="rId22"/>
    <p:sldId id="987" r:id="rId2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POTE NOY, Roberto Mario" initials="CNRM" lastIdx="1" clrIdx="0">
    <p:extLst>
      <p:ext uri="{19B8F6BF-5375-455C-9EA6-DF929625EA0E}">
        <p15:presenceInfo xmlns:p15="http://schemas.microsoft.com/office/powerpoint/2012/main" userId="S-1-5-21-42344331-1018566265-2102726425-22547" providerId="AD"/>
      </p:ext>
    </p:extLst>
  </p:cmAuthor>
  <p:cmAuthor id="2" name="CAPOTE NOY, Roberto Mario" initials="CNRM [2]" lastIdx="1" clrIdx="1">
    <p:extLst>
      <p:ext uri="{19B8F6BF-5375-455C-9EA6-DF929625EA0E}">
        <p15:presenceInfo xmlns:p15="http://schemas.microsoft.com/office/powerpoint/2012/main" userId="S::ROBERTO.CAPOTENOY@iaea.org::00493373-f3c7-4a20-ad1a-1b901b156c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1FFFF"/>
    <a:srgbClr val="AEFAFC"/>
    <a:srgbClr val="00FF00"/>
    <a:srgbClr val="FFFFFF"/>
    <a:srgbClr val="1B3791"/>
    <a:srgbClr val="BC6916"/>
    <a:srgbClr val="D8791A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3A9BE7-5A00-4165-BC59-0A48B7EA6A3A}" v="61" dt="2021-08-15T11:14:09.067"/>
    <p1510:client id="{3CFF895A-5FF3-4614-BF00-D90A828AA5B1}" v="178" dt="2021-08-15T00:17:23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1" autoAdjust="0"/>
    <p:restoredTop sz="94651" autoAdjust="0"/>
  </p:normalViewPr>
  <p:slideViewPr>
    <p:cSldViewPr>
      <p:cViewPr varScale="1">
        <p:scale>
          <a:sx n="108" d="100"/>
          <a:sy n="108" d="100"/>
        </p:scale>
        <p:origin x="151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514" y="-102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POTE NOY, Roberto Mario" userId="00493373-f3c7-4a20-ad1a-1b901b156c55" providerId="ADAL" clId="{7BC23443-F146-49FB-8254-85D17C9691B4}"/>
    <pc:docChg chg="addSld modSld">
      <pc:chgData name="CAPOTE NOY, Roberto Mario" userId="00493373-f3c7-4a20-ad1a-1b901b156c55" providerId="ADAL" clId="{7BC23443-F146-49FB-8254-85D17C9691B4}" dt="2021-01-18T12:17:23.382" v="0"/>
      <pc:docMkLst>
        <pc:docMk/>
      </pc:docMkLst>
      <pc:sldChg chg="add">
        <pc:chgData name="CAPOTE NOY, Roberto Mario" userId="00493373-f3c7-4a20-ad1a-1b901b156c55" providerId="ADAL" clId="{7BC23443-F146-49FB-8254-85D17C9691B4}" dt="2021-01-18T12:17:23.382" v="0"/>
        <pc:sldMkLst>
          <pc:docMk/>
          <pc:sldMk cId="1808954561" sldId="971"/>
        </pc:sldMkLst>
      </pc:sldChg>
    </pc:docChg>
  </pc:docChgLst>
  <pc:docChgLst>
    <pc:chgData name="CAPOTE NOY, Roberto Mario" userId="00493373-f3c7-4a20-ad1a-1b901b156c55" providerId="ADAL" clId="{3CFF895A-5FF3-4614-BF00-D90A828AA5B1}"/>
    <pc:docChg chg="undo custSel addSld delSld modSld sldOrd modMainMaster">
      <pc:chgData name="CAPOTE NOY, Roberto Mario" userId="00493373-f3c7-4a20-ad1a-1b901b156c55" providerId="ADAL" clId="{3CFF895A-5FF3-4614-BF00-D90A828AA5B1}" dt="2021-08-15T00:22:24.604" v="5519" actId="21"/>
      <pc:docMkLst>
        <pc:docMk/>
      </pc:docMkLst>
      <pc:sldChg chg="modSp add mod">
        <pc:chgData name="CAPOTE NOY, Roberto Mario" userId="00493373-f3c7-4a20-ad1a-1b901b156c55" providerId="ADAL" clId="{3CFF895A-5FF3-4614-BF00-D90A828AA5B1}" dt="2021-08-14T22:53:43.374" v="1663" actId="1038"/>
        <pc:sldMkLst>
          <pc:docMk/>
          <pc:sldMk cId="3681362828" sldId="257"/>
        </pc:sldMkLst>
        <pc:spChg chg="mod">
          <ac:chgData name="CAPOTE NOY, Roberto Mario" userId="00493373-f3c7-4a20-ad1a-1b901b156c55" providerId="ADAL" clId="{3CFF895A-5FF3-4614-BF00-D90A828AA5B1}" dt="2021-08-14T22:48:30.773" v="1548"/>
          <ac:spMkLst>
            <pc:docMk/>
            <pc:sldMk cId="3681362828" sldId="257"/>
            <ac:spMk id="4" creationId="{44D153C9-B6EC-5440-87A3-9DCF9B76E78F}"/>
          </ac:spMkLst>
        </pc:spChg>
        <pc:spChg chg="mod">
          <ac:chgData name="CAPOTE NOY, Roberto Mario" userId="00493373-f3c7-4a20-ad1a-1b901b156c55" providerId="ADAL" clId="{3CFF895A-5FF3-4614-BF00-D90A828AA5B1}" dt="2021-08-14T22:53:28.278" v="1645" actId="1036"/>
          <ac:spMkLst>
            <pc:docMk/>
            <pc:sldMk cId="3681362828" sldId="257"/>
            <ac:spMk id="9" creationId="{D7DDACD1-0C5A-6342-92B3-1228AEAB03B6}"/>
          </ac:spMkLst>
        </pc:spChg>
        <pc:spChg chg="mod">
          <ac:chgData name="CAPOTE NOY, Roberto Mario" userId="00493373-f3c7-4a20-ad1a-1b901b156c55" providerId="ADAL" clId="{3CFF895A-5FF3-4614-BF00-D90A828AA5B1}" dt="2021-08-14T22:53:43.374" v="1663" actId="1038"/>
          <ac:spMkLst>
            <pc:docMk/>
            <pc:sldMk cId="3681362828" sldId="257"/>
            <ac:spMk id="12" creationId="{FF665BC7-0457-A64F-87CA-25C2C93B71CD}"/>
          </ac:spMkLst>
        </pc:spChg>
        <pc:spChg chg="mod">
          <ac:chgData name="CAPOTE NOY, Roberto Mario" userId="00493373-f3c7-4a20-ad1a-1b901b156c55" providerId="ADAL" clId="{3CFF895A-5FF3-4614-BF00-D90A828AA5B1}" dt="2021-08-14T22:53:35.478" v="1653" actId="1036"/>
          <ac:spMkLst>
            <pc:docMk/>
            <pc:sldMk cId="3681362828" sldId="257"/>
            <ac:spMk id="13" creationId="{BBD31CAE-D065-A941-ACFA-4DF01CF76FFA}"/>
          </ac:spMkLst>
        </pc:spChg>
        <pc:picChg chg="mod">
          <ac:chgData name="CAPOTE NOY, Roberto Mario" userId="00493373-f3c7-4a20-ad1a-1b901b156c55" providerId="ADAL" clId="{3CFF895A-5FF3-4614-BF00-D90A828AA5B1}" dt="2021-08-14T22:53:43.374" v="1663" actId="1038"/>
          <ac:picMkLst>
            <pc:docMk/>
            <pc:sldMk cId="3681362828" sldId="257"/>
            <ac:picMk id="11" creationId="{67CC47B8-D3FD-2B48-9B17-FB65D1C0629D}"/>
          </ac:picMkLst>
        </pc:picChg>
        <pc:picChg chg="mod">
          <ac:chgData name="CAPOTE NOY, Roberto Mario" userId="00493373-f3c7-4a20-ad1a-1b901b156c55" providerId="ADAL" clId="{3CFF895A-5FF3-4614-BF00-D90A828AA5B1}" dt="2021-08-14T22:53:43.374" v="1663" actId="1038"/>
          <ac:picMkLst>
            <pc:docMk/>
            <pc:sldMk cId="3681362828" sldId="257"/>
            <ac:picMk id="14" creationId="{22EF9B7A-0763-B547-9887-CAD6DA3C7FAC}"/>
          </ac:picMkLst>
        </pc:picChg>
      </pc:sldChg>
      <pc:sldChg chg="modSp add mod">
        <pc:chgData name="CAPOTE NOY, Roberto Mario" userId="00493373-f3c7-4a20-ad1a-1b901b156c55" providerId="ADAL" clId="{3CFF895A-5FF3-4614-BF00-D90A828AA5B1}" dt="2021-08-14T22:52:43.648" v="1623" actId="6549"/>
        <pc:sldMkLst>
          <pc:docMk/>
          <pc:sldMk cId="0" sldId="261"/>
        </pc:sldMkLst>
        <pc:spChg chg="mod">
          <ac:chgData name="CAPOTE NOY, Roberto Mario" userId="00493373-f3c7-4a20-ad1a-1b901b156c55" providerId="ADAL" clId="{3CFF895A-5FF3-4614-BF00-D90A828AA5B1}" dt="2021-08-14T22:52:31.264" v="1620" actId="1036"/>
          <ac:spMkLst>
            <pc:docMk/>
            <pc:sldMk cId="0" sldId="261"/>
            <ac:spMk id="136" creationId="{00000000-0000-0000-0000-000000000000}"/>
          </ac:spMkLst>
        </pc:spChg>
        <pc:spChg chg="mod">
          <ac:chgData name="CAPOTE NOY, Roberto Mario" userId="00493373-f3c7-4a20-ad1a-1b901b156c55" providerId="ADAL" clId="{3CFF895A-5FF3-4614-BF00-D90A828AA5B1}" dt="2021-08-14T22:52:43.648" v="1623" actId="6549"/>
          <ac:spMkLst>
            <pc:docMk/>
            <pc:sldMk cId="0" sldId="261"/>
            <ac:spMk id="137" creationId="{00000000-0000-0000-0000-000000000000}"/>
          </ac:spMkLst>
        </pc:spChg>
        <pc:graphicFrameChg chg="mod">
          <ac:chgData name="CAPOTE NOY, Roberto Mario" userId="00493373-f3c7-4a20-ad1a-1b901b156c55" providerId="ADAL" clId="{3CFF895A-5FF3-4614-BF00-D90A828AA5B1}" dt="2021-08-14T22:49:55.149" v="1578"/>
          <ac:graphicFrameMkLst>
            <pc:docMk/>
            <pc:sldMk cId="0" sldId="261"/>
            <ac:graphicFrameMk id="138" creationId="{00000000-0000-0000-0000-000000000000}"/>
          </ac:graphicFrameMkLst>
        </pc:graphicFrameChg>
      </pc:sldChg>
      <pc:sldChg chg="modSp add mod">
        <pc:chgData name="CAPOTE NOY, Roberto Mario" userId="00493373-f3c7-4a20-ad1a-1b901b156c55" providerId="ADAL" clId="{3CFF895A-5FF3-4614-BF00-D90A828AA5B1}" dt="2021-08-14T23:28:50.322" v="3527" actId="1076"/>
        <pc:sldMkLst>
          <pc:docMk/>
          <pc:sldMk cId="2542721672" sldId="262"/>
        </pc:sldMkLst>
        <pc:spChg chg="mod">
          <ac:chgData name="CAPOTE NOY, Roberto Mario" userId="00493373-f3c7-4a20-ad1a-1b901b156c55" providerId="ADAL" clId="{3CFF895A-5FF3-4614-BF00-D90A828AA5B1}" dt="2021-08-14T22:53:15.872" v="1627" actId="14100"/>
          <ac:spMkLst>
            <pc:docMk/>
            <pc:sldMk cId="2542721672" sldId="262"/>
            <ac:spMk id="2" creationId="{FB6AD71C-9BC5-F14B-8846-978426D88ECB}"/>
          </ac:spMkLst>
        </pc:spChg>
        <pc:spChg chg="mod">
          <ac:chgData name="CAPOTE NOY, Roberto Mario" userId="00493373-f3c7-4a20-ad1a-1b901b156c55" providerId="ADAL" clId="{3CFF895A-5FF3-4614-BF00-D90A828AA5B1}" dt="2021-08-14T22:48:30.773" v="1548"/>
          <ac:spMkLst>
            <pc:docMk/>
            <pc:sldMk cId="2542721672" sldId="262"/>
            <ac:spMk id="4" creationId="{7162B867-43E1-A040-8564-2A49562C3A60}"/>
          </ac:spMkLst>
        </pc:spChg>
        <pc:spChg chg="mod">
          <ac:chgData name="CAPOTE NOY, Roberto Mario" userId="00493373-f3c7-4a20-ad1a-1b901b156c55" providerId="ADAL" clId="{3CFF895A-5FF3-4614-BF00-D90A828AA5B1}" dt="2021-08-14T23:28:19.281" v="3523" actId="1035"/>
          <ac:spMkLst>
            <pc:docMk/>
            <pc:sldMk cId="2542721672" sldId="262"/>
            <ac:spMk id="6" creationId="{E89774EE-3F7C-2044-B098-70873694F6CF}"/>
          </ac:spMkLst>
        </pc:spChg>
        <pc:spChg chg="mod">
          <ac:chgData name="CAPOTE NOY, Roberto Mario" userId="00493373-f3c7-4a20-ad1a-1b901b156c55" providerId="ADAL" clId="{3CFF895A-5FF3-4614-BF00-D90A828AA5B1}" dt="2021-08-14T23:28:36.843" v="3525" actId="1076"/>
          <ac:spMkLst>
            <pc:docMk/>
            <pc:sldMk cId="2542721672" sldId="262"/>
            <ac:spMk id="11" creationId="{C010FD1A-DA45-E146-A557-6D22E4C2B2A6}"/>
          </ac:spMkLst>
        </pc:spChg>
        <pc:spChg chg="mod">
          <ac:chgData name="CAPOTE NOY, Roberto Mario" userId="00493373-f3c7-4a20-ad1a-1b901b156c55" providerId="ADAL" clId="{3CFF895A-5FF3-4614-BF00-D90A828AA5B1}" dt="2021-08-14T23:28:50.322" v="3527" actId="1076"/>
          <ac:spMkLst>
            <pc:docMk/>
            <pc:sldMk cId="2542721672" sldId="262"/>
            <ac:spMk id="12" creationId="{026EF14A-5035-354A-911B-FD105C5CB7AC}"/>
          </ac:spMkLst>
        </pc:spChg>
        <pc:spChg chg="mod">
          <ac:chgData name="CAPOTE NOY, Roberto Mario" userId="00493373-f3c7-4a20-ad1a-1b901b156c55" providerId="ADAL" clId="{3CFF895A-5FF3-4614-BF00-D90A828AA5B1}" dt="2021-08-14T23:28:41.563" v="3526" actId="1076"/>
          <ac:spMkLst>
            <pc:docMk/>
            <pc:sldMk cId="2542721672" sldId="262"/>
            <ac:spMk id="13" creationId="{98A40341-F18B-C647-BDCA-7AAF48DCA3B5}"/>
          </ac:spMkLst>
        </pc:spChg>
        <pc:picChg chg="mod">
          <ac:chgData name="CAPOTE NOY, Roberto Mario" userId="00493373-f3c7-4a20-ad1a-1b901b156c55" providerId="ADAL" clId="{3CFF895A-5FF3-4614-BF00-D90A828AA5B1}" dt="2021-08-14T23:28:06.048" v="3518" actId="1037"/>
          <ac:picMkLst>
            <pc:docMk/>
            <pc:sldMk cId="2542721672" sldId="262"/>
            <ac:picMk id="5" creationId="{5FF09770-9887-F044-9942-B4655857CE74}"/>
          </ac:picMkLst>
        </pc:picChg>
        <pc:picChg chg="mod">
          <ac:chgData name="CAPOTE NOY, Roberto Mario" userId="00493373-f3c7-4a20-ad1a-1b901b156c55" providerId="ADAL" clId="{3CFF895A-5FF3-4614-BF00-D90A828AA5B1}" dt="2021-08-14T23:28:06.048" v="3518" actId="1037"/>
          <ac:picMkLst>
            <pc:docMk/>
            <pc:sldMk cId="2542721672" sldId="262"/>
            <ac:picMk id="7" creationId="{E7CA1ED1-74A9-3640-B351-A78FC8CCF798}"/>
          </ac:picMkLst>
        </pc:picChg>
        <pc:picChg chg="mod">
          <ac:chgData name="CAPOTE NOY, Roberto Mario" userId="00493373-f3c7-4a20-ad1a-1b901b156c55" providerId="ADAL" clId="{3CFF895A-5FF3-4614-BF00-D90A828AA5B1}" dt="2021-08-14T23:28:06.048" v="3518" actId="1037"/>
          <ac:picMkLst>
            <pc:docMk/>
            <pc:sldMk cId="2542721672" sldId="262"/>
            <ac:picMk id="8" creationId="{8AC23282-CF73-3F4D-BD8D-A89B2CD4790F}"/>
          </ac:picMkLst>
        </pc:picChg>
        <pc:picChg chg="mod">
          <ac:chgData name="CAPOTE NOY, Roberto Mario" userId="00493373-f3c7-4a20-ad1a-1b901b156c55" providerId="ADAL" clId="{3CFF895A-5FF3-4614-BF00-D90A828AA5B1}" dt="2021-08-14T23:28:06.048" v="3518" actId="1037"/>
          <ac:picMkLst>
            <pc:docMk/>
            <pc:sldMk cId="2542721672" sldId="262"/>
            <ac:picMk id="9" creationId="{8079A11E-A24C-0C44-B8C4-1A38F4561833}"/>
          </ac:picMkLst>
        </pc:picChg>
        <pc:picChg chg="mod">
          <ac:chgData name="CAPOTE NOY, Roberto Mario" userId="00493373-f3c7-4a20-ad1a-1b901b156c55" providerId="ADAL" clId="{3CFF895A-5FF3-4614-BF00-D90A828AA5B1}" dt="2021-08-14T23:28:06.048" v="3518" actId="1037"/>
          <ac:picMkLst>
            <pc:docMk/>
            <pc:sldMk cId="2542721672" sldId="262"/>
            <ac:picMk id="10" creationId="{E1419FEB-CA0C-254E-A369-E733B85A36F8}"/>
          </ac:picMkLst>
        </pc:picChg>
        <pc:picChg chg="mod">
          <ac:chgData name="CAPOTE NOY, Roberto Mario" userId="00493373-f3c7-4a20-ad1a-1b901b156c55" providerId="ADAL" clId="{3CFF895A-5FF3-4614-BF00-D90A828AA5B1}" dt="2021-08-14T23:28:06.048" v="3518" actId="1037"/>
          <ac:picMkLst>
            <pc:docMk/>
            <pc:sldMk cId="2542721672" sldId="262"/>
            <ac:picMk id="14" creationId="{FECF601F-35B8-EF4A-B5BB-C4C1FB7D6359}"/>
          </ac:picMkLst>
        </pc:picChg>
        <pc:picChg chg="mod">
          <ac:chgData name="CAPOTE NOY, Roberto Mario" userId="00493373-f3c7-4a20-ad1a-1b901b156c55" providerId="ADAL" clId="{3CFF895A-5FF3-4614-BF00-D90A828AA5B1}" dt="2021-08-14T23:28:06.048" v="3518" actId="1037"/>
          <ac:picMkLst>
            <pc:docMk/>
            <pc:sldMk cId="2542721672" sldId="262"/>
            <ac:picMk id="15" creationId="{35D560A4-0E97-8344-B80E-D39FB196CC36}"/>
          </ac:picMkLst>
        </pc:picChg>
      </pc:sldChg>
      <pc:sldChg chg="del">
        <pc:chgData name="CAPOTE NOY, Roberto Mario" userId="00493373-f3c7-4a20-ad1a-1b901b156c55" providerId="ADAL" clId="{3CFF895A-5FF3-4614-BF00-D90A828AA5B1}" dt="2021-08-14T23:29:19.823" v="3530" actId="47"/>
        <pc:sldMkLst>
          <pc:docMk/>
          <pc:sldMk cId="850642458" sldId="269"/>
        </pc:sldMkLst>
      </pc:sldChg>
      <pc:sldChg chg="del">
        <pc:chgData name="CAPOTE NOY, Roberto Mario" userId="00493373-f3c7-4a20-ad1a-1b901b156c55" providerId="ADAL" clId="{3CFF895A-5FF3-4614-BF00-D90A828AA5B1}" dt="2021-08-14T22:40:21.650" v="1445" actId="47"/>
        <pc:sldMkLst>
          <pc:docMk/>
          <pc:sldMk cId="3853582675" sldId="274"/>
        </pc:sldMkLst>
      </pc:sldChg>
      <pc:sldChg chg="del">
        <pc:chgData name="CAPOTE NOY, Roberto Mario" userId="00493373-f3c7-4a20-ad1a-1b901b156c55" providerId="ADAL" clId="{3CFF895A-5FF3-4614-BF00-D90A828AA5B1}" dt="2021-08-14T22:40:18.468" v="1444" actId="47"/>
        <pc:sldMkLst>
          <pc:docMk/>
          <pc:sldMk cId="758085928" sldId="275"/>
        </pc:sldMkLst>
      </pc:sldChg>
      <pc:sldChg chg="add del ord">
        <pc:chgData name="CAPOTE NOY, Roberto Mario" userId="00493373-f3c7-4a20-ad1a-1b901b156c55" providerId="ADAL" clId="{3CFF895A-5FF3-4614-BF00-D90A828AA5B1}" dt="2021-08-14T23:05:55.018" v="2772"/>
        <pc:sldMkLst>
          <pc:docMk/>
          <pc:sldMk cId="1418832904" sldId="302"/>
        </pc:sldMkLst>
      </pc:sldChg>
      <pc:sldChg chg="modSp del mod ord">
        <pc:chgData name="CAPOTE NOY, Roberto Mario" userId="00493373-f3c7-4a20-ad1a-1b901b156c55" providerId="ADAL" clId="{3CFF895A-5FF3-4614-BF00-D90A828AA5B1}" dt="2021-08-14T23:20:17.511" v="3026" actId="47"/>
        <pc:sldMkLst>
          <pc:docMk/>
          <pc:sldMk cId="3640373641" sldId="303"/>
        </pc:sldMkLst>
        <pc:spChg chg="mod">
          <ac:chgData name="CAPOTE NOY, Roberto Mario" userId="00493373-f3c7-4a20-ad1a-1b901b156c55" providerId="ADAL" clId="{3CFF895A-5FF3-4614-BF00-D90A828AA5B1}" dt="2021-08-14T22:43:18.532" v="1519" actId="21"/>
          <ac:spMkLst>
            <pc:docMk/>
            <pc:sldMk cId="3640373641" sldId="303"/>
            <ac:spMk id="3" creationId="{5F75BB3D-6320-418A-8D1C-AC73472B4375}"/>
          </ac:spMkLst>
        </pc:spChg>
      </pc:sldChg>
      <pc:sldChg chg="addSp delSp modSp add mod">
        <pc:chgData name="CAPOTE NOY, Roberto Mario" userId="00493373-f3c7-4a20-ad1a-1b901b156c55" providerId="ADAL" clId="{3CFF895A-5FF3-4614-BF00-D90A828AA5B1}" dt="2021-08-15T00:20:06.353" v="5425" actId="207"/>
        <pc:sldMkLst>
          <pc:docMk/>
          <pc:sldMk cId="1130595279" sldId="847"/>
        </pc:sldMkLst>
        <pc:spChg chg="mod">
          <ac:chgData name="CAPOTE NOY, Roberto Mario" userId="00493373-f3c7-4a20-ad1a-1b901b156c55" providerId="ADAL" clId="{3CFF895A-5FF3-4614-BF00-D90A828AA5B1}" dt="2021-08-15T00:17:54.423" v="5311" actId="1035"/>
          <ac:spMkLst>
            <pc:docMk/>
            <pc:sldMk cId="1130595279" sldId="847"/>
            <ac:spMk id="4" creationId="{012D7C34-7E7B-48E1-8941-5F2B8BEB2848}"/>
          </ac:spMkLst>
        </pc:spChg>
        <pc:spChg chg="mod">
          <ac:chgData name="CAPOTE NOY, Roberto Mario" userId="00493373-f3c7-4a20-ad1a-1b901b156c55" providerId="ADAL" clId="{3CFF895A-5FF3-4614-BF00-D90A828AA5B1}" dt="2021-08-14T23:19:52.941" v="3025" actId="1036"/>
          <ac:spMkLst>
            <pc:docMk/>
            <pc:sldMk cId="1130595279" sldId="847"/>
            <ac:spMk id="5" creationId="{052A6E20-CCCE-4E0F-AFEE-FD31D0B94654}"/>
          </ac:spMkLst>
        </pc:spChg>
        <pc:spChg chg="mod">
          <ac:chgData name="CAPOTE NOY, Roberto Mario" userId="00493373-f3c7-4a20-ad1a-1b901b156c55" providerId="ADAL" clId="{3CFF895A-5FF3-4614-BF00-D90A828AA5B1}" dt="2021-08-15T00:17:54.423" v="5311" actId="1035"/>
          <ac:spMkLst>
            <pc:docMk/>
            <pc:sldMk cId="1130595279" sldId="847"/>
            <ac:spMk id="20" creationId="{7EFA7FCE-D06C-40F6-A307-177F0AF33C67}"/>
          </ac:spMkLst>
        </pc:spChg>
        <pc:spChg chg="del">
          <ac:chgData name="CAPOTE NOY, Roberto Mario" userId="00493373-f3c7-4a20-ad1a-1b901b156c55" providerId="ADAL" clId="{3CFF895A-5FF3-4614-BF00-D90A828AA5B1}" dt="2021-08-14T23:18:10.044" v="3002" actId="478"/>
          <ac:spMkLst>
            <pc:docMk/>
            <pc:sldMk cId="1130595279" sldId="847"/>
            <ac:spMk id="21" creationId="{AD5A256C-E0AC-47BB-B6BA-77CB221CDDFC}"/>
          </ac:spMkLst>
        </pc:spChg>
        <pc:spChg chg="mod">
          <ac:chgData name="CAPOTE NOY, Roberto Mario" userId="00493373-f3c7-4a20-ad1a-1b901b156c55" providerId="ADAL" clId="{3CFF895A-5FF3-4614-BF00-D90A828AA5B1}" dt="2021-08-15T00:17:54.423" v="5311" actId="1035"/>
          <ac:spMkLst>
            <pc:docMk/>
            <pc:sldMk cId="1130595279" sldId="847"/>
            <ac:spMk id="22" creationId="{7D3E0BC4-10AA-4CDE-A30B-3EB290690C37}"/>
          </ac:spMkLst>
        </pc:spChg>
        <pc:spChg chg="add mod">
          <ac:chgData name="CAPOTE NOY, Roberto Mario" userId="00493373-f3c7-4a20-ad1a-1b901b156c55" providerId="ADAL" clId="{3CFF895A-5FF3-4614-BF00-D90A828AA5B1}" dt="2021-08-15T00:17:54.423" v="5311" actId="1035"/>
          <ac:spMkLst>
            <pc:docMk/>
            <pc:sldMk cId="1130595279" sldId="847"/>
            <ac:spMk id="24" creationId="{E394B203-D96F-428E-8E88-C0431152F950}"/>
          </ac:spMkLst>
        </pc:spChg>
        <pc:spChg chg="mod">
          <ac:chgData name="CAPOTE NOY, Roberto Mario" userId="00493373-f3c7-4a20-ad1a-1b901b156c55" providerId="ADAL" clId="{3CFF895A-5FF3-4614-BF00-D90A828AA5B1}" dt="2021-08-14T23:16:19.147" v="2967" actId="1037"/>
          <ac:spMkLst>
            <pc:docMk/>
            <pc:sldMk cId="1130595279" sldId="847"/>
            <ac:spMk id="25" creationId="{675CF715-126C-4FCF-8B9B-23A1BD903EEA}"/>
          </ac:spMkLst>
        </pc:spChg>
        <pc:spChg chg="add mod">
          <ac:chgData name="CAPOTE NOY, Roberto Mario" userId="00493373-f3c7-4a20-ad1a-1b901b156c55" providerId="ADAL" clId="{3CFF895A-5FF3-4614-BF00-D90A828AA5B1}" dt="2021-08-15T00:20:06.353" v="5425" actId="207"/>
          <ac:spMkLst>
            <pc:docMk/>
            <pc:sldMk cId="1130595279" sldId="847"/>
            <ac:spMk id="27" creationId="{058AD4E7-5DAC-4822-91F6-EB8B6448D4DB}"/>
          </ac:spMkLst>
        </pc:spChg>
        <pc:picChg chg="mod">
          <ac:chgData name="CAPOTE NOY, Roberto Mario" userId="00493373-f3c7-4a20-ad1a-1b901b156c55" providerId="ADAL" clId="{3CFF895A-5FF3-4614-BF00-D90A828AA5B1}" dt="2021-08-15T00:17:54.423" v="5311" actId="1035"/>
          <ac:picMkLst>
            <pc:docMk/>
            <pc:sldMk cId="1130595279" sldId="847"/>
            <ac:picMk id="2" creationId="{D69DD38D-C10B-47F7-B6B8-3DBC0602AF01}"/>
          </ac:picMkLst>
        </pc:picChg>
        <pc:picChg chg="mod">
          <ac:chgData name="CAPOTE NOY, Roberto Mario" userId="00493373-f3c7-4a20-ad1a-1b901b156c55" providerId="ADAL" clId="{3CFF895A-5FF3-4614-BF00-D90A828AA5B1}" dt="2021-08-15T00:13:21.161" v="5290" actId="1035"/>
          <ac:picMkLst>
            <pc:docMk/>
            <pc:sldMk cId="1130595279" sldId="847"/>
            <ac:picMk id="3" creationId="{2DCB79FC-3B9D-49CE-ADD0-88F01599B55C}"/>
          </ac:picMkLst>
        </pc:picChg>
        <pc:picChg chg="add del mod">
          <ac:chgData name="CAPOTE NOY, Roberto Mario" userId="00493373-f3c7-4a20-ad1a-1b901b156c55" providerId="ADAL" clId="{3CFF895A-5FF3-4614-BF00-D90A828AA5B1}" dt="2021-08-15T00:13:25.317" v="5292" actId="21"/>
          <ac:picMkLst>
            <pc:docMk/>
            <pc:sldMk cId="1130595279" sldId="847"/>
            <ac:picMk id="21" creationId="{9B93A456-1BCA-48DC-BEF1-69C3979A7A01}"/>
          </ac:picMkLst>
        </pc:picChg>
        <pc:cxnChg chg="mod">
          <ac:chgData name="CAPOTE NOY, Roberto Mario" userId="00493373-f3c7-4a20-ad1a-1b901b156c55" providerId="ADAL" clId="{3CFF895A-5FF3-4614-BF00-D90A828AA5B1}" dt="2021-08-15T00:17:54.423" v="5311" actId="1035"/>
          <ac:cxnSpMkLst>
            <pc:docMk/>
            <pc:sldMk cId="1130595279" sldId="847"/>
            <ac:cxnSpMk id="7" creationId="{EE2067A1-FA56-45E8-88EA-1857AF9FBA8B}"/>
          </ac:cxnSpMkLst>
        </pc:cxnChg>
        <pc:cxnChg chg="mod">
          <ac:chgData name="CAPOTE NOY, Roberto Mario" userId="00493373-f3c7-4a20-ad1a-1b901b156c55" providerId="ADAL" clId="{3CFF895A-5FF3-4614-BF00-D90A828AA5B1}" dt="2021-08-15T00:17:54.423" v="5311" actId="1035"/>
          <ac:cxnSpMkLst>
            <pc:docMk/>
            <pc:sldMk cId="1130595279" sldId="847"/>
            <ac:cxnSpMk id="14" creationId="{31CC892C-0A4B-4063-AA65-F8B470B973F8}"/>
          </ac:cxnSpMkLst>
        </pc:cxnChg>
        <pc:cxnChg chg="mod">
          <ac:chgData name="CAPOTE NOY, Roberto Mario" userId="00493373-f3c7-4a20-ad1a-1b901b156c55" providerId="ADAL" clId="{3CFF895A-5FF3-4614-BF00-D90A828AA5B1}" dt="2021-08-15T00:17:54.423" v="5311" actId="1035"/>
          <ac:cxnSpMkLst>
            <pc:docMk/>
            <pc:sldMk cId="1130595279" sldId="847"/>
            <ac:cxnSpMk id="16" creationId="{D6D5BF7E-A709-4D8D-8985-68013319CEBF}"/>
          </ac:cxnSpMkLst>
        </pc:cxnChg>
        <pc:cxnChg chg="mod">
          <ac:chgData name="CAPOTE NOY, Roberto Mario" userId="00493373-f3c7-4a20-ad1a-1b901b156c55" providerId="ADAL" clId="{3CFF895A-5FF3-4614-BF00-D90A828AA5B1}" dt="2021-08-15T00:17:54.423" v="5311" actId="1035"/>
          <ac:cxnSpMkLst>
            <pc:docMk/>
            <pc:sldMk cId="1130595279" sldId="847"/>
            <ac:cxnSpMk id="18" creationId="{DCE7850B-E4A0-4ECA-9814-2E09E0FF25D8}"/>
          </ac:cxnSpMkLst>
        </pc:cxnChg>
        <pc:cxnChg chg="del mod">
          <ac:chgData name="CAPOTE NOY, Roberto Mario" userId="00493373-f3c7-4a20-ad1a-1b901b156c55" providerId="ADAL" clId="{3CFF895A-5FF3-4614-BF00-D90A828AA5B1}" dt="2021-08-15T00:17:35.694" v="5305" actId="478"/>
          <ac:cxnSpMkLst>
            <pc:docMk/>
            <pc:sldMk cId="1130595279" sldId="847"/>
            <ac:cxnSpMk id="19" creationId="{2F65B06B-8B0E-4D83-AF81-D0F29764E3F7}"/>
          </ac:cxnSpMkLst>
        </pc:cxnChg>
        <pc:cxnChg chg="mod">
          <ac:chgData name="CAPOTE NOY, Roberto Mario" userId="00493373-f3c7-4a20-ad1a-1b901b156c55" providerId="ADAL" clId="{3CFF895A-5FF3-4614-BF00-D90A828AA5B1}" dt="2021-08-14T23:16:19.147" v="2967" actId="1037"/>
          <ac:cxnSpMkLst>
            <pc:docMk/>
            <pc:sldMk cId="1130595279" sldId="847"/>
            <ac:cxnSpMk id="23" creationId="{02C59561-1271-4D6E-88A2-1AE696D2A842}"/>
          </ac:cxnSpMkLst>
        </pc:cxnChg>
        <pc:cxnChg chg="del mod">
          <ac:chgData name="CAPOTE NOY, Roberto Mario" userId="00493373-f3c7-4a20-ad1a-1b901b156c55" providerId="ADAL" clId="{3CFF895A-5FF3-4614-BF00-D90A828AA5B1}" dt="2021-08-15T00:17:35.694" v="5305" actId="478"/>
          <ac:cxnSpMkLst>
            <pc:docMk/>
            <pc:sldMk cId="1130595279" sldId="847"/>
            <ac:cxnSpMk id="26" creationId="{FB87BB0C-A95F-4EFC-9B52-5462DB2AA9B6}"/>
          </ac:cxnSpMkLst>
        </pc:cxnChg>
      </pc:sldChg>
      <pc:sldChg chg="addSp modSp add del mod ord">
        <pc:chgData name="CAPOTE NOY, Roberto Mario" userId="00493373-f3c7-4a20-ad1a-1b901b156c55" providerId="ADAL" clId="{3CFF895A-5FF3-4614-BF00-D90A828AA5B1}" dt="2021-08-14T23:23:37.727" v="3331" actId="47"/>
        <pc:sldMkLst>
          <pc:docMk/>
          <pc:sldMk cId="710887143" sldId="857"/>
        </pc:sldMkLst>
        <pc:spChg chg="mod">
          <ac:chgData name="CAPOTE NOY, Roberto Mario" userId="00493373-f3c7-4a20-ad1a-1b901b156c55" providerId="ADAL" clId="{3CFF895A-5FF3-4614-BF00-D90A828AA5B1}" dt="2021-08-14T23:08:05.202" v="2776" actId="164"/>
          <ac:spMkLst>
            <pc:docMk/>
            <pc:sldMk cId="710887143" sldId="857"/>
            <ac:spMk id="4" creationId="{E859ABDE-9D5B-4C45-B94A-A5A09BAE7273}"/>
          </ac:spMkLst>
        </pc:spChg>
        <pc:grpChg chg="add mod">
          <ac:chgData name="CAPOTE NOY, Roberto Mario" userId="00493373-f3c7-4a20-ad1a-1b901b156c55" providerId="ADAL" clId="{3CFF895A-5FF3-4614-BF00-D90A828AA5B1}" dt="2021-08-14T23:08:14.377" v="2791" actId="1038"/>
          <ac:grpSpMkLst>
            <pc:docMk/>
            <pc:sldMk cId="710887143" sldId="857"/>
            <ac:grpSpMk id="2" creationId="{930296C6-8AAF-4F58-AA60-1F9A6C60E773}"/>
          </ac:grpSpMkLst>
        </pc:grpChg>
        <pc:picChg chg="mod">
          <ac:chgData name="CAPOTE NOY, Roberto Mario" userId="00493373-f3c7-4a20-ad1a-1b901b156c55" providerId="ADAL" clId="{3CFF895A-5FF3-4614-BF00-D90A828AA5B1}" dt="2021-08-14T23:08:05.202" v="2776" actId="164"/>
          <ac:picMkLst>
            <pc:docMk/>
            <pc:sldMk cId="710887143" sldId="857"/>
            <ac:picMk id="6" creationId="{76D8CE98-990C-41BE-BC6E-7F39FB35570C}"/>
          </ac:picMkLst>
        </pc:picChg>
        <pc:cxnChg chg="mod">
          <ac:chgData name="CAPOTE NOY, Roberto Mario" userId="00493373-f3c7-4a20-ad1a-1b901b156c55" providerId="ADAL" clId="{3CFF895A-5FF3-4614-BF00-D90A828AA5B1}" dt="2021-08-14T23:08:05.202" v="2776" actId="164"/>
          <ac:cxnSpMkLst>
            <pc:docMk/>
            <pc:sldMk cId="710887143" sldId="857"/>
            <ac:cxnSpMk id="5" creationId="{B1157882-050E-4336-899F-9D1F22507EF7}"/>
          </ac:cxnSpMkLst>
        </pc:cxnChg>
      </pc:sldChg>
      <pc:sldChg chg="del">
        <pc:chgData name="CAPOTE NOY, Roberto Mario" userId="00493373-f3c7-4a20-ad1a-1b901b156c55" providerId="ADAL" clId="{3CFF895A-5FF3-4614-BF00-D90A828AA5B1}" dt="2021-08-14T22:45:49.876" v="1538" actId="47"/>
        <pc:sldMkLst>
          <pc:docMk/>
          <pc:sldMk cId="3536003194" sldId="876"/>
        </pc:sldMkLst>
      </pc:sldChg>
      <pc:sldChg chg="del">
        <pc:chgData name="CAPOTE NOY, Roberto Mario" userId="00493373-f3c7-4a20-ad1a-1b901b156c55" providerId="ADAL" clId="{3CFF895A-5FF3-4614-BF00-D90A828AA5B1}" dt="2021-08-14T22:40:48.261" v="1448" actId="47"/>
        <pc:sldMkLst>
          <pc:docMk/>
          <pc:sldMk cId="4202438185" sldId="877"/>
        </pc:sldMkLst>
      </pc:sldChg>
      <pc:sldChg chg="del">
        <pc:chgData name="CAPOTE NOY, Roberto Mario" userId="00493373-f3c7-4a20-ad1a-1b901b156c55" providerId="ADAL" clId="{3CFF895A-5FF3-4614-BF00-D90A828AA5B1}" dt="2021-08-14T19:36:13.002" v="179" actId="47"/>
        <pc:sldMkLst>
          <pc:docMk/>
          <pc:sldMk cId="2999562040" sldId="879"/>
        </pc:sldMkLst>
      </pc:sldChg>
      <pc:sldChg chg="del">
        <pc:chgData name="CAPOTE NOY, Roberto Mario" userId="00493373-f3c7-4a20-ad1a-1b901b156c55" providerId="ADAL" clId="{3CFF895A-5FF3-4614-BF00-D90A828AA5B1}" dt="2021-08-14T22:45:51.272" v="1539" actId="47"/>
        <pc:sldMkLst>
          <pc:docMk/>
          <pc:sldMk cId="3943053875" sldId="881"/>
        </pc:sldMkLst>
      </pc:sldChg>
      <pc:sldChg chg="del">
        <pc:chgData name="CAPOTE NOY, Roberto Mario" userId="00493373-f3c7-4a20-ad1a-1b901b156c55" providerId="ADAL" clId="{3CFF895A-5FF3-4614-BF00-D90A828AA5B1}" dt="2021-08-14T19:34:46.109" v="178" actId="47"/>
        <pc:sldMkLst>
          <pc:docMk/>
          <pc:sldMk cId="618907565" sldId="883"/>
        </pc:sldMkLst>
      </pc:sldChg>
      <pc:sldChg chg="del">
        <pc:chgData name="CAPOTE NOY, Roberto Mario" userId="00493373-f3c7-4a20-ad1a-1b901b156c55" providerId="ADAL" clId="{3CFF895A-5FF3-4614-BF00-D90A828AA5B1}" dt="2021-08-14T22:40:17.654" v="1443" actId="47"/>
        <pc:sldMkLst>
          <pc:docMk/>
          <pc:sldMk cId="4032445530" sldId="885"/>
        </pc:sldMkLst>
      </pc:sldChg>
      <pc:sldChg chg="del">
        <pc:chgData name="CAPOTE NOY, Roberto Mario" userId="00493373-f3c7-4a20-ad1a-1b901b156c55" providerId="ADAL" clId="{3CFF895A-5FF3-4614-BF00-D90A828AA5B1}" dt="2021-08-14T19:36:18.542" v="180" actId="47"/>
        <pc:sldMkLst>
          <pc:docMk/>
          <pc:sldMk cId="3752592240" sldId="886"/>
        </pc:sldMkLst>
      </pc:sldChg>
      <pc:sldChg chg="del">
        <pc:chgData name="CAPOTE NOY, Roberto Mario" userId="00493373-f3c7-4a20-ad1a-1b901b156c55" providerId="ADAL" clId="{3CFF895A-5FF3-4614-BF00-D90A828AA5B1}" dt="2021-08-14T19:36:23.931" v="181" actId="47"/>
        <pc:sldMkLst>
          <pc:docMk/>
          <pc:sldMk cId="4285279945" sldId="888"/>
        </pc:sldMkLst>
      </pc:sldChg>
      <pc:sldChg chg="del">
        <pc:chgData name="CAPOTE NOY, Roberto Mario" userId="00493373-f3c7-4a20-ad1a-1b901b156c55" providerId="ADAL" clId="{3CFF895A-5FF3-4614-BF00-D90A828AA5B1}" dt="2021-08-14T22:40:41.121" v="1447" actId="47"/>
        <pc:sldMkLst>
          <pc:docMk/>
          <pc:sldMk cId="162223360" sldId="891"/>
        </pc:sldMkLst>
      </pc:sldChg>
      <pc:sldChg chg="del">
        <pc:chgData name="CAPOTE NOY, Roberto Mario" userId="00493373-f3c7-4a20-ad1a-1b901b156c55" providerId="ADAL" clId="{3CFF895A-5FF3-4614-BF00-D90A828AA5B1}" dt="2021-08-14T22:45:27.012" v="1532" actId="47"/>
        <pc:sldMkLst>
          <pc:docMk/>
          <pc:sldMk cId="3483828466" sldId="892"/>
        </pc:sldMkLst>
      </pc:sldChg>
      <pc:sldChg chg="del">
        <pc:chgData name="CAPOTE NOY, Roberto Mario" userId="00493373-f3c7-4a20-ad1a-1b901b156c55" providerId="ADAL" clId="{3CFF895A-5FF3-4614-BF00-D90A828AA5B1}" dt="2021-08-14T22:45:05.706" v="1530" actId="47"/>
        <pc:sldMkLst>
          <pc:docMk/>
          <pc:sldMk cId="2159505023" sldId="893"/>
        </pc:sldMkLst>
      </pc:sldChg>
      <pc:sldChg chg="modSp del mod">
        <pc:chgData name="CAPOTE NOY, Roberto Mario" userId="00493373-f3c7-4a20-ad1a-1b901b156c55" providerId="ADAL" clId="{3CFF895A-5FF3-4614-BF00-D90A828AA5B1}" dt="2021-08-14T22:46:28.861" v="1547" actId="47"/>
        <pc:sldMkLst>
          <pc:docMk/>
          <pc:sldMk cId="1634050995" sldId="895"/>
        </pc:sldMkLst>
        <pc:spChg chg="mod">
          <ac:chgData name="CAPOTE NOY, Roberto Mario" userId="00493373-f3c7-4a20-ad1a-1b901b156c55" providerId="ADAL" clId="{3CFF895A-5FF3-4614-BF00-D90A828AA5B1}" dt="2021-08-14T19:42:52.569" v="423" actId="6549"/>
          <ac:spMkLst>
            <pc:docMk/>
            <pc:sldMk cId="1634050995" sldId="895"/>
            <ac:spMk id="3" creationId="{5F75BB3D-6320-418A-8D1C-AC73472B4375}"/>
          </ac:spMkLst>
        </pc:spChg>
      </pc:sldChg>
      <pc:sldChg chg="del">
        <pc:chgData name="CAPOTE NOY, Roberto Mario" userId="00493373-f3c7-4a20-ad1a-1b901b156c55" providerId="ADAL" clId="{3CFF895A-5FF3-4614-BF00-D90A828AA5B1}" dt="2021-08-14T22:45:19.454" v="1531" actId="47"/>
        <pc:sldMkLst>
          <pc:docMk/>
          <pc:sldMk cId="256420334" sldId="896"/>
        </pc:sldMkLst>
      </pc:sldChg>
      <pc:sldChg chg="del">
        <pc:chgData name="CAPOTE NOY, Roberto Mario" userId="00493373-f3c7-4a20-ad1a-1b901b156c55" providerId="ADAL" clId="{3CFF895A-5FF3-4614-BF00-D90A828AA5B1}" dt="2021-08-14T22:46:06.127" v="1544" actId="47"/>
        <pc:sldMkLst>
          <pc:docMk/>
          <pc:sldMk cId="4268653040" sldId="897"/>
        </pc:sldMkLst>
      </pc:sldChg>
      <pc:sldChg chg="del">
        <pc:chgData name="CAPOTE NOY, Roberto Mario" userId="00493373-f3c7-4a20-ad1a-1b901b156c55" providerId="ADAL" clId="{3CFF895A-5FF3-4614-BF00-D90A828AA5B1}" dt="2021-08-14T22:46:07.088" v="1545" actId="47"/>
        <pc:sldMkLst>
          <pc:docMk/>
          <pc:sldMk cId="3673467336" sldId="898"/>
        </pc:sldMkLst>
      </pc:sldChg>
      <pc:sldChg chg="del">
        <pc:chgData name="CAPOTE NOY, Roberto Mario" userId="00493373-f3c7-4a20-ad1a-1b901b156c55" providerId="ADAL" clId="{3CFF895A-5FF3-4614-BF00-D90A828AA5B1}" dt="2021-08-14T22:46:10.824" v="1546" actId="47"/>
        <pc:sldMkLst>
          <pc:docMk/>
          <pc:sldMk cId="270486612" sldId="899"/>
        </pc:sldMkLst>
      </pc:sldChg>
      <pc:sldChg chg="del">
        <pc:chgData name="CAPOTE NOY, Roberto Mario" userId="00493373-f3c7-4a20-ad1a-1b901b156c55" providerId="ADAL" clId="{3CFF895A-5FF3-4614-BF00-D90A828AA5B1}" dt="2021-08-14T22:40:05.165" v="1441" actId="47"/>
        <pc:sldMkLst>
          <pc:docMk/>
          <pc:sldMk cId="504945519" sldId="902"/>
        </pc:sldMkLst>
      </pc:sldChg>
      <pc:sldChg chg="del">
        <pc:chgData name="CAPOTE NOY, Roberto Mario" userId="00493373-f3c7-4a20-ad1a-1b901b156c55" providerId="ADAL" clId="{3CFF895A-5FF3-4614-BF00-D90A828AA5B1}" dt="2021-08-14T22:40:03.581" v="1440" actId="47"/>
        <pc:sldMkLst>
          <pc:docMk/>
          <pc:sldMk cId="1833155677" sldId="903"/>
        </pc:sldMkLst>
      </pc:sldChg>
      <pc:sldChg chg="modSp mod">
        <pc:chgData name="CAPOTE NOY, Roberto Mario" userId="00493373-f3c7-4a20-ad1a-1b901b156c55" providerId="ADAL" clId="{3CFF895A-5FF3-4614-BF00-D90A828AA5B1}" dt="2021-08-14T19:34:28.434" v="176" actId="6549"/>
        <pc:sldMkLst>
          <pc:docMk/>
          <pc:sldMk cId="2530887380" sldId="961"/>
        </pc:sldMkLst>
        <pc:spChg chg="mod">
          <ac:chgData name="CAPOTE NOY, Roberto Mario" userId="00493373-f3c7-4a20-ad1a-1b901b156c55" providerId="ADAL" clId="{3CFF895A-5FF3-4614-BF00-D90A828AA5B1}" dt="2021-08-14T19:33:36.583" v="157" actId="6549"/>
          <ac:spMkLst>
            <pc:docMk/>
            <pc:sldMk cId="2530887380" sldId="961"/>
            <ac:spMk id="4" creationId="{5066DEF5-945A-42AF-9E70-7FBDDE5B0C78}"/>
          </ac:spMkLst>
        </pc:spChg>
        <pc:spChg chg="mod">
          <ac:chgData name="CAPOTE NOY, Roberto Mario" userId="00493373-f3c7-4a20-ad1a-1b901b156c55" providerId="ADAL" clId="{3CFF895A-5FF3-4614-BF00-D90A828AA5B1}" dt="2021-08-14T19:34:28.434" v="176" actId="6549"/>
          <ac:spMkLst>
            <pc:docMk/>
            <pc:sldMk cId="2530887380" sldId="961"/>
            <ac:spMk id="42" creationId="{58D8D654-EB4E-4940-A56D-E5068D7EBAC9}"/>
          </ac:spMkLst>
        </pc:spChg>
      </pc:sldChg>
      <pc:sldChg chg="del">
        <pc:chgData name="CAPOTE NOY, Roberto Mario" userId="00493373-f3c7-4a20-ad1a-1b901b156c55" providerId="ADAL" clId="{3CFF895A-5FF3-4614-BF00-D90A828AA5B1}" dt="2021-08-14T22:45:42.462" v="1537" actId="47"/>
        <pc:sldMkLst>
          <pc:docMk/>
          <pc:sldMk cId="8627460" sldId="962"/>
        </pc:sldMkLst>
      </pc:sldChg>
      <pc:sldChg chg="del">
        <pc:chgData name="CAPOTE NOY, Roberto Mario" userId="00493373-f3c7-4a20-ad1a-1b901b156c55" providerId="ADAL" clId="{3CFF895A-5FF3-4614-BF00-D90A828AA5B1}" dt="2021-08-14T22:40:15.862" v="1442" actId="47"/>
        <pc:sldMkLst>
          <pc:docMk/>
          <pc:sldMk cId="1324404758" sldId="963"/>
        </pc:sldMkLst>
      </pc:sldChg>
      <pc:sldChg chg="del">
        <pc:chgData name="CAPOTE NOY, Roberto Mario" userId="00493373-f3c7-4a20-ad1a-1b901b156c55" providerId="ADAL" clId="{3CFF895A-5FF3-4614-BF00-D90A828AA5B1}" dt="2021-08-14T22:45:36.788" v="1536" actId="47"/>
        <pc:sldMkLst>
          <pc:docMk/>
          <pc:sldMk cId="3246555844" sldId="964"/>
        </pc:sldMkLst>
      </pc:sldChg>
      <pc:sldChg chg="del">
        <pc:chgData name="CAPOTE NOY, Roberto Mario" userId="00493373-f3c7-4a20-ad1a-1b901b156c55" providerId="ADAL" clId="{3CFF895A-5FF3-4614-BF00-D90A828AA5B1}" dt="2021-08-14T22:40:39.349" v="1446" actId="47"/>
        <pc:sldMkLst>
          <pc:docMk/>
          <pc:sldMk cId="2144856231" sldId="965"/>
        </pc:sldMkLst>
      </pc:sldChg>
      <pc:sldChg chg="del">
        <pc:chgData name="CAPOTE NOY, Roberto Mario" userId="00493373-f3c7-4a20-ad1a-1b901b156c55" providerId="ADAL" clId="{3CFF895A-5FF3-4614-BF00-D90A828AA5B1}" dt="2021-08-14T22:45:33.035" v="1535" actId="47"/>
        <pc:sldMkLst>
          <pc:docMk/>
          <pc:sldMk cId="1958555660" sldId="966"/>
        </pc:sldMkLst>
      </pc:sldChg>
      <pc:sldChg chg="del">
        <pc:chgData name="CAPOTE NOY, Roberto Mario" userId="00493373-f3c7-4a20-ad1a-1b901b156c55" providerId="ADAL" clId="{3CFF895A-5FF3-4614-BF00-D90A828AA5B1}" dt="2021-08-14T19:43:26.286" v="424" actId="47"/>
        <pc:sldMkLst>
          <pc:docMk/>
          <pc:sldMk cId="201835078" sldId="967"/>
        </pc:sldMkLst>
      </pc:sldChg>
      <pc:sldChg chg="new del">
        <pc:chgData name="CAPOTE NOY, Roberto Mario" userId="00493373-f3c7-4a20-ad1a-1b901b156c55" providerId="ADAL" clId="{3CFF895A-5FF3-4614-BF00-D90A828AA5B1}" dt="2021-08-14T19:44:24.681" v="430" actId="47"/>
        <pc:sldMkLst>
          <pc:docMk/>
          <pc:sldMk cId="2511043997" sldId="967"/>
        </pc:sldMkLst>
      </pc:sldChg>
      <pc:sldChg chg="addSp delSp modSp new mod ord addCm modCm">
        <pc:chgData name="CAPOTE NOY, Roberto Mario" userId="00493373-f3c7-4a20-ad1a-1b901b156c55" providerId="ADAL" clId="{3CFF895A-5FF3-4614-BF00-D90A828AA5B1}" dt="2021-08-14T23:30:12.510" v="3534"/>
        <pc:sldMkLst>
          <pc:docMk/>
          <pc:sldMk cId="1735969942" sldId="968"/>
        </pc:sldMkLst>
        <pc:spChg chg="del">
          <ac:chgData name="CAPOTE NOY, Roberto Mario" userId="00493373-f3c7-4a20-ad1a-1b901b156c55" providerId="ADAL" clId="{3CFF895A-5FF3-4614-BF00-D90A828AA5B1}" dt="2021-08-14T19:44:31.963" v="432" actId="478"/>
          <ac:spMkLst>
            <pc:docMk/>
            <pc:sldMk cId="1735969942" sldId="968"/>
            <ac:spMk id="2" creationId="{57532B0D-2F99-4236-A5CA-24B40256647D}"/>
          </ac:spMkLst>
        </pc:spChg>
        <pc:spChg chg="del">
          <ac:chgData name="CAPOTE NOY, Roberto Mario" userId="00493373-f3c7-4a20-ad1a-1b901b156c55" providerId="ADAL" clId="{3CFF895A-5FF3-4614-BF00-D90A828AA5B1}" dt="2021-08-14T19:44:29.666" v="431" actId="478"/>
          <ac:spMkLst>
            <pc:docMk/>
            <pc:sldMk cId="1735969942" sldId="968"/>
            <ac:spMk id="3" creationId="{3AB4E2EA-E0D1-482E-8773-39E4D36A1D63}"/>
          </ac:spMkLst>
        </pc:spChg>
        <pc:spChg chg="add mod">
          <ac:chgData name="CAPOTE NOY, Roberto Mario" userId="00493373-f3c7-4a20-ad1a-1b901b156c55" providerId="ADAL" clId="{3CFF895A-5FF3-4614-BF00-D90A828AA5B1}" dt="2021-08-14T22:39:42.059" v="1437" actId="13926"/>
          <ac:spMkLst>
            <pc:docMk/>
            <pc:sldMk cId="1735969942" sldId="968"/>
            <ac:spMk id="4" creationId="{049304DD-7D17-42FF-8FAD-5FE00F0C4CB4}"/>
          </ac:spMkLst>
        </pc:spChg>
        <pc:spChg chg="add mod">
          <ac:chgData name="CAPOTE NOY, Roberto Mario" userId="00493373-f3c7-4a20-ad1a-1b901b156c55" providerId="ADAL" clId="{3CFF895A-5FF3-4614-BF00-D90A828AA5B1}" dt="2021-08-14T20:20:44.681" v="1360" actId="1038"/>
          <ac:spMkLst>
            <pc:docMk/>
            <pc:sldMk cId="1735969942" sldId="968"/>
            <ac:spMk id="5" creationId="{840A217B-B1E8-4FEC-982E-DB19661EBEA8}"/>
          </ac:spMkLst>
        </pc:spChg>
        <pc:graphicFrameChg chg="add del mod">
          <ac:chgData name="CAPOTE NOY, Roberto Mario" userId="00493373-f3c7-4a20-ad1a-1b901b156c55" providerId="ADAL" clId="{3CFF895A-5FF3-4614-BF00-D90A828AA5B1}" dt="2021-08-14T19:49:57.401" v="679" actId="478"/>
          <ac:graphicFrameMkLst>
            <pc:docMk/>
            <pc:sldMk cId="1735969942" sldId="968"/>
            <ac:graphicFrameMk id="6" creationId="{3ADDAD3F-B178-439E-AC13-3412BA016EB8}"/>
          </ac:graphicFrameMkLst>
        </pc:graphicFrameChg>
        <pc:graphicFrameChg chg="add del mod">
          <ac:chgData name="CAPOTE NOY, Roberto Mario" userId="00493373-f3c7-4a20-ad1a-1b901b156c55" providerId="ADAL" clId="{3CFF895A-5FF3-4614-BF00-D90A828AA5B1}" dt="2021-08-14T20:01:39.895" v="788"/>
          <ac:graphicFrameMkLst>
            <pc:docMk/>
            <pc:sldMk cId="1735969942" sldId="968"/>
            <ac:graphicFrameMk id="7" creationId="{C6ED92C4-A997-4A07-9AB1-CD3BBBA4FA0A}"/>
          </ac:graphicFrameMkLst>
        </pc:graphicFrameChg>
        <pc:graphicFrameChg chg="add del mod">
          <ac:chgData name="CAPOTE NOY, Roberto Mario" userId="00493373-f3c7-4a20-ad1a-1b901b156c55" providerId="ADAL" clId="{3CFF895A-5FF3-4614-BF00-D90A828AA5B1}" dt="2021-08-14T20:09:26.249" v="894"/>
          <ac:graphicFrameMkLst>
            <pc:docMk/>
            <pc:sldMk cId="1735969942" sldId="968"/>
            <ac:graphicFrameMk id="8" creationId="{FAE338F2-3FB8-4351-8B5B-0134A4FEEF2A}"/>
          </ac:graphicFrameMkLst>
        </pc:graphicFrameChg>
      </pc:sldChg>
      <pc:sldChg chg="del">
        <pc:chgData name="CAPOTE NOY, Roberto Mario" userId="00493373-f3c7-4a20-ad1a-1b901b156c55" providerId="ADAL" clId="{3CFF895A-5FF3-4614-BF00-D90A828AA5B1}" dt="2021-08-14T19:43:38.125" v="427" actId="47"/>
        <pc:sldMkLst>
          <pc:docMk/>
          <pc:sldMk cId="3531837579" sldId="968"/>
        </pc:sldMkLst>
      </pc:sldChg>
      <pc:sldChg chg="del">
        <pc:chgData name="CAPOTE NOY, Roberto Mario" userId="00493373-f3c7-4a20-ad1a-1b901b156c55" providerId="ADAL" clId="{3CFF895A-5FF3-4614-BF00-D90A828AA5B1}" dt="2021-08-14T19:43:29.807" v="425" actId="47"/>
        <pc:sldMkLst>
          <pc:docMk/>
          <pc:sldMk cId="444482654" sldId="969"/>
        </pc:sldMkLst>
      </pc:sldChg>
      <pc:sldChg chg="addSp delSp modSp new mod ord">
        <pc:chgData name="CAPOTE NOY, Roberto Mario" userId="00493373-f3c7-4a20-ad1a-1b901b156c55" providerId="ADAL" clId="{3CFF895A-5FF3-4614-BF00-D90A828AA5B1}" dt="2021-08-15T00:10:40.664" v="5278" actId="1076"/>
        <pc:sldMkLst>
          <pc:docMk/>
          <pc:sldMk cId="1737934182" sldId="969"/>
        </pc:sldMkLst>
        <pc:spChg chg="del">
          <ac:chgData name="CAPOTE NOY, Roberto Mario" userId="00493373-f3c7-4a20-ad1a-1b901b156c55" providerId="ADAL" clId="{3CFF895A-5FF3-4614-BF00-D90A828AA5B1}" dt="2021-08-14T22:44:34.140" v="1522" actId="478"/>
          <ac:spMkLst>
            <pc:docMk/>
            <pc:sldMk cId="1737934182" sldId="969"/>
            <ac:spMk id="2" creationId="{86FE46C4-53CE-4C4A-AC83-E7FE6A0AF17A}"/>
          </ac:spMkLst>
        </pc:spChg>
        <pc:spChg chg="del">
          <ac:chgData name="CAPOTE NOY, Roberto Mario" userId="00493373-f3c7-4a20-ad1a-1b901b156c55" providerId="ADAL" clId="{3CFF895A-5FF3-4614-BF00-D90A828AA5B1}" dt="2021-08-14T22:44:30.844" v="1521" actId="478"/>
          <ac:spMkLst>
            <pc:docMk/>
            <pc:sldMk cId="1737934182" sldId="969"/>
            <ac:spMk id="3" creationId="{71070E07-43F2-435E-97BE-C37FEA0C1416}"/>
          </ac:spMkLst>
        </pc:spChg>
        <pc:spChg chg="add mod">
          <ac:chgData name="CAPOTE NOY, Roberto Mario" userId="00493373-f3c7-4a20-ad1a-1b901b156c55" providerId="ADAL" clId="{3CFF895A-5FF3-4614-BF00-D90A828AA5B1}" dt="2021-08-15T00:03:50.143" v="4810" actId="1035"/>
          <ac:spMkLst>
            <pc:docMk/>
            <pc:sldMk cId="1737934182" sldId="969"/>
            <ac:spMk id="6" creationId="{2799DCCC-B5C5-4642-85F3-A637B0C82953}"/>
          </ac:spMkLst>
        </pc:spChg>
        <pc:spChg chg="add mod">
          <ac:chgData name="CAPOTE NOY, Roberto Mario" userId="00493373-f3c7-4a20-ad1a-1b901b156c55" providerId="ADAL" clId="{3CFF895A-5FF3-4614-BF00-D90A828AA5B1}" dt="2021-08-15T00:03:50.143" v="4810" actId="1035"/>
          <ac:spMkLst>
            <pc:docMk/>
            <pc:sldMk cId="1737934182" sldId="969"/>
            <ac:spMk id="7" creationId="{B33E8DC3-612D-4CE9-9D1E-CF2956A20A77}"/>
          </ac:spMkLst>
        </pc:spChg>
        <pc:spChg chg="add mod">
          <ac:chgData name="CAPOTE NOY, Roberto Mario" userId="00493373-f3c7-4a20-ad1a-1b901b156c55" providerId="ADAL" clId="{3CFF895A-5FF3-4614-BF00-D90A828AA5B1}" dt="2021-08-15T00:04:00.524" v="4813" actId="1076"/>
          <ac:spMkLst>
            <pc:docMk/>
            <pc:sldMk cId="1737934182" sldId="969"/>
            <ac:spMk id="8" creationId="{A9A46D73-8DB0-4E7B-9AA4-9EBFEF395C50}"/>
          </ac:spMkLst>
        </pc:spChg>
        <pc:spChg chg="add mod">
          <ac:chgData name="CAPOTE NOY, Roberto Mario" userId="00493373-f3c7-4a20-ad1a-1b901b156c55" providerId="ADAL" clId="{3CFF895A-5FF3-4614-BF00-D90A828AA5B1}" dt="2021-08-15T00:04:04.456" v="4814" actId="1076"/>
          <ac:spMkLst>
            <pc:docMk/>
            <pc:sldMk cId="1737934182" sldId="969"/>
            <ac:spMk id="9" creationId="{6DCB3E43-05E8-4594-81DF-55227274E56B}"/>
          </ac:spMkLst>
        </pc:spChg>
        <pc:spChg chg="add mod">
          <ac:chgData name="CAPOTE NOY, Roberto Mario" userId="00493373-f3c7-4a20-ad1a-1b901b156c55" providerId="ADAL" clId="{3CFF895A-5FF3-4614-BF00-D90A828AA5B1}" dt="2021-08-15T00:04:09.784" v="4815" actId="1076"/>
          <ac:spMkLst>
            <pc:docMk/>
            <pc:sldMk cId="1737934182" sldId="969"/>
            <ac:spMk id="12" creationId="{86EBB5E2-9EC0-4875-8432-96BA16FAC304}"/>
          </ac:spMkLst>
        </pc:spChg>
        <pc:spChg chg="add mod">
          <ac:chgData name="CAPOTE NOY, Roberto Mario" userId="00493373-f3c7-4a20-ad1a-1b901b156c55" providerId="ADAL" clId="{3CFF895A-5FF3-4614-BF00-D90A828AA5B1}" dt="2021-08-15T00:04:18.096" v="4877" actId="1038"/>
          <ac:spMkLst>
            <pc:docMk/>
            <pc:sldMk cId="1737934182" sldId="969"/>
            <ac:spMk id="13" creationId="{9C05915B-E67E-45F8-AA2E-F912FD684AB4}"/>
          </ac:spMkLst>
        </pc:spChg>
        <pc:spChg chg="add mod">
          <ac:chgData name="CAPOTE NOY, Roberto Mario" userId="00493373-f3c7-4a20-ad1a-1b901b156c55" providerId="ADAL" clId="{3CFF895A-5FF3-4614-BF00-D90A828AA5B1}" dt="2021-08-15T00:09:06.465" v="5240" actId="207"/>
          <ac:spMkLst>
            <pc:docMk/>
            <pc:sldMk cId="1737934182" sldId="969"/>
            <ac:spMk id="16" creationId="{1C00E00F-AAFB-4841-BF90-D4626F55CACD}"/>
          </ac:spMkLst>
        </pc:spChg>
        <pc:spChg chg="add mod">
          <ac:chgData name="CAPOTE NOY, Roberto Mario" userId="00493373-f3c7-4a20-ad1a-1b901b156c55" providerId="ADAL" clId="{3CFF895A-5FF3-4614-BF00-D90A828AA5B1}" dt="2021-08-15T00:07:01.112" v="5100" actId="1037"/>
          <ac:spMkLst>
            <pc:docMk/>
            <pc:sldMk cId="1737934182" sldId="969"/>
            <ac:spMk id="17" creationId="{F4819216-AA69-41DB-A4F7-EF871F0E4939}"/>
          </ac:spMkLst>
        </pc:spChg>
        <pc:spChg chg="add mod">
          <ac:chgData name="CAPOTE NOY, Roberto Mario" userId="00493373-f3c7-4a20-ad1a-1b901b156c55" providerId="ADAL" clId="{3CFF895A-5FF3-4614-BF00-D90A828AA5B1}" dt="2021-08-15T00:07:09.014" v="5107" actId="1076"/>
          <ac:spMkLst>
            <pc:docMk/>
            <pc:sldMk cId="1737934182" sldId="969"/>
            <ac:spMk id="18" creationId="{5C45E546-95CD-4450-8FD6-B3DD06719EE0}"/>
          </ac:spMkLst>
        </pc:spChg>
        <pc:spChg chg="add mod">
          <ac:chgData name="CAPOTE NOY, Roberto Mario" userId="00493373-f3c7-4a20-ad1a-1b901b156c55" providerId="ADAL" clId="{3CFF895A-5FF3-4614-BF00-D90A828AA5B1}" dt="2021-08-15T00:09:58.558" v="5275" actId="207"/>
          <ac:spMkLst>
            <pc:docMk/>
            <pc:sldMk cId="1737934182" sldId="969"/>
            <ac:spMk id="19" creationId="{271F01DA-271D-400B-B21A-6A9B575F65C5}"/>
          </ac:spMkLst>
        </pc:spChg>
        <pc:picChg chg="add mod modCrop">
          <ac:chgData name="CAPOTE NOY, Roberto Mario" userId="00493373-f3c7-4a20-ad1a-1b901b156c55" providerId="ADAL" clId="{3CFF895A-5FF3-4614-BF00-D90A828AA5B1}" dt="2021-08-15T00:03:57.016" v="4812" actId="1076"/>
          <ac:picMkLst>
            <pc:docMk/>
            <pc:sldMk cId="1737934182" sldId="969"/>
            <ac:picMk id="5" creationId="{18E7CBB0-E284-48A4-9B98-CC4B38D851F0}"/>
          </ac:picMkLst>
        </pc:picChg>
        <pc:picChg chg="add mod">
          <ac:chgData name="CAPOTE NOY, Roberto Mario" userId="00493373-f3c7-4a20-ad1a-1b901b156c55" providerId="ADAL" clId="{3CFF895A-5FF3-4614-BF00-D90A828AA5B1}" dt="2021-08-15T00:03:50.143" v="4810" actId="1035"/>
          <ac:picMkLst>
            <pc:docMk/>
            <pc:sldMk cId="1737934182" sldId="969"/>
            <ac:picMk id="11" creationId="{3313F441-6D0E-41F9-9DF7-E4D9D5F039DE}"/>
          </ac:picMkLst>
        </pc:picChg>
        <pc:picChg chg="add mod">
          <ac:chgData name="CAPOTE NOY, Roberto Mario" userId="00493373-f3c7-4a20-ad1a-1b901b156c55" providerId="ADAL" clId="{3CFF895A-5FF3-4614-BF00-D90A828AA5B1}" dt="2021-08-15T00:07:01.112" v="5100" actId="1037"/>
          <ac:picMkLst>
            <pc:docMk/>
            <pc:sldMk cId="1737934182" sldId="969"/>
            <ac:picMk id="15" creationId="{E5CA48B7-AC18-462D-A703-775752BF970A}"/>
          </ac:picMkLst>
        </pc:picChg>
        <pc:cxnChg chg="add mod">
          <ac:chgData name="CAPOTE NOY, Roberto Mario" userId="00493373-f3c7-4a20-ad1a-1b901b156c55" providerId="ADAL" clId="{3CFF895A-5FF3-4614-BF00-D90A828AA5B1}" dt="2021-08-15T00:10:40.664" v="5278" actId="1076"/>
          <ac:cxnSpMkLst>
            <pc:docMk/>
            <pc:sldMk cId="1737934182" sldId="969"/>
            <ac:cxnSpMk id="20" creationId="{01361E9D-8416-4559-9775-6CF09C97DBB8}"/>
          </ac:cxnSpMkLst>
        </pc:cxnChg>
      </pc:sldChg>
      <pc:sldChg chg="new del">
        <pc:chgData name="CAPOTE NOY, Roberto Mario" userId="00493373-f3c7-4a20-ad1a-1b901b156c55" providerId="ADAL" clId="{3CFF895A-5FF3-4614-BF00-D90A828AA5B1}" dt="2021-08-14T19:44:40.159" v="434" actId="47"/>
        <pc:sldMkLst>
          <pc:docMk/>
          <pc:sldMk cId="3584923721" sldId="969"/>
        </pc:sldMkLst>
      </pc:sldChg>
      <pc:sldChg chg="modSp add mod ord">
        <pc:chgData name="CAPOTE NOY, Roberto Mario" userId="00493373-f3c7-4a20-ad1a-1b901b156c55" providerId="ADAL" clId="{3CFF895A-5FF3-4614-BF00-D90A828AA5B1}" dt="2021-08-14T23:23:18.296" v="3330" actId="113"/>
        <pc:sldMkLst>
          <pc:docMk/>
          <pc:sldMk cId="378376341" sldId="970"/>
        </pc:sldMkLst>
        <pc:spChg chg="mod">
          <ac:chgData name="CAPOTE NOY, Roberto Mario" userId="00493373-f3c7-4a20-ad1a-1b901b156c55" providerId="ADAL" clId="{3CFF895A-5FF3-4614-BF00-D90A828AA5B1}" dt="2021-08-14T22:54:42.114" v="1670" actId="6549"/>
          <ac:spMkLst>
            <pc:docMk/>
            <pc:sldMk cId="378376341" sldId="970"/>
            <ac:spMk id="136" creationId="{00000000-0000-0000-0000-000000000000}"/>
          </ac:spMkLst>
        </pc:spChg>
        <pc:spChg chg="mod">
          <ac:chgData name="CAPOTE NOY, Roberto Mario" userId="00493373-f3c7-4a20-ad1a-1b901b156c55" providerId="ADAL" clId="{3CFF895A-5FF3-4614-BF00-D90A828AA5B1}" dt="2021-08-14T23:23:18.296" v="3330" actId="113"/>
          <ac:spMkLst>
            <pc:docMk/>
            <pc:sldMk cId="378376341" sldId="970"/>
            <ac:spMk id="137" creationId="{00000000-0000-0000-0000-000000000000}"/>
          </ac:spMkLst>
        </pc:spChg>
      </pc:sldChg>
      <pc:sldChg chg="del">
        <pc:chgData name="CAPOTE NOY, Roberto Mario" userId="00493373-f3c7-4a20-ad1a-1b901b156c55" providerId="ADAL" clId="{3CFF895A-5FF3-4614-BF00-D90A828AA5B1}" dt="2021-08-14T19:43:34.297" v="426" actId="47"/>
        <pc:sldMkLst>
          <pc:docMk/>
          <pc:sldMk cId="2832672189" sldId="970"/>
        </pc:sldMkLst>
      </pc:sldChg>
      <pc:sldChg chg="addSp modSp new mod">
        <pc:chgData name="CAPOTE NOY, Roberto Mario" userId="00493373-f3c7-4a20-ad1a-1b901b156c55" providerId="ADAL" clId="{3CFF895A-5FF3-4614-BF00-D90A828AA5B1}" dt="2021-08-14T23:26:10.522" v="3486"/>
        <pc:sldMkLst>
          <pc:docMk/>
          <pc:sldMk cId="1580063033" sldId="971"/>
        </pc:sldMkLst>
        <pc:spChg chg="add mod">
          <ac:chgData name="CAPOTE NOY, Roberto Mario" userId="00493373-f3c7-4a20-ad1a-1b901b156c55" providerId="ADAL" clId="{3CFF895A-5FF3-4614-BF00-D90A828AA5B1}" dt="2021-08-14T23:25:51.431" v="3436" actId="1076"/>
          <ac:spMkLst>
            <pc:docMk/>
            <pc:sldMk cId="1580063033" sldId="971"/>
            <ac:spMk id="3" creationId="{6985BF18-3194-4CBA-9804-8C8399B21148}"/>
          </ac:spMkLst>
        </pc:spChg>
        <pc:spChg chg="add mod">
          <ac:chgData name="CAPOTE NOY, Roberto Mario" userId="00493373-f3c7-4a20-ad1a-1b901b156c55" providerId="ADAL" clId="{3CFF895A-5FF3-4614-BF00-D90A828AA5B1}" dt="2021-08-14T23:25:04.852" v="3392" actId="1076"/>
          <ac:spMkLst>
            <pc:docMk/>
            <pc:sldMk cId="1580063033" sldId="971"/>
            <ac:spMk id="4" creationId="{C59DCE9E-151B-4229-B89F-0B21A6B9D94F}"/>
          </ac:spMkLst>
        </pc:spChg>
        <pc:spChg chg="add mod">
          <ac:chgData name="CAPOTE NOY, Roberto Mario" userId="00493373-f3c7-4a20-ad1a-1b901b156c55" providerId="ADAL" clId="{3CFF895A-5FF3-4614-BF00-D90A828AA5B1}" dt="2021-08-14T23:24:31.270" v="3382" actId="14100"/>
          <ac:spMkLst>
            <pc:docMk/>
            <pc:sldMk cId="1580063033" sldId="971"/>
            <ac:spMk id="5" creationId="{A1546AD0-4858-4356-A8B5-BCAA6D6E01F7}"/>
          </ac:spMkLst>
        </pc:spChg>
        <pc:picChg chg="add mod">
          <ac:chgData name="CAPOTE NOY, Roberto Mario" userId="00493373-f3c7-4a20-ad1a-1b901b156c55" providerId="ADAL" clId="{3CFF895A-5FF3-4614-BF00-D90A828AA5B1}" dt="2021-08-14T23:26:10.522" v="3486"/>
          <ac:picMkLst>
            <pc:docMk/>
            <pc:sldMk cId="1580063033" sldId="971"/>
            <ac:picMk id="2050" creationId="{7B11C16C-4D7C-4616-9CE8-478CAF074792}"/>
          </ac:picMkLst>
        </pc:picChg>
      </pc:sldChg>
      <pc:sldChg chg="del">
        <pc:chgData name="CAPOTE NOY, Roberto Mario" userId="00493373-f3c7-4a20-ad1a-1b901b156c55" providerId="ADAL" clId="{3CFF895A-5FF3-4614-BF00-D90A828AA5B1}" dt="2021-08-14T19:34:43.196" v="177" actId="47"/>
        <pc:sldMkLst>
          <pc:docMk/>
          <pc:sldMk cId="1808954561" sldId="971"/>
        </pc:sldMkLst>
      </pc:sldChg>
      <pc:sldChg chg="modSp add mod ord">
        <pc:chgData name="CAPOTE NOY, Roberto Mario" userId="00493373-f3c7-4a20-ad1a-1b901b156c55" providerId="ADAL" clId="{3CFF895A-5FF3-4614-BF00-D90A828AA5B1}" dt="2021-08-15T00:08:37.877" v="5239"/>
        <pc:sldMkLst>
          <pc:docMk/>
          <pc:sldMk cId="3230169997" sldId="972"/>
        </pc:sldMkLst>
        <pc:spChg chg="mod">
          <ac:chgData name="CAPOTE NOY, Roberto Mario" userId="00493373-f3c7-4a20-ad1a-1b901b156c55" providerId="ADAL" clId="{3CFF895A-5FF3-4614-BF00-D90A828AA5B1}" dt="2021-08-14T23:53:04.779" v="3539" actId="6549"/>
          <ac:spMkLst>
            <pc:docMk/>
            <pc:sldMk cId="3230169997" sldId="972"/>
            <ac:spMk id="136" creationId="{00000000-0000-0000-0000-000000000000}"/>
          </ac:spMkLst>
        </pc:spChg>
        <pc:spChg chg="mod">
          <ac:chgData name="CAPOTE NOY, Roberto Mario" userId="00493373-f3c7-4a20-ad1a-1b901b156c55" providerId="ADAL" clId="{3CFF895A-5FF3-4614-BF00-D90A828AA5B1}" dt="2021-08-15T00:08:11.705" v="5237" actId="20577"/>
          <ac:spMkLst>
            <pc:docMk/>
            <pc:sldMk cId="3230169997" sldId="972"/>
            <ac:spMk id="137" creationId="{00000000-0000-0000-0000-000000000000}"/>
          </ac:spMkLst>
        </pc:spChg>
      </pc:sldChg>
      <pc:sldMasterChg chg="modSp mod">
        <pc:chgData name="CAPOTE NOY, Roberto Mario" userId="00493373-f3c7-4a20-ad1a-1b901b156c55" providerId="ADAL" clId="{3CFF895A-5FF3-4614-BF00-D90A828AA5B1}" dt="2021-08-15T00:22:24.604" v="5519" actId="21"/>
        <pc:sldMasterMkLst>
          <pc:docMk/>
          <pc:sldMasterMk cId="0" sldId="2147483649"/>
        </pc:sldMasterMkLst>
        <pc:spChg chg="mod">
          <ac:chgData name="CAPOTE NOY, Roberto Mario" userId="00493373-f3c7-4a20-ad1a-1b901b156c55" providerId="ADAL" clId="{3CFF895A-5FF3-4614-BF00-D90A828AA5B1}" dt="2021-08-15T00:22:24.604" v="5519" actId="21"/>
          <ac:spMkLst>
            <pc:docMk/>
            <pc:sldMasterMk cId="0" sldId="2147483649"/>
            <ac:spMk id="8" creationId="{1C175D44-DA0E-4BF1-A434-7F239BBE9ED1}"/>
          </ac:spMkLst>
        </pc:spChg>
      </pc:sldMasterChg>
    </pc:docChg>
  </pc:docChgLst>
  <pc:docChgLst>
    <pc:chgData name="CAPOTE NOY, Roberto Mario" userId="00493373-f3c7-4a20-ad1a-1b901b156c55" providerId="ADAL" clId="{2C3A9BE7-5A00-4165-BC59-0A48B7EA6A3A}"/>
    <pc:docChg chg="undo custSel addSld delSld modSld sldOrd">
      <pc:chgData name="CAPOTE NOY, Roberto Mario" userId="00493373-f3c7-4a20-ad1a-1b901b156c55" providerId="ADAL" clId="{2C3A9BE7-5A00-4165-BC59-0A48B7EA6A3A}" dt="2021-08-15T11:16:20.730" v="6224" actId="6549"/>
      <pc:docMkLst>
        <pc:docMk/>
      </pc:docMkLst>
      <pc:sldChg chg="del">
        <pc:chgData name="CAPOTE NOY, Roberto Mario" userId="00493373-f3c7-4a20-ad1a-1b901b156c55" providerId="ADAL" clId="{2C3A9BE7-5A00-4165-BC59-0A48B7EA6A3A}" dt="2021-08-15T01:13:28.689" v="1453" actId="47"/>
        <pc:sldMkLst>
          <pc:docMk/>
          <pc:sldMk cId="3681362828" sldId="257"/>
        </pc:sldMkLst>
      </pc:sldChg>
      <pc:sldChg chg="del">
        <pc:chgData name="CAPOTE NOY, Roberto Mario" userId="00493373-f3c7-4a20-ad1a-1b901b156c55" providerId="ADAL" clId="{2C3A9BE7-5A00-4165-BC59-0A48B7EA6A3A}" dt="2021-08-15T01:13:28.689" v="1453" actId="47"/>
        <pc:sldMkLst>
          <pc:docMk/>
          <pc:sldMk cId="0" sldId="261"/>
        </pc:sldMkLst>
      </pc:sldChg>
      <pc:sldChg chg="del">
        <pc:chgData name="CAPOTE NOY, Roberto Mario" userId="00493373-f3c7-4a20-ad1a-1b901b156c55" providerId="ADAL" clId="{2C3A9BE7-5A00-4165-BC59-0A48B7EA6A3A}" dt="2021-08-15T01:13:28.689" v="1453" actId="47"/>
        <pc:sldMkLst>
          <pc:docMk/>
          <pc:sldMk cId="2542721672" sldId="262"/>
        </pc:sldMkLst>
      </pc:sldChg>
      <pc:sldChg chg="del">
        <pc:chgData name="CAPOTE NOY, Roberto Mario" userId="00493373-f3c7-4a20-ad1a-1b901b156c55" providerId="ADAL" clId="{2C3A9BE7-5A00-4165-BC59-0A48B7EA6A3A}" dt="2021-08-15T01:13:28.689" v="1453" actId="47"/>
        <pc:sldMkLst>
          <pc:docMk/>
          <pc:sldMk cId="1418832904" sldId="302"/>
        </pc:sldMkLst>
      </pc:sldChg>
      <pc:sldChg chg="add">
        <pc:chgData name="CAPOTE NOY, Roberto Mario" userId="00493373-f3c7-4a20-ad1a-1b901b156c55" providerId="ADAL" clId="{2C3A9BE7-5A00-4165-BC59-0A48B7EA6A3A}" dt="2021-08-15T11:13:50.458" v="6151"/>
        <pc:sldMkLst>
          <pc:docMk/>
          <pc:sldMk cId="2127175770" sldId="671"/>
        </pc:sldMkLst>
      </pc:sldChg>
      <pc:sldChg chg="add">
        <pc:chgData name="CAPOTE NOY, Roberto Mario" userId="00493373-f3c7-4a20-ad1a-1b901b156c55" providerId="ADAL" clId="{2C3A9BE7-5A00-4165-BC59-0A48B7EA6A3A}" dt="2021-08-15T11:13:50.458" v="6151"/>
        <pc:sldMkLst>
          <pc:docMk/>
          <pc:sldMk cId="1471224971" sldId="673"/>
        </pc:sldMkLst>
      </pc:sldChg>
      <pc:sldChg chg="del">
        <pc:chgData name="CAPOTE NOY, Roberto Mario" userId="00493373-f3c7-4a20-ad1a-1b901b156c55" providerId="ADAL" clId="{2C3A9BE7-5A00-4165-BC59-0A48B7EA6A3A}" dt="2021-08-15T01:13:28.689" v="1453" actId="47"/>
        <pc:sldMkLst>
          <pc:docMk/>
          <pc:sldMk cId="1130595279" sldId="847"/>
        </pc:sldMkLst>
      </pc:sldChg>
      <pc:sldChg chg="add">
        <pc:chgData name="CAPOTE NOY, Roberto Mario" userId="00493373-f3c7-4a20-ad1a-1b901b156c55" providerId="ADAL" clId="{2C3A9BE7-5A00-4165-BC59-0A48B7EA6A3A}" dt="2021-08-15T11:13:50.458" v="6151"/>
        <pc:sldMkLst>
          <pc:docMk/>
          <pc:sldMk cId="547702265" sldId="940"/>
        </pc:sldMkLst>
      </pc:sldChg>
      <pc:sldChg chg="modSp add mod">
        <pc:chgData name="CAPOTE NOY, Roberto Mario" userId="00493373-f3c7-4a20-ad1a-1b901b156c55" providerId="ADAL" clId="{2C3A9BE7-5A00-4165-BC59-0A48B7EA6A3A}" dt="2021-08-15T11:14:21.778" v="6184" actId="6549"/>
        <pc:sldMkLst>
          <pc:docMk/>
          <pc:sldMk cId="1744330027" sldId="941"/>
        </pc:sldMkLst>
        <pc:spChg chg="mod">
          <ac:chgData name="CAPOTE NOY, Roberto Mario" userId="00493373-f3c7-4a20-ad1a-1b901b156c55" providerId="ADAL" clId="{2C3A9BE7-5A00-4165-BC59-0A48B7EA6A3A}" dt="2021-08-15T11:14:21.778" v="6184" actId="6549"/>
          <ac:spMkLst>
            <pc:docMk/>
            <pc:sldMk cId="1744330027" sldId="941"/>
            <ac:spMk id="2" creationId="{6EF42B5E-2982-4F66-AE64-F496F1062D5F}"/>
          </ac:spMkLst>
        </pc:spChg>
      </pc:sldChg>
      <pc:sldChg chg="modSp mod">
        <pc:chgData name="CAPOTE NOY, Roberto Mario" userId="00493373-f3c7-4a20-ad1a-1b901b156c55" providerId="ADAL" clId="{2C3A9BE7-5A00-4165-BC59-0A48B7EA6A3A}" dt="2021-08-15T09:23:42.614" v="4799" actId="207"/>
        <pc:sldMkLst>
          <pc:docMk/>
          <pc:sldMk cId="2530887380" sldId="961"/>
        </pc:sldMkLst>
        <pc:spChg chg="mod">
          <ac:chgData name="CAPOTE NOY, Roberto Mario" userId="00493373-f3c7-4a20-ad1a-1b901b156c55" providerId="ADAL" clId="{2C3A9BE7-5A00-4165-BC59-0A48B7EA6A3A}" dt="2021-08-15T09:23:42.614" v="4799" actId="207"/>
          <ac:spMkLst>
            <pc:docMk/>
            <pc:sldMk cId="2530887380" sldId="961"/>
            <ac:spMk id="4" creationId="{5066DEF5-945A-42AF-9E70-7FBDDE5B0C78}"/>
          </ac:spMkLst>
        </pc:spChg>
        <pc:spChg chg="mod">
          <ac:chgData name="CAPOTE NOY, Roberto Mario" userId="00493373-f3c7-4a20-ad1a-1b901b156c55" providerId="ADAL" clId="{2C3A9BE7-5A00-4165-BC59-0A48B7EA6A3A}" dt="2021-08-15T00:23:17.811" v="29" actId="6549"/>
          <ac:spMkLst>
            <pc:docMk/>
            <pc:sldMk cId="2530887380" sldId="961"/>
            <ac:spMk id="42" creationId="{58D8D654-EB4E-4940-A56D-E5068D7EBAC9}"/>
          </ac:spMkLst>
        </pc:spChg>
      </pc:sldChg>
      <pc:sldChg chg="addSp delSp modSp add del mod delCm modCm">
        <pc:chgData name="CAPOTE NOY, Roberto Mario" userId="00493373-f3c7-4a20-ad1a-1b901b156c55" providerId="ADAL" clId="{2C3A9BE7-5A00-4165-BC59-0A48B7EA6A3A}" dt="2021-08-15T09:10:28.452" v="4042" actId="1036"/>
        <pc:sldMkLst>
          <pc:docMk/>
          <pc:sldMk cId="1735969942" sldId="968"/>
        </pc:sldMkLst>
        <pc:spChg chg="mod">
          <ac:chgData name="CAPOTE NOY, Roberto Mario" userId="00493373-f3c7-4a20-ad1a-1b901b156c55" providerId="ADAL" clId="{2C3A9BE7-5A00-4165-BC59-0A48B7EA6A3A}" dt="2021-08-15T09:10:13.014" v="4041" actId="207"/>
          <ac:spMkLst>
            <pc:docMk/>
            <pc:sldMk cId="1735969942" sldId="968"/>
            <ac:spMk id="4" creationId="{049304DD-7D17-42FF-8FAD-5FE00F0C4CB4}"/>
          </ac:spMkLst>
        </pc:spChg>
        <pc:spChg chg="mod">
          <ac:chgData name="CAPOTE NOY, Roberto Mario" userId="00493373-f3c7-4a20-ad1a-1b901b156c55" providerId="ADAL" clId="{2C3A9BE7-5A00-4165-BC59-0A48B7EA6A3A}" dt="2021-08-15T09:10:06.207" v="4040" actId="20577"/>
          <ac:spMkLst>
            <pc:docMk/>
            <pc:sldMk cId="1735969942" sldId="968"/>
            <ac:spMk id="5" creationId="{840A217B-B1E8-4FEC-982E-DB19661EBEA8}"/>
          </ac:spMkLst>
        </pc:spChg>
        <pc:spChg chg="add del mod">
          <ac:chgData name="CAPOTE NOY, Roberto Mario" userId="00493373-f3c7-4a20-ad1a-1b901b156c55" providerId="ADAL" clId="{2C3A9BE7-5A00-4165-BC59-0A48B7EA6A3A}" dt="2021-08-15T08:37:00.433" v="2339" actId="478"/>
          <ac:spMkLst>
            <pc:docMk/>
            <pc:sldMk cId="1735969942" sldId="968"/>
            <ac:spMk id="6" creationId="{119F8F92-AB7E-4518-B0CF-D5F86421D8E6}"/>
          </ac:spMkLst>
        </pc:spChg>
        <pc:spChg chg="add mod">
          <ac:chgData name="CAPOTE NOY, Roberto Mario" userId="00493373-f3c7-4a20-ad1a-1b901b156c55" providerId="ADAL" clId="{2C3A9BE7-5A00-4165-BC59-0A48B7EA6A3A}" dt="2021-08-15T08:37:41.629" v="2363" actId="1038"/>
          <ac:spMkLst>
            <pc:docMk/>
            <pc:sldMk cId="1735969942" sldId="968"/>
            <ac:spMk id="7" creationId="{53B236CA-89A4-437B-96F3-C11FEC34D07E}"/>
          </ac:spMkLst>
        </pc:spChg>
        <pc:spChg chg="add mod">
          <ac:chgData name="CAPOTE NOY, Roberto Mario" userId="00493373-f3c7-4a20-ad1a-1b901b156c55" providerId="ADAL" clId="{2C3A9BE7-5A00-4165-BC59-0A48B7EA6A3A}" dt="2021-08-15T08:37:46.327" v="2368" actId="1037"/>
          <ac:spMkLst>
            <pc:docMk/>
            <pc:sldMk cId="1735969942" sldId="968"/>
            <ac:spMk id="8" creationId="{68CE8A18-1849-4598-8154-8E1561D8BFB3}"/>
          </ac:spMkLst>
        </pc:spChg>
        <pc:spChg chg="add mod">
          <ac:chgData name="CAPOTE NOY, Roberto Mario" userId="00493373-f3c7-4a20-ad1a-1b901b156c55" providerId="ADAL" clId="{2C3A9BE7-5A00-4165-BC59-0A48B7EA6A3A}" dt="2021-08-15T09:10:28.452" v="4042" actId="1036"/>
          <ac:spMkLst>
            <pc:docMk/>
            <pc:sldMk cId="1735969942" sldId="968"/>
            <ac:spMk id="9" creationId="{B26C746C-DE35-4101-88BB-214E3008772A}"/>
          </ac:spMkLst>
        </pc:spChg>
        <pc:spChg chg="add mod">
          <ac:chgData name="CAPOTE NOY, Roberto Mario" userId="00493373-f3c7-4a20-ad1a-1b901b156c55" providerId="ADAL" clId="{2C3A9BE7-5A00-4165-BC59-0A48B7EA6A3A}" dt="2021-08-15T08:40:02.600" v="2484" actId="1038"/>
          <ac:spMkLst>
            <pc:docMk/>
            <pc:sldMk cId="1735969942" sldId="968"/>
            <ac:spMk id="10" creationId="{DD92A331-8AAD-4BEF-9EE7-BF4264A91B6F}"/>
          </ac:spMkLst>
        </pc:spChg>
        <pc:spChg chg="add mod">
          <ac:chgData name="CAPOTE NOY, Roberto Mario" userId="00493373-f3c7-4a20-ad1a-1b901b156c55" providerId="ADAL" clId="{2C3A9BE7-5A00-4165-BC59-0A48B7EA6A3A}" dt="2021-08-15T08:40:10.244" v="2500" actId="1038"/>
          <ac:spMkLst>
            <pc:docMk/>
            <pc:sldMk cId="1735969942" sldId="968"/>
            <ac:spMk id="11" creationId="{A46FCC59-5E41-4FC6-9FAE-9FDCA7B6031E}"/>
          </ac:spMkLst>
        </pc:spChg>
        <pc:spChg chg="add del mod">
          <ac:chgData name="CAPOTE NOY, Roberto Mario" userId="00493373-f3c7-4a20-ad1a-1b901b156c55" providerId="ADAL" clId="{2C3A9BE7-5A00-4165-BC59-0A48B7EA6A3A}" dt="2021-08-15T08:44:14.406" v="2693"/>
          <ac:spMkLst>
            <pc:docMk/>
            <pc:sldMk cId="1735969942" sldId="968"/>
            <ac:spMk id="12" creationId="{5CE89CE7-A7ED-4659-A3D8-4C60F256224E}"/>
          </ac:spMkLst>
        </pc:spChg>
        <pc:picChg chg="add mod">
          <ac:chgData name="CAPOTE NOY, Roberto Mario" userId="00493373-f3c7-4a20-ad1a-1b901b156c55" providerId="ADAL" clId="{2C3A9BE7-5A00-4165-BC59-0A48B7EA6A3A}" dt="2021-08-15T08:37:34.933" v="2358" actId="1038"/>
          <ac:picMkLst>
            <pc:docMk/>
            <pc:sldMk cId="1735969942" sldId="968"/>
            <ac:picMk id="3" creationId="{FD77E042-7940-4C6B-A7D6-3DAE71ADE9FE}"/>
          </ac:picMkLst>
        </pc:picChg>
      </pc:sldChg>
      <pc:sldChg chg="del">
        <pc:chgData name="CAPOTE NOY, Roberto Mario" userId="00493373-f3c7-4a20-ad1a-1b901b156c55" providerId="ADAL" clId="{2C3A9BE7-5A00-4165-BC59-0A48B7EA6A3A}" dt="2021-08-15T01:13:28.689" v="1453" actId="47"/>
        <pc:sldMkLst>
          <pc:docMk/>
          <pc:sldMk cId="1737934182" sldId="969"/>
        </pc:sldMkLst>
      </pc:sldChg>
      <pc:sldChg chg="del">
        <pc:chgData name="CAPOTE NOY, Roberto Mario" userId="00493373-f3c7-4a20-ad1a-1b901b156c55" providerId="ADAL" clId="{2C3A9BE7-5A00-4165-BC59-0A48B7EA6A3A}" dt="2021-08-15T01:13:28.689" v="1453" actId="47"/>
        <pc:sldMkLst>
          <pc:docMk/>
          <pc:sldMk cId="378376341" sldId="970"/>
        </pc:sldMkLst>
      </pc:sldChg>
      <pc:sldChg chg="del">
        <pc:chgData name="CAPOTE NOY, Roberto Mario" userId="00493373-f3c7-4a20-ad1a-1b901b156c55" providerId="ADAL" clId="{2C3A9BE7-5A00-4165-BC59-0A48B7EA6A3A}" dt="2021-08-15T01:13:28.689" v="1453" actId="47"/>
        <pc:sldMkLst>
          <pc:docMk/>
          <pc:sldMk cId="1580063033" sldId="971"/>
        </pc:sldMkLst>
      </pc:sldChg>
      <pc:sldChg chg="del">
        <pc:chgData name="CAPOTE NOY, Roberto Mario" userId="00493373-f3c7-4a20-ad1a-1b901b156c55" providerId="ADAL" clId="{2C3A9BE7-5A00-4165-BC59-0A48B7EA6A3A}" dt="2021-08-15T01:13:28.689" v="1453" actId="47"/>
        <pc:sldMkLst>
          <pc:docMk/>
          <pc:sldMk cId="3230169997" sldId="972"/>
        </pc:sldMkLst>
      </pc:sldChg>
      <pc:sldChg chg="modSp add mod">
        <pc:chgData name="CAPOTE NOY, Roberto Mario" userId="00493373-f3c7-4a20-ad1a-1b901b156c55" providerId="ADAL" clId="{2C3A9BE7-5A00-4165-BC59-0A48B7EA6A3A}" dt="2021-08-15T10:56:53.074" v="6150" actId="20577"/>
        <pc:sldMkLst>
          <pc:docMk/>
          <pc:sldMk cId="3413981735" sldId="973"/>
        </pc:sldMkLst>
        <pc:spChg chg="mod">
          <ac:chgData name="CAPOTE NOY, Roberto Mario" userId="00493373-f3c7-4a20-ad1a-1b901b156c55" providerId="ADAL" clId="{2C3A9BE7-5A00-4165-BC59-0A48B7EA6A3A}" dt="2021-08-15T10:56:53.074" v="6150" actId="20577"/>
          <ac:spMkLst>
            <pc:docMk/>
            <pc:sldMk cId="3413981735" sldId="973"/>
            <ac:spMk id="4" creationId="{049304DD-7D17-42FF-8FAD-5FE00F0C4CB4}"/>
          </ac:spMkLst>
        </pc:spChg>
        <pc:spChg chg="mod">
          <ac:chgData name="CAPOTE NOY, Roberto Mario" userId="00493373-f3c7-4a20-ad1a-1b901b156c55" providerId="ADAL" clId="{2C3A9BE7-5A00-4165-BC59-0A48B7EA6A3A}" dt="2021-08-15T00:50:20.985" v="959" actId="20577"/>
          <ac:spMkLst>
            <pc:docMk/>
            <pc:sldMk cId="3413981735" sldId="973"/>
            <ac:spMk id="5" creationId="{840A217B-B1E8-4FEC-982E-DB19661EBEA8}"/>
          </ac:spMkLst>
        </pc:spChg>
      </pc:sldChg>
      <pc:sldChg chg="addSp modSp add mod">
        <pc:chgData name="CAPOTE NOY, Roberto Mario" userId="00493373-f3c7-4a20-ad1a-1b901b156c55" providerId="ADAL" clId="{2C3A9BE7-5A00-4165-BC59-0A48B7EA6A3A}" dt="2021-08-15T09:11:42.352" v="4139" actId="20577"/>
        <pc:sldMkLst>
          <pc:docMk/>
          <pc:sldMk cId="2096003439" sldId="974"/>
        </pc:sldMkLst>
        <pc:spChg chg="mod">
          <ac:chgData name="CAPOTE NOY, Roberto Mario" userId="00493373-f3c7-4a20-ad1a-1b901b156c55" providerId="ADAL" clId="{2C3A9BE7-5A00-4165-BC59-0A48B7EA6A3A}" dt="2021-08-15T09:11:42.352" v="4139" actId="20577"/>
          <ac:spMkLst>
            <pc:docMk/>
            <pc:sldMk cId="2096003439" sldId="974"/>
            <ac:spMk id="4" creationId="{049304DD-7D17-42FF-8FAD-5FE00F0C4CB4}"/>
          </ac:spMkLst>
        </pc:spChg>
        <pc:spChg chg="mod">
          <ac:chgData name="CAPOTE NOY, Roberto Mario" userId="00493373-f3c7-4a20-ad1a-1b901b156c55" providerId="ADAL" clId="{2C3A9BE7-5A00-4165-BC59-0A48B7EA6A3A}" dt="2021-08-15T01:07:48.324" v="1451" actId="20577"/>
          <ac:spMkLst>
            <pc:docMk/>
            <pc:sldMk cId="2096003439" sldId="974"/>
            <ac:spMk id="5" creationId="{840A217B-B1E8-4FEC-982E-DB19661EBEA8}"/>
          </ac:spMkLst>
        </pc:spChg>
        <pc:spChg chg="add mod">
          <ac:chgData name="CAPOTE NOY, Roberto Mario" userId="00493373-f3c7-4a20-ad1a-1b901b156c55" providerId="ADAL" clId="{2C3A9BE7-5A00-4165-BC59-0A48B7EA6A3A}" dt="2021-08-15T08:50:42.392" v="3110" actId="1036"/>
          <ac:spMkLst>
            <pc:docMk/>
            <pc:sldMk cId="2096003439" sldId="974"/>
            <ac:spMk id="7" creationId="{342562A7-CB48-4DF8-9B6E-3F7E33DABC46}"/>
          </ac:spMkLst>
        </pc:spChg>
        <pc:picChg chg="add mod">
          <ac:chgData name="CAPOTE NOY, Roberto Mario" userId="00493373-f3c7-4a20-ad1a-1b901b156c55" providerId="ADAL" clId="{2C3A9BE7-5A00-4165-BC59-0A48B7EA6A3A}" dt="2021-08-15T08:50:42.392" v="3110" actId="1036"/>
          <ac:picMkLst>
            <pc:docMk/>
            <pc:sldMk cId="2096003439" sldId="974"/>
            <ac:picMk id="3" creationId="{C2F99146-3583-4E58-A533-C82C72F2F598}"/>
          </ac:picMkLst>
        </pc:picChg>
      </pc:sldChg>
      <pc:sldChg chg="addSp delSp modSp new mod">
        <pc:chgData name="CAPOTE NOY, Roberto Mario" userId="00493373-f3c7-4a20-ad1a-1b901b156c55" providerId="ADAL" clId="{2C3A9BE7-5A00-4165-BC59-0A48B7EA6A3A}" dt="2021-08-15T01:20:15.830" v="1541" actId="20577"/>
        <pc:sldMkLst>
          <pc:docMk/>
          <pc:sldMk cId="3487253603" sldId="975"/>
        </pc:sldMkLst>
        <pc:spChg chg="del">
          <ac:chgData name="CAPOTE NOY, Roberto Mario" userId="00493373-f3c7-4a20-ad1a-1b901b156c55" providerId="ADAL" clId="{2C3A9BE7-5A00-4165-BC59-0A48B7EA6A3A}" dt="2021-08-15T01:16:52.467" v="1459" actId="478"/>
          <ac:spMkLst>
            <pc:docMk/>
            <pc:sldMk cId="3487253603" sldId="975"/>
            <ac:spMk id="2" creationId="{C2F01AF7-F6C2-4457-A155-8A0059682CA4}"/>
          </ac:spMkLst>
        </pc:spChg>
        <pc:spChg chg="del">
          <ac:chgData name="CAPOTE NOY, Roberto Mario" userId="00493373-f3c7-4a20-ad1a-1b901b156c55" providerId="ADAL" clId="{2C3A9BE7-5A00-4165-BC59-0A48B7EA6A3A}" dt="2021-08-15T01:16:50.744" v="1458" actId="478"/>
          <ac:spMkLst>
            <pc:docMk/>
            <pc:sldMk cId="3487253603" sldId="975"/>
            <ac:spMk id="3" creationId="{2D6FFA57-52FC-472A-96C9-23DFA14080D4}"/>
          </ac:spMkLst>
        </pc:spChg>
        <pc:spChg chg="add mod">
          <ac:chgData name="CAPOTE NOY, Roberto Mario" userId="00493373-f3c7-4a20-ad1a-1b901b156c55" providerId="ADAL" clId="{2C3A9BE7-5A00-4165-BC59-0A48B7EA6A3A}" dt="2021-08-15T01:20:15.830" v="1541" actId="20577"/>
          <ac:spMkLst>
            <pc:docMk/>
            <pc:sldMk cId="3487253603" sldId="975"/>
            <ac:spMk id="6" creationId="{12640039-FAB8-4EA2-A9C2-FC6B5C2A20D2}"/>
          </ac:spMkLst>
        </pc:spChg>
        <pc:spChg chg="add mod">
          <ac:chgData name="CAPOTE NOY, Roberto Mario" userId="00493373-f3c7-4a20-ad1a-1b901b156c55" providerId="ADAL" clId="{2C3A9BE7-5A00-4165-BC59-0A48B7EA6A3A}" dt="2021-08-15T01:18:33.696" v="1534" actId="207"/>
          <ac:spMkLst>
            <pc:docMk/>
            <pc:sldMk cId="3487253603" sldId="975"/>
            <ac:spMk id="7" creationId="{E05E4917-CEFD-488B-8D6E-91B9EB571DEE}"/>
          </ac:spMkLst>
        </pc:spChg>
        <pc:picChg chg="add mod">
          <ac:chgData name="CAPOTE NOY, Roberto Mario" userId="00493373-f3c7-4a20-ad1a-1b901b156c55" providerId="ADAL" clId="{2C3A9BE7-5A00-4165-BC59-0A48B7EA6A3A}" dt="2021-08-15T01:17:00.470" v="1462" actId="1076"/>
          <ac:picMkLst>
            <pc:docMk/>
            <pc:sldMk cId="3487253603" sldId="975"/>
            <ac:picMk id="5" creationId="{5BE7B7E1-238B-427D-B9D0-A60ABECC7981}"/>
          </ac:picMkLst>
        </pc:picChg>
      </pc:sldChg>
      <pc:sldChg chg="addSp delSp modSp new mod ord">
        <pc:chgData name="CAPOTE NOY, Roberto Mario" userId="00493373-f3c7-4a20-ad1a-1b901b156c55" providerId="ADAL" clId="{2C3A9BE7-5A00-4165-BC59-0A48B7EA6A3A}" dt="2021-08-15T10:46:47.049" v="5683" actId="1037"/>
        <pc:sldMkLst>
          <pc:docMk/>
          <pc:sldMk cId="2373214686" sldId="976"/>
        </pc:sldMkLst>
        <pc:spChg chg="del">
          <ac:chgData name="CAPOTE NOY, Roberto Mario" userId="00493373-f3c7-4a20-ad1a-1b901b156c55" providerId="ADAL" clId="{2C3A9BE7-5A00-4165-BC59-0A48B7EA6A3A}" dt="2021-08-15T01:21:43.744" v="1544" actId="478"/>
          <ac:spMkLst>
            <pc:docMk/>
            <pc:sldMk cId="2373214686" sldId="976"/>
            <ac:spMk id="2" creationId="{C97BCFDE-524D-42C0-A847-C7ACB1914CA7}"/>
          </ac:spMkLst>
        </pc:spChg>
        <pc:spChg chg="del">
          <ac:chgData name="CAPOTE NOY, Roberto Mario" userId="00493373-f3c7-4a20-ad1a-1b901b156c55" providerId="ADAL" clId="{2C3A9BE7-5A00-4165-BC59-0A48B7EA6A3A}" dt="2021-08-15T01:21:41.223" v="1543" actId="478"/>
          <ac:spMkLst>
            <pc:docMk/>
            <pc:sldMk cId="2373214686" sldId="976"/>
            <ac:spMk id="3" creationId="{23044394-40CC-4455-BA7A-CC56B6E0F7A9}"/>
          </ac:spMkLst>
        </pc:spChg>
        <pc:spChg chg="add mod">
          <ac:chgData name="CAPOTE NOY, Roberto Mario" userId="00493373-f3c7-4a20-ad1a-1b901b156c55" providerId="ADAL" clId="{2C3A9BE7-5A00-4165-BC59-0A48B7EA6A3A}" dt="2021-08-15T09:17:58.008" v="4418" actId="207"/>
          <ac:spMkLst>
            <pc:docMk/>
            <pc:sldMk cId="2373214686" sldId="976"/>
            <ac:spMk id="6" creationId="{2661CAC8-E63A-4E48-A0DF-43A6B03CC6CA}"/>
          </ac:spMkLst>
        </pc:spChg>
        <pc:spChg chg="add mod">
          <ac:chgData name="CAPOTE NOY, Roberto Mario" userId="00493373-f3c7-4a20-ad1a-1b901b156c55" providerId="ADAL" clId="{2C3A9BE7-5A00-4165-BC59-0A48B7EA6A3A}" dt="2021-08-15T09:12:49.274" v="4173" actId="1038"/>
          <ac:spMkLst>
            <pc:docMk/>
            <pc:sldMk cId="2373214686" sldId="976"/>
            <ac:spMk id="7" creationId="{9AD5C8B8-24FD-4C2D-88AC-2D1E8EC17C7E}"/>
          </ac:spMkLst>
        </pc:spChg>
        <pc:spChg chg="add mod">
          <ac:chgData name="CAPOTE NOY, Roberto Mario" userId="00493373-f3c7-4a20-ad1a-1b901b156c55" providerId="ADAL" clId="{2C3A9BE7-5A00-4165-BC59-0A48B7EA6A3A}" dt="2021-08-15T10:46:31.019" v="5665" actId="1038"/>
          <ac:spMkLst>
            <pc:docMk/>
            <pc:sldMk cId="2373214686" sldId="976"/>
            <ac:spMk id="8" creationId="{405A348F-7BB3-4D69-8DD5-677B585B6DF7}"/>
          </ac:spMkLst>
        </pc:spChg>
        <pc:spChg chg="add mod">
          <ac:chgData name="CAPOTE NOY, Roberto Mario" userId="00493373-f3c7-4a20-ad1a-1b901b156c55" providerId="ADAL" clId="{2C3A9BE7-5A00-4165-BC59-0A48B7EA6A3A}" dt="2021-08-15T10:46:37.538" v="5668" actId="1036"/>
          <ac:spMkLst>
            <pc:docMk/>
            <pc:sldMk cId="2373214686" sldId="976"/>
            <ac:spMk id="9" creationId="{EEF2C662-91B1-498D-97A2-5BE6064A471E}"/>
          </ac:spMkLst>
        </pc:spChg>
        <pc:spChg chg="add mod">
          <ac:chgData name="CAPOTE NOY, Roberto Mario" userId="00493373-f3c7-4a20-ad1a-1b901b156c55" providerId="ADAL" clId="{2C3A9BE7-5A00-4165-BC59-0A48B7EA6A3A}" dt="2021-08-15T10:46:47.049" v="5683" actId="1037"/>
          <ac:spMkLst>
            <pc:docMk/>
            <pc:sldMk cId="2373214686" sldId="976"/>
            <ac:spMk id="10" creationId="{49EEFFE5-828C-4BA5-81E5-9098B27C2723}"/>
          </ac:spMkLst>
        </pc:spChg>
        <pc:spChg chg="add mod">
          <ac:chgData name="CAPOTE NOY, Roberto Mario" userId="00493373-f3c7-4a20-ad1a-1b901b156c55" providerId="ADAL" clId="{2C3A9BE7-5A00-4165-BC59-0A48B7EA6A3A}" dt="2021-08-15T09:21:06.605" v="4613" actId="6549"/>
          <ac:spMkLst>
            <pc:docMk/>
            <pc:sldMk cId="2373214686" sldId="976"/>
            <ac:spMk id="11" creationId="{171056EA-033F-4774-B2EE-5BF3190288D7}"/>
          </ac:spMkLst>
        </pc:spChg>
        <pc:spChg chg="add mod">
          <ac:chgData name="CAPOTE NOY, Roberto Mario" userId="00493373-f3c7-4a20-ad1a-1b901b156c55" providerId="ADAL" clId="{2C3A9BE7-5A00-4165-BC59-0A48B7EA6A3A}" dt="2021-08-15T09:21:37.205" v="4724" actId="6549"/>
          <ac:spMkLst>
            <pc:docMk/>
            <pc:sldMk cId="2373214686" sldId="976"/>
            <ac:spMk id="12" creationId="{FCEE7243-7AA8-41E6-9E52-30E15DF999C4}"/>
          </ac:spMkLst>
        </pc:spChg>
        <pc:picChg chg="add del mod">
          <ac:chgData name="CAPOTE NOY, Roberto Mario" userId="00493373-f3c7-4a20-ad1a-1b901b156c55" providerId="ADAL" clId="{2C3A9BE7-5A00-4165-BC59-0A48B7EA6A3A}" dt="2021-08-15T10:45:20.795" v="5642" actId="478"/>
          <ac:picMkLst>
            <pc:docMk/>
            <pc:sldMk cId="2373214686" sldId="976"/>
            <ac:picMk id="5" creationId="{61061B98-0BC3-4B0A-8595-B83A0D5A1A1D}"/>
          </ac:picMkLst>
        </pc:picChg>
        <pc:picChg chg="add mod ord">
          <ac:chgData name="CAPOTE NOY, Roberto Mario" userId="00493373-f3c7-4a20-ad1a-1b901b156c55" providerId="ADAL" clId="{2C3A9BE7-5A00-4165-BC59-0A48B7EA6A3A}" dt="2021-08-15T10:45:39.651" v="5657" actId="1038"/>
          <ac:picMkLst>
            <pc:docMk/>
            <pc:sldMk cId="2373214686" sldId="976"/>
            <ac:picMk id="14" creationId="{8C2DC6D7-9DC1-40DB-8DB4-91F3966D3909}"/>
          </ac:picMkLst>
        </pc:picChg>
      </pc:sldChg>
      <pc:sldChg chg="addSp delSp modSp new mod ord">
        <pc:chgData name="CAPOTE NOY, Roberto Mario" userId="00493373-f3c7-4a20-ad1a-1b901b156c55" providerId="ADAL" clId="{2C3A9BE7-5A00-4165-BC59-0A48B7EA6A3A}" dt="2021-08-15T09:12:20.713" v="4143"/>
        <pc:sldMkLst>
          <pc:docMk/>
          <pc:sldMk cId="3956273510" sldId="977"/>
        </pc:sldMkLst>
        <pc:spChg chg="del">
          <ac:chgData name="CAPOTE NOY, Roberto Mario" userId="00493373-f3c7-4a20-ad1a-1b901b156c55" providerId="ADAL" clId="{2C3A9BE7-5A00-4165-BC59-0A48B7EA6A3A}" dt="2021-08-15T01:26:48.524" v="1736" actId="478"/>
          <ac:spMkLst>
            <pc:docMk/>
            <pc:sldMk cId="3956273510" sldId="977"/>
            <ac:spMk id="2" creationId="{FCDD8DC8-3925-407E-838F-890CF8DC9FD2}"/>
          </ac:spMkLst>
        </pc:spChg>
        <pc:spChg chg="del">
          <ac:chgData name="CAPOTE NOY, Roberto Mario" userId="00493373-f3c7-4a20-ad1a-1b901b156c55" providerId="ADAL" clId="{2C3A9BE7-5A00-4165-BC59-0A48B7EA6A3A}" dt="2021-08-15T01:26:46.454" v="1735" actId="478"/>
          <ac:spMkLst>
            <pc:docMk/>
            <pc:sldMk cId="3956273510" sldId="977"/>
            <ac:spMk id="3" creationId="{AB6ED933-844F-42DE-8454-D94930806473}"/>
          </ac:spMkLst>
        </pc:spChg>
        <pc:spChg chg="add mod">
          <ac:chgData name="CAPOTE NOY, Roberto Mario" userId="00493373-f3c7-4a20-ad1a-1b901b156c55" providerId="ADAL" clId="{2C3A9BE7-5A00-4165-BC59-0A48B7EA6A3A}" dt="2021-08-15T01:30:09.385" v="1874" actId="21"/>
          <ac:spMkLst>
            <pc:docMk/>
            <pc:sldMk cId="3956273510" sldId="977"/>
            <ac:spMk id="6" creationId="{B6C100E7-A31D-4A8D-9C03-5188D3AE4CF5}"/>
          </ac:spMkLst>
        </pc:spChg>
        <pc:spChg chg="add mod">
          <ac:chgData name="CAPOTE NOY, Roberto Mario" userId="00493373-f3c7-4a20-ad1a-1b901b156c55" providerId="ADAL" clId="{2C3A9BE7-5A00-4165-BC59-0A48B7EA6A3A}" dt="2021-08-15T01:31:04.802" v="1907" actId="1036"/>
          <ac:spMkLst>
            <pc:docMk/>
            <pc:sldMk cId="3956273510" sldId="977"/>
            <ac:spMk id="7" creationId="{8CFD72B2-2BAE-4B0E-A303-6F0468E690C8}"/>
          </ac:spMkLst>
        </pc:spChg>
        <pc:spChg chg="add mod">
          <ac:chgData name="CAPOTE NOY, Roberto Mario" userId="00493373-f3c7-4a20-ad1a-1b901b156c55" providerId="ADAL" clId="{2C3A9BE7-5A00-4165-BC59-0A48B7EA6A3A}" dt="2021-08-15T01:31:51.518" v="1990" actId="207"/>
          <ac:spMkLst>
            <pc:docMk/>
            <pc:sldMk cId="3956273510" sldId="977"/>
            <ac:spMk id="8" creationId="{1681409A-CF05-431D-B3F6-DF22CB2BEB58}"/>
          </ac:spMkLst>
        </pc:spChg>
        <pc:picChg chg="add mod">
          <ac:chgData name="CAPOTE NOY, Roberto Mario" userId="00493373-f3c7-4a20-ad1a-1b901b156c55" providerId="ADAL" clId="{2C3A9BE7-5A00-4165-BC59-0A48B7EA6A3A}" dt="2021-08-15T01:30:18.404" v="1883" actId="1038"/>
          <ac:picMkLst>
            <pc:docMk/>
            <pc:sldMk cId="3956273510" sldId="977"/>
            <ac:picMk id="5" creationId="{7E5EE0CE-0612-4516-BF30-617D96BA8429}"/>
          </ac:picMkLst>
        </pc:picChg>
      </pc:sldChg>
      <pc:sldChg chg="addSp delSp modSp new mod">
        <pc:chgData name="CAPOTE NOY, Roberto Mario" userId="00493373-f3c7-4a20-ad1a-1b901b156c55" providerId="ADAL" clId="{2C3A9BE7-5A00-4165-BC59-0A48B7EA6A3A}" dt="2021-08-15T11:15:18.337" v="6195" actId="20577"/>
        <pc:sldMkLst>
          <pc:docMk/>
          <pc:sldMk cId="248033398" sldId="978"/>
        </pc:sldMkLst>
        <pc:spChg chg="del">
          <ac:chgData name="CAPOTE NOY, Roberto Mario" userId="00493373-f3c7-4a20-ad1a-1b901b156c55" providerId="ADAL" clId="{2C3A9BE7-5A00-4165-BC59-0A48B7EA6A3A}" dt="2021-08-15T01:33:33.023" v="1993" actId="478"/>
          <ac:spMkLst>
            <pc:docMk/>
            <pc:sldMk cId="248033398" sldId="978"/>
            <ac:spMk id="2" creationId="{9A186A31-EB00-4032-9C2F-F8D6CCDBFB45}"/>
          </ac:spMkLst>
        </pc:spChg>
        <pc:spChg chg="del">
          <ac:chgData name="CAPOTE NOY, Roberto Mario" userId="00493373-f3c7-4a20-ad1a-1b901b156c55" providerId="ADAL" clId="{2C3A9BE7-5A00-4165-BC59-0A48B7EA6A3A}" dt="2021-08-15T01:33:31.256" v="1992" actId="478"/>
          <ac:spMkLst>
            <pc:docMk/>
            <pc:sldMk cId="248033398" sldId="978"/>
            <ac:spMk id="3" creationId="{CF1BE5C1-523F-4948-A677-0E2A685B6935}"/>
          </ac:spMkLst>
        </pc:spChg>
        <pc:spChg chg="add mod">
          <ac:chgData name="CAPOTE NOY, Roberto Mario" userId="00493373-f3c7-4a20-ad1a-1b901b156c55" providerId="ADAL" clId="{2C3A9BE7-5A00-4165-BC59-0A48B7EA6A3A}" dt="2021-08-15T11:15:18.337" v="6195" actId="20577"/>
          <ac:spMkLst>
            <pc:docMk/>
            <pc:sldMk cId="248033398" sldId="978"/>
            <ac:spMk id="6" creationId="{8672A89B-8909-4E2E-9EAF-489E051F06FE}"/>
          </ac:spMkLst>
        </pc:spChg>
        <pc:picChg chg="add mod">
          <ac:chgData name="CAPOTE NOY, Roberto Mario" userId="00493373-f3c7-4a20-ad1a-1b901b156c55" providerId="ADAL" clId="{2C3A9BE7-5A00-4165-BC59-0A48B7EA6A3A}" dt="2021-08-15T01:37:25.302" v="2176" actId="1036"/>
          <ac:picMkLst>
            <pc:docMk/>
            <pc:sldMk cId="248033398" sldId="978"/>
            <ac:picMk id="5" creationId="{5DE58D69-5F0A-46CD-8318-155D3D854666}"/>
          </ac:picMkLst>
        </pc:picChg>
        <pc:picChg chg="add mod">
          <ac:chgData name="CAPOTE NOY, Roberto Mario" userId="00493373-f3c7-4a20-ad1a-1b901b156c55" providerId="ADAL" clId="{2C3A9BE7-5A00-4165-BC59-0A48B7EA6A3A}" dt="2021-08-15T01:33:48.424" v="1997" actId="1076"/>
          <ac:picMkLst>
            <pc:docMk/>
            <pc:sldMk cId="248033398" sldId="978"/>
            <ac:picMk id="1026" creationId="{4525D191-40C9-4315-B6F7-438B97C58F75}"/>
          </ac:picMkLst>
        </pc:picChg>
      </pc:sldChg>
      <pc:sldChg chg="addSp delSp modSp add mod ord">
        <pc:chgData name="CAPOTE NOY, Roberto Mario" userId="00493373-f3c7-4a20-ad1a-1b901b156c55" providerId="ADAL" clId="{2C3A9BE7-5A00-4165-BC59-0A48B7EA6A3A}" dt="2021-08-15T11:15:49.514" v="6214" actId="1037"/>
        <pc:sldMkLst>
          <pc:docMk/>
          <pc:sldMk cId="1591052147" sldId="979"/>
        </pc:sldMkLst>
        <pc:spChg chg="add mod">
          <ac:chgData name="CAPOTE NOY, Roberto Mario" userId="00493373-f3c7-4a20-ad1a-1b901b156c55" providerId="ADAL" clId="{2C3A9BE7-5A00-4165-BC59-0A48B7EA6A3A}" dt="2021-08-15T01:35:09.139" v="2071" actId="20577"/>
          <ac:spMkLst>
            <pc:docMk/>
            <pc:sldMk cId="1591052147" sldId="979"/>
            <ac:spMk id="4" creationId="{4B08AF82-AEC6-416C-ACF2-CE2806553FA5}"/>
          </ac:spMkLst>
        </pc:spChg>
        <pc:spChg chg="add mod">
          <ac:chgData name="CAPOTE NOY, Roberto Mario" userId="00493373-f3c7-4a20-ad1a-1b901b156c55" providerId="ADAL" clId="{2C3A9BE7-5A00-4165-BC59-0A48B7EA6A3A}" dt="2021-08-15T11:15:49.514" v="6214" actId="1037"/>
          <ac:spMkLst>
            <pc:docMk/>
            <pc:sldMk cId="1591052147" sldId="979"/>
            <ac:spMk id="7" creationId="{84019C75-1706-4236-A753-A9A1DBA28ECE}"/>
          </ac:spMkLst>
        </pc:spChg>
        <pc:picChg chg="add mod">
          <ac:chgData name="CAPOTE NOY, Roberto Mario" userId="00493373-f3c7-4a20-ad1a-1b901b156c55" providerId="ADAL" clId="{2C3A9BE7-5A00-4165-BC59-0A48B7EA6A3A}" dt="2021-08-15T11:15:31.161" v="6198" actId="1038"/>
          <ac:picMkLst>
            <pc:docMk/>
            <pc:sldMk cId="1591052147" sldId="979"/>
            <ac:picMk id="3" creationId="{0E6C30E4-D87B-400A-AEEC-3D2DFDE9E693}"/>
          </ac:picMkLst>
        </pc:picChg>
        <pc:picChg chg="del">
          <ac:chgData name="CAPOTE NOY, Roberto Mario" userId="00493373-f3c7-4a20-ad1a-1b901b156c55" providerId="ADAL" clId="{2C3A9BE7-5A00-4165-BC59-0A48B7EA6A3A}" dt="2021-08-15T01:33:57.010" v="1999" actId="478"/>
          <ac:picMkLst>
            <pc:docMk/>
            <pc:sldMk cId="1591052147" sldId="979"/>
            <ac:picMk id="1026" creationId="{4525D191-40C9-4315-B6F7-438B97C58F75}"/>
          </ac:picMkLst>
        </pc:picChg>
        <pc:picChg chg="add mod">
          <ac:chgData name="CAPOTE NOY, Roberto Mario" userId="00493373-f3c7-4a20-ad1a-1b901b156c55" providerId="ADAL" clId="{2C3A9BE7-5A00-4165-BC59-0A48B7EA6A3A}" dt="2021-08-15T01:34:23.699" v="2012" actId="1035"/>
          <ac:picMkLst>
            <pc:docMk/>
            <pc:sldMk cId="1591052147" sldId="979"/>
            <ac:picMk id="2050" creationId="{5ECE38AB-4FCC-4DE8-934A-5C36413458A4}"/>
          </ac:picMkLst>
        </pc:picChg>
      </pc:sldChg>
      <pc:sldChg chg="addSp delSp modSp new mod">
        <pc:chgData name="CAPOTE NOY, Roberto Mario" userId="00493373-f3c7-4a20-ad1a-1b901b156c55" providerId="ADAL" clId="{2C3A9BE7-5A00-4165-BC59-0A48B7EA6A3A}" dt="2021-08-15T10:52:53.132" v="6131" actId="20577"/>
        <pc:sldMkLst>
          <pc:docMk/>
          <pc:sldMk cId="318670676" sldId="980"/>
        </pc:sldMkLst>
        <pc:spChg chg="del">
          <ac:chgData name="CAPOTE NOY, Roberto Mario" userId="00493373-f3c7-4a20-ad1a-1b901b156c55" providerId="ADAL" clId="{2C3A9BE7-5A00-4165-BC59-0A48B7EA6A3A}" dt="2021-08-15T01:44:37.372" v="2301" actId="478"/>
          <ac:spMkLst>
            <pc:docMk/>
            <pc:sldMk cId="318670676" sldId="980"/>
            <ac:spMk id="2" creationId="{EC943DBA-1A6E-452B-8C7F-9E91AC7A9B47}"/>
          </ac:spMkLst>
        </pc:spChg>
        <pc:spChg chg="del">
          <ac:chgData name="CAPOTE NOY, Roberto Mario" userId="00493373-f3c7-4a20-ad1a-1b901b156c55" providerId="ADAL" clId="{2C3A9BE7-5A00-4165-BC59-0A48B7EA6A3A}" dt="2021-08-15T01:44:35.467" v="2300" actId="478"/>
          <ac:spMkLst>
            <pc:docMk/>
            <pc:sldMk cId="318670676" sldId="980"/>
            <ac:spMk id="3" creationId="{427C7224-1608-447E-A87C-8BF431E9CE00}"/>
          </ac:spMkLst>
        </pc:spChg>
        <pc:spChg chg="add mod">
          <ac:chgData name="CAPOTE NOY, Roberto Mario" userId="00493373-f3c7-4a20-ad1a-1b901b156c55" providerId="ADAL" clId="{2C3A9BE7-5A00-4165-BC59-0A48B7EA6A3A}" dt="2021-08-15T10:52:53.132" v="6131" actId="20577"/>
          <ac:spMkLst>
            <pc:docMk/>
            <pc:sldMk cId="318670676" sldId="980"/>
            <ac:spMk id="6" creationId="{8F1A36C0-8066-45D2-A674-04CF7EEF540B}"/>
          </ac:spMkLst>
        </pc:spChg>
        <pc:picChg chg="add mod">
          <ac:chgData name="CAPOTE NOY, Roberto Mario" userId="00493373-f3c7-4a20-ad1a-1b901b156c55" providerId="ADAL" clId="{2C3A9BE7-5A00-4165-BC59-0A48B7EA6A3A}" dt="2021-08-15T01:44:45.655" v="2307" actId="1038"/>
          <ac:picMkLst>
            <pc:docMk/>
            <pc:sldMk cId="318670676" sldId="980"/>
            <ac:picMk id="5" creationId="{1443D7C6-0578-4CA8-B1CD-BED0BCBF5DDE}"/>
          </ac:picMkLst>
        </pc:picChg>
      </pc:sldChg>
      <pc:sldChg chg="addSp delSp modSp new mod ord">
        <pc:chgData name="CAPOTE NOY, Roberto Mario" userId="00493373-f3c7-4a20-ad1a-1b901b156c55" providerId="ADAL" clId="{2C3A9BE7-5A00-4165-BC59-0A48B7EA6A3A}" dt="2021-08-15T10:52:05.931" v="6121" actId="20577"/>
        <pc:sldMkLst>
          <pc:docMk/>
          <pc:sldMk cId="4147789451" sldId="981"/>
        </pc:sldMkLst>
        <pc:spChg chg="del">
          <ac:chgData name="CAPOTE NOY, Roberto Mario" userId="00493373-f3c7-4a20-ad1a-1b901b156c55" providerId="ADAL" clId="{2C3A9BE7-5A00-4165-BC59-0A48B7EA6A3A}" dt="2021-08-15T02:00:39.524" v="2310" actId="478"/>
          <ac:spMkLst>
            <pc:docMk/>
            <pc:sldMk cId="4147789451" sldId="981"/>
            <ac:spMk id="2" creationId="{3633AD7F-8431-4FF6-97A1-FBA253846618}"/>
          </ac:spMkLst>
        </pc:spChg>
        <pc:spChg chg="del">
          <ac:chgData name="CAPOTE NOY, Roberto Mario" userId="00493373-f3c7-4a20-ad1a-1b901b156c55" providerId="ADAL" clId="{2C3A9BE7-5A00-4165-BC59-0A48B7EA6A3A}" dt="2021-08-15T02:00:37.821" v="2309" actId="478"/>
          <ac:spMkLst>
            <pc:docMk/>
            <pc:sldMk cId="4147789451" sldId="981"/>
            <ac:spMk id="3" creationId="{E72E61DC-885F-4634-977F-243FED787773}"/>
          </ac:spMkLst>
        </pc:spChg>
        <pc:spChg chg="add mod">
          <ac:chgData name="CAPOTE NOY, Roberto Mario" userId="00493373-f3c7-4a20-ad1a-1b901b156c55" providerId="ADAL" clId="{2C3A9BE7-5A00-4165-BC59-0A48B7EA6A3A}" dt="2021-08-15T09:22:26.369" v="4750" actId="6549"/>
          <ac:spMkLst>
            <pc:docMk/>
            <pc:sldMk cId="4147789451" sldId="981"/>
            <ac:spMk id="6" creationId="{343C8BEC-92A4-411E-9F56-08E764EEBCFA}"/>
          </ac:spMkLst>
        </pc:spChg>
        <pc:spChg chg="add mod">
          <ac:chgData name="CAPOTE NOY, Roberto Mario" userId="00493373-f3c7-4a20-ad1a-1b901b156c55" providerId="ADAL" clId="{2C3A9BE7-5A00-4165-BC59-0A48B7EA6A3A}" dt="2021-08-15T10:50:00.724" v="5825" actId="207"/>
          <ac:spMkLst>
            <pc:docMk/>
            <pc:sldMk cId="4147789451" sldId="981"/>
            <ac:spMk id="9" creationId="{C887C012-A336-4681-8A35-0DCFF6350619}"/>
          </ac:spMkLst>
        </pc:spChg>
        <pc:spChg chg="add mod">
          <ac:chgData name="CAPOTE NOY, Roberto Mario" userId="00493373-f3c7-4a20-ad1a-1b901b156c55" providerId="ADAL" clId="{2C3A9BE7-5A00-4165-BC59-0A48B7EA6A3A}" dt="2021-08-15T10:52:05.931" v="6121" actId="20577"/>
          <ac:spMkLst>
            <pc:docMk/>
            <pc:sldMk cId="4147789451" sldId="981"/>
            <ac:spMk id="10" creationId="{39852E02-EB16-4F4D-95E5-563F1CF8B69E}"/>
          </ac:spMkLst>
        </pc:spChg>
        <pc:picChg chg="add del mod">
          <ac:chgData name="CAPOTE NOY, Roberto Mario" userId="00493373-f3c7-4a20-ad1a-1b901b156c55" providerId="ADAL" clId="{2C3A9BE7-5A00-4165-BC59-0A48B7EA6A3A}" dt="2021-08-15T10:47:50.470" v="5684" actId="478"/>
          <ac:picMkLst>
            <pc:docMk/>
            <pc:sldMk cId="4147789451" sldId="981"/>
            <ac:picMk id="5" creationId="{FFBFCFD2-F614-4436-A5C5-DD80E0D3A062}"/>
          </ac:picMkLst>
        </pc:picChg>
        <pc:picChg chg="add mod">
          <ac:chgData name="CAPOTE NOY, Roberto Mario" userId="00493373-f3c7-4a20-ad1a-1b901b156c55" providerId="ADAL" clId="{2C3A9BE7-5A00-4165-BC59-0A48B7EA6A3A}" dt="2021-08-15T10:48:08.510" v="5709" actId="1038"/>
          <ac:picMkLst>
            <pc:docMk/>
            <pc:sldMk cId="4147789451" sldId="981"/>
            <ac:picMk id="8" creationId="{5552360E-DD83-483E-BAC8-AF06A9C388BA}"/>
          </ac:picMkLst>
        </pc:picChg>
      </pc:sldChg>
      <pc:sldChg chg="delSp modSp new mod">
        <pc:chgData name="CAPOTE NOY, Roberto Mario" userId="00493373-f3c7-4a20-ad1a-1b901b156c55" providerId="ADAL" clId="{2C3A9BE7-5A00-4165-BC59-0A48B7EA6A3A}" dt="2021-08-15T09:22:57.125" v="4796" actId="1036"/>
        <pc:sldMkLst>
          <pc:docMk/>
          <pc:sldMk cId="2219539334" sldId="982"/>
        </pc:sldMkLst>
        <pc:spChg chg="mod">
          <ac:chgData name="CAPOTE NOY, Roberto Mario" userId="00493373-f3c7-4a20-ad1a-1b901b156c55" providerId="ADAL" clId="{2C3A9BE7-5A00-4165-BC59-0A48B7EA6A3A}" dt="2021-08-15T09:22:57.125" v="4796" actId="1036"/>
          <ac:spMkLst>
            <pc:docMk/>
            <pc:sldMk cId="2219539334" sldId="982"/>
            <ac:spMk id="2" creationId="{39AA6115-EC4A-40CB-BE3D-1BB75E4CE7DF}"/>
          </ac:spMkLst>
        </pc:spChg>
        <pc:spChg chg="del">
          <ac:chgData name="CAPOTE NOY, Roberto Mario" userId="00493373-f3c7-4a20-ad1a-1b901b156c55" providerId="ADAL" clId="{2C3A9BE7-5A00-4165-BC59-0A48B7EA6A3A}" dt="2021-08-15T09:22:48.403" v="4753" actId="478"/>
          <ac:spMkLst>
            <pc:docMk/>
            <pc:sldMk cId="2219539334" sldId="982"/>
            <ac:spMk id="3" creationId="{2F9F27CF-20F4-421E-85AF-B76669F4F819}"/>
          </ac:spMkLst>
        </pc:spChg>
      </pc:sldChg>
      <pc:sldChg chg="addSp delSp modSp new mod">
        <pc:chgData name="CAPOTE NOY, Roberto Mario" userId="00493373-f3c7-4a20-ad1a-1b901b156c55" providerId="ADAL" clId="{2C3A9BE7-5A00-4165-BC59-0A48B7EA6A3A}" dt="2021-08-15T09:53:40.365" v="5122" actId="6549"/>
        <pc:sldMkLst>
          <pc:docMk/>
          <pc:sldMk cId="2271481045" sldId="983"/>
        </pc:sldMkLst>
        <pc:spChg chg="del">
          <ac:chgData name="CAPOTE NOY, Roberto Mario" userId="00493373-f3c7-4a20-ad1a-1b901b156c55" providerId="ADAL" clId="{2C3A9BE7-5A00-4165-BC59-0A48B7EA6A3A}" dt="2021-08-15T09:33:17.762" v="4801" actId="478"/>
          <ac:spMkLst>
            <pc:docMk/>
            <pc:sldMk cId="2271481045" sldId="983"/>
            <ac:spMk id="2" creationId="{7AD0910A-FD0C-41C0-9EB0-5BBDEFF41813}"/>
          </ac:spMkLst>
        </pc:spChg>
        <pc:spChg chg="del">
          <ac:chgData name="CAPOTE NOY, Roberto Mario" userId="00493373-f3c7-4a20-ad1a-1b901b156c55" providerId="ADAL" clId="{2C3A9BE7-5A00-4165-BC59-0A48B7EA6A3A}" dt="2021-08-15T09:33:13.264" v="4800" actId="478"/>
          <ac:spMkLst>
            <pc:docMk/>
            <pc:sldMk cId="2271481045" sldId="983"/>
            <ac:spMk id="3" creationId="{FEDBAFD6-9A42-4FDC-AD48-19C6BBBBF94F}"/>
          </ac:spMkLst>
        </pc:spChg>
        <pc:spChg chg="add mod ord">
          <ac:chgData name="CAPOTE NOY, Roberto Mario" userId="00493373-f3c7-4a20-ad1a-1b901b156c55" providerId="ADAL" clId="{2C3A9BE7-5A00-4165-BC59-0A48B7EA6A3A}" dt="2021-08-15T09:53:17.059" v="5106" actId="6549"/>
          <ac:spMkLst>
            <pc:docMk/>
            <pc:sldMk cId="2271481045" sldId="983"/>
            <ac:spMk id="6" creationId="{8CA80CC5-5619-4F07-A1D5-52223ABA1254}"/>
          </ac:spMkLst>
        </pc:spChg>
        <pc:spChg chg="add mod">
          <ac:chgData name="CAPOTE NOY, Roberto Mario" userId="00493373-f3c7-4a20-ad1a-1b901b156c55" providerId="ADAL" clId="{2C3A9BE7-5A00-4165-BC59-0A48B7EA6A3A}" dt="2021-08-15T09:53:40.365" v="5122" actId="6549"/>
          <ac:spMkLst>
            <pc:docMk/>
            <pc:sldMk cId="2271481045" sldId="983"/>
            <ac:spMk id="9" creationId="{D0C697BF-DAEE-4CAB-9EEC-E60C8E6FD16C}"/>
          </ac:spMkLst>
        </pc:spChg>
        <pc:picChg chg="add del mod">
          <ac:chgData name="CAPOTE NOY, Roberto Mario" userId="00493373-f3c7-4a20-ad1a-1b901b156c55" providerId="ADAL" clId="{2C3A9BE7-5A00-4165-BC59-0A48B7EA6A3A}" dt="2021-08-15T09:37:14.782" v="4870" actId="478"/>
          <ac:picMkLst>
            <pc:docMk/>
            <pc:sldMk cId="2271481045" sldId="983"/>
            <ac:picMk id="5" creationId="{437FC0A0-4627-41A0-BDFB-769548DDCDA5}"/>
          </ac:picMkLst>
        </pc:picChg>
        <pc:picChg chg="add mod">
          <ac:chgData name="CAPOTE NOY, Roberto Mario" userId="00493373-f3c7-4a20-ad1a-1b901b156c55" providerId="ADAL" clId="{2C3A9BE7-5A00-4165-BC59-0A48B7EA6A3A}" dt="2021-08-15T09:37:32.127" v="4879" actId="1038"/>
          <ac:picMkLst>
            <pc:docMk/>
            <pc:sldMk cId="2271481045" sldId="983"/>
            <ac:picMk id="8" creationId="{50EDD8D1-03E2-41C0-8C57-56B4A582023C}"/>
          </ac:picMkLst>
        </pc:picChg>
      </pc:sldChg>
      <pc:sldChg chg="addSp delSp modSp add mod ord">
        <pc:chgData name="CAPOTE NOY, Roberto Mario" userId="00493373-f3c7-4a20-ad1a-1b901b156c55" providerId="ADAL" clId="{2C3A9BE7-5A00-4165-BC59-0A48B7EA6A3A}" dt="2021-08-15T09:59:10.795" v="5169" actId="20577"/>
        <pc:sldMkLst>
          <pc:docMk/>
          <pc:sldMk cId="1579709241" sldId="984"/>
        </pc:sldMkLst>
        <pc:spChg chg="mod">
          <ac:chgData name="CAPOTE NOY, Roberto Mario" userId="00493373-f3c7-4a20-ad1a-1b901b156c55" providerId="ADAL" clId="{2C3A9BE7-5A00-4165-BC59-0A48B7EA6A3A}" dt="2021-08-15T09:59:10.795" v="5169" actId="20577"/>
          <ac:spMkLst>
            <pc:docMk/>
            <pc:sldMk cId="1579709241" sldId="984"/>
            <ac:spMk id="6" creationId="{8CA80CC5-5619-4F07-A1D5-52223ABA1254}"/>
          </ac:spMkLst>
        </pc:spChg>
        <pc:spChg chg="mod">
          <ac:chgData name="CAPOTE NOY, Roberto Mario" userId="00493373-f3c7-4a20-ad1a-1b901b156c55" providerId="ADAL" clId="{2C3A9BE7-5A00-4165-BC59-0A48B7EA6A3A}" dt="2021-08-15T09:53:29.338" v="5118" actId="20577"/>
          <ac:spMkLst>
            <pc:docMk/>
            <pc:sldMk cId="1579709241" sldId="984"/>
            <ac:spMk id="9" creationId="{D0C697BF-DAEE-4CAB-9EEC-E60C8E6FD16C}"/>
          </ac:spMkLst>
        </pc:spChg>
        <pc:picChg chg="add mod ord">
          <ac:chgData name="CAPOTE NOY, Roberto Mario" userId="00493373-f3c7-4a20-ad1a-1b901b156c55" providerId="ADAL" clId="{2C3A9BE7-5A00-4165-BC59-0A48B7EA6A3A}" dt="2021-08-15T09:45:42.360" v="5014" actId="14100"/>
          <ac:picMkLst>
            <pc:docMk/>
            <pc:sldMk cId="1579709241" sldId="984"/>
            <ac:picMk id="3" creationId="{72AFCEC8-0FCD-4810-A8F3-CCC8D22945E2}"/>
          </ac:picMkLst>
        </pc:picChg>
        <pc:picChg chg="del">
          <ac:chgData name="CAPOTE NOY, Roberto Mario" userId="00493373-f3c7-4a20-ad1a-1b901b156c55" providerId="ADAL" clId="{2C3A9BE7-5A00-4165-BC59-0A48B7EA6A3A}" dt="2021-08-15T09:45:20.062" v="4989" actId="478"/>
          <ac:picMkLst>
            <pc:docMk/>
            <pc:sldMk cId="1579709241" sldId="984"/>
            <ac:picMk id="8" creationId="{50EDD8D1-03E2-41C0-8C57-56B4A582023C}"/>
          </ac:picMkLst>
        </pc:picChg>
      </pc:sldChg>
      <pc:sldChg chg="addSp delSp modSp add mod">
        <pc:chgData name="CAPOTE NOY, Roberto Mario" userId="00493373-f3c7-4a20-ad1a-1b901b156c55" providerId="ADAL" clId="{2C3A9BE7-5A00-4165-BC59-0A48B7EA6A3A}" dt="2021-08-15T09:59:05.092" v="5167" actId="20577"/>
        <pc:sldMkLst>
          <pc:docMk/>
          <pc:sldMk cId="2681337681" sldId="985"/>
        </pc:sldMkLst>
        <pc:spChg chg="mod">
          <ac:chgData name="CAPOTE NOY, Roberto Mario" userId="00493373-f3c7-4a20-ad1a-1b901b156c55" providerId="ADAL" clId="{2C3A9BE7-5A00-4165-BC59-0A48B7EA6A3A}" dt="2021-08-15T09:59:05.092" v="5167" actId="20577"/>
          <ac:spMkLst>
            <pc:docMk/>
            <pc:sldMk cId="2681337681" sldId="985"/>
            <ac:spMk id="6" creationId="{8CA80CC5-5619-4F07-A1D5-52223ABA1254}"/>
          </ac:spMkLst>
        </pc:spChg>
        <pc:spChg chg="mod">
          <ac:chgData name="CAPOTE NOY, Roberto Mario" userId="00493373-f3c7-4a20-ad1a-1b901b156c55" providerId="ADAL" clId="{2C3A9BE7-5A00-4165-BC59-0A48B7EA6A3A}" dt="2021-08-15T09:53:34.092" v="5119" actId="20577"/>
          <ac:spMkLst>
            <pc:docMk/>
            <pc:sldMk cId="2681337681" sldId="985"/>
            <ac:spMk id="9" creationId="{D0C697BF-DAEE-4CAB-9EEC-E60C8E6FD16C}"/>
          </ac:spMkLst>
        </pc:spChg>
        <pc:picChg chg="del">
          <ac:chgData name="CAPOTE NOY, Roberto Mario" userId="00493373-f3c7-4a20-ad1a-1b901b156c55" providerId="ADAL" clId="{2C3A9BE7-5A00-4165-BC59-0A48B7EA6A3A}" dt="2021-08-15T09:52:02.265" v="5037" actId="478"/>
          <ac:picMkLst>
            <pc:docMk/>
            <pc:sldMk cId="2681337681" sldId="985"/>
            <ac:picMk id="3" creationId="{72AFCEC8-0FCD-4810-A8F3-CCC8D22945E2}"/>
          </ac:picMkLst>
        </pc:picChg>
        <pc:picChg chg="add mod ord">
          <ac:chgData name="CAPOTE NOY, Roberto Mario" userId="00493373-f3c7-4a20-ad1a-1b901b156c55" providerId="ADAL" clId="{2C3A9BE7-5A00-4165-BC59-0A48B7EA6A3A}" dt="2021-08-15T09:52:23.104" v="5048" actId="167"/>
          <ac:picMkLst>
            <pc:docMk/>
            <pc:sldMk cId="2681337681" sldId="985"/>
            <ac:picMk id="4" creationId="{FA1F7786-FBFA-41E1-BF40-74F61C072C8A}"/>
          </ac:picMkLst>
        </pc:picChg>
      </pc:sldChg>
      <pc:sldChg chg="addSp delSp modSp add mod">
        <pc:chgData name="CAPOTE NOY, Roberto Mario" userId="00493373-f3c7-4a20-ad1a-1b901b156c55" providerId="ADAL" clId="{2C3A9BE7-5A00-4165-BC59-0A48B7EA6A3A}" dt="2021-08-15T09:58:45.638" v="5156" actId="1037"/>
        <pc:sldMkLst>
          <pc:docMk/>
          <pc:sldMk cId="1325517357" sldId="986"/>
        </pc:sldMkLst>
        <pc:spChg chg="mod">
          <ac:chgData name="CAPOTE NOY, Roberto Mario" userId="00493373-f3c7-4a20-ad1a-1b901b156c55" providerId="ADAL" clId="{2C3A9BE7-5A00-4165-BC59-0A48B7EA6A3A}" dt="2021-08-15T09:58:41.840" v="5155" actId="20577"/>
          <ac:spMkLst>
            <pc:docMk/>
            <pc:sldMk cId="1325517357" sldId="986"/>
            <ac:spMk id="9" creationId="{D0C697BF-DAEE-4CAB-9EEC-E60C8E6FD16C}"/>
          </ac:spMkLst>
        </pc:spChg>
        <pc:picChg chg="add mod ord">
          <ac:chgData name="CAPOTE NOY, Roberto Mario" userId="00493373-f3c7-4a20-ad1a-1b901b156c55" providerId="ADAL" clId="{2C3A9BE7-5A00-4165-BC59-0A48B7EA6A3A}" dt="2021-08-15T09:58:45.638" v="5156" actId="1037"/>
          <ac:picMkLst>
            <pc:docMk/>
            <pc:sldMk cId="1325517357" sldId="986"/>
            <ac:picMk id="3" creationId="{075DFA9C-DF28-4593-9782-034EC8CDC986}"/>
          </ac:picMkLst>
        </pc:picChg>
        <pc:picChg chg="del">
          <ac:chgData name="CAPOTE NOY, Roberto Mario" userId="00493373-f3c7-4a20-ad1a-1b901b156c55" providerId="ADAL" clId="{2C3A9BE7-5A00-4165-BC59-0A48B7EA6A3A}" dt="2021-08-15T09:58:23.191" v="5134" actId="478"/>
          <ac:picMkLst>
            <pc:docMk/>
            <pc:sldMk cId="1325517357" sldId="986"/>
            <ac:picMk id="4" creationId="{FA1F7786-FBFA-41E1-BF40-74F61C072C8A}"/>
          </ac:picMkLst>
        </pc:picChg>
      </pc:sldChg>
      <pc:sldChg chg="addSp delSp modSp add mod ord">
        <pc:chgData name="CAPOTE NOY, Roberto Mario" userId="00493373-f3c7-4a20-ad1a-1b901b156c55" providerId="ADAL" clId="{2C3A9BE7-5A00-4165-BC59-0A48B7EA6A3A}" dt="2021-08-15T11:16:08.666" v="6215" actId="1076"/>
        <pc:sldMkLst>
          <pc:docMk/>
          <pc:sldMk cId="1125453237" sldId="987"/>
        </pc:sldMkLst>
        <pc:spChg chg="mod">
          <ac:chgData name="CAPOTE NOY, Roberto Mario" userId="00493373-f3c7-4a20-ad1a-1b901b156c55" providerId="ADAL" clId="{2C3A9BE7-5A00-4165-BC59-0A48B7EA6A3A}" dt="2021-08-15T10:42:38.176" v="5633" actId="20577"/>
          <ac:spMkLst>
            <pc:docMk/>
            <pc:sldMk cId="1125453237" sldId="987"/>
            <ac:spMk id="6" creationId="{8CA80CC5-5619-4F07-A1D5-52223ABA1254}"/>
          </ac:spMkLst>
        </pc:spChg>
        <pc:spChg chg="add mod">
          <ac:chgData name="CAPOTE NOY, Roberto Mario" userId="00493373-f3c7-4a20-ad1a-1b901b156c55" providerId="ADAL" clId="{2C3A9BE7-5A00-4165-BC59-0A48B7EA6A3A}" dt="2021-08-15T11:16:08.666" v="6215" actId="1076"/>
          <ac:spMkLst>
            <pc:docMk/>
            <pc:sldMk cId="1125453237" sldId="987"/>
            <ac:spMk id="7" creationId="{C690843B-41EA-4AC7-9F6A-D6DF39A0EBC6}"/>
          </ac:spMkLst>
        </pc:spChg>
        <pc:spChg chg="mod">
          <ac:chgData name="CAPOTE NOY, Roberto Mario" userId="00493373-f3c7-4a20-ad1a-1b901b156c55" providerId="ADAL" clId="{2C3A9BE7-5A00-4165-BC59-0A48B7EA6A3A}" dt="2021-08-15T10:42:13.654" v="5615" actId="1076"/>
          <ac:spMkLst>
            <pc:docMk/>
            <pc:sldMk cId="1125453237" sldId="987"/>
            <ac:spMk id="9" creationId="{D0C697BF-DAEE-4CAB-9EEC-E60C8E6FD16C}"/>
          </ac:spMkLst>
        </pc:spChg>
        <pc:picChg chg="del mod">
          <ac:chgData name="CAPOTE NOY, Roberto Mario" userId="00493373-f3c7-4a20-ad1a-1b901b156c55" providerId="ADAL" clId="{2C3A9BE7-5A00-4165-BC59-0A48B7EA6A3A}" dt="2021-08-15T10:28:05.594" v="5292" actId="478"/>
          <ac:picMkLst>
            <pc:docMk/>
            <pc:sldMk cId="1125453237" sldId="987"/>
            <ac:picMk id="3" creationId="{72AFCEC8-0FCD-4810-A8F3-CCC8D22945E2}"/>
          </ac:picMkLst>
        </pc:picChg>
        <pc:picChg chg="add del mod ord">
          <ac:chgData name="CAPOTE NOY, Roberto Mario" userId="00493373-f3c7-4a20-ad1a-1b901b156c55" providerId="ADAL" clId="{2C3A9BE7-5A00-4165-BC59-0A48B7EA6A3A}" dt="2021-08-15T10:41:37.313" v="5588" actId="478"/>
          <ac:picMkLst>
            <pc:docMk/>
            <pc:sldMk cId="1125453237" sldId="987"/>
            <ac:picMk id="4" creationId="{9B8D003E-DE25-4861-982C-5BC5AE068C5A}"/>
          </ac:picMkLst>
        </pc:picChg>
        <pc:picChg chg="add mod ord">
          <ac:chgData name="CAPOTE NOY, Roberto Mario" userId="00493373-f3c7-4a20-ad1a-1b901b156c55" providerId="ADAL" clId="{2C3A9BE7-5A00-4165-BC59-0A48B7EA6A3A}" dt="2021-08-15T10:41:46.620" v="5592" actId="167"/>
          <ac:picMkLst>
            <pc:docMk/>
            <pc:sldMk cId="1125453237" sldId="987"/>
            <ac:picMk id="8" creationId="{CA67A034-54F0-432C-9FCF-34AF4390D95D}"/>
          </ac:picMkLst>
        </pc:picChg>
      </pc:sldChg>
      <pc:sldChg chg="addSp delSp modSp add mod ord">
        <pc:chgData name="CAPOTE NOY, Roberto Mario" userId="00493373-f3c7-4a20-ad1a-1b901b156c55" providerId="ADAL" clId="{2C3A9BE7-5A00-4165-BC59-0A48B7EA6A3A}" dt="2021-08-15T11:16:20.730" v="6224" actId="6549"/>
        <pc:sldMkLst>
          <pc:docMk/>
          <pc:sldMk cId="2407318870" sldId="988"/>
        </pc:sldMkLst>
        <pc:spChg chg="mod">
          <ac:chgData name="CAPOTE NOY, Roberto Mario" userId="00493373-f3c7-4a20-ad1a-1b901b156c55" providerId="ADAL" clId="{2C3A9BE7-5A00-4165-BC59-0A48B7EA6A3A}" dt="2021-08-15T10:35:18.860" v="5562" actId="20577"/>
          <ac:spMkLst>
            <pc:docMk/>
            <pc:sldMk cId="2407318870" sldId="988"/>
            <ac:spMk id="6" creationId="{8CA80CC5-5619-4F07-A1D5-52223ABA1254}"/>
          </ac:spMkLst>
        </pc:spChg>
        <pc:spChg chg="del">
          <ac:chgData name="CAPOTE NOY, Roberto Mario" userId="00493373-f3c7-4a20-ad1a-1b901b156c55" providerId="ADAL" clId="{2C3A9BE7-5A00-4165-BC59-0A48B7EA6A3A}" dt="2021-08-15T10:32:36.775" v="5359" actId="478"/>
          <ac:spMkLst>
            <pc:docMk/>
            <pc:sldMk cId="2407318870" sldId="988"/>
            <ac:spMk id="7" creationId="{C690843B-41EA-4AC7-9F6A-D6DF39A0EBC6}"/>
          </ac:spMkLst>
        </pc:spChg>
        <pc:spChg chg="add mod">
          <ac:chgData name="CAPOTE NOY, Roberto Mario" userId="00493373-f3c7-4a20-ad1a-1b901b156c55" providerId="ADAL" clId="{2C3A9BE7-5A00-4165-BC59-0A48B7EA6A3A}" dt="2021-08-15T10:34:38.188" v="5534" actId="1036"/>
          <ac:spMkLst>
            <pc:docMk/>
            <pc:sldMk cId="2407318870" sldId="988"/>
            <ac:spMk id="8" creationId="{D778C2FB-7A96-4E33-AC26-B0468D59D2C7}"/>
          </ac:spMkLst>
        </pc:spChg>
        <pc:spChg chg="mod">
          <ac:chgData name="CAPOTE NOY, Roberto Mario" userId="00493373-f3c7-4a20-ad1a-1b901b156c55" providerId="ADAL" clId="{2C3A9BE7-5A00-4165-BC59-0A48B7EA6A3A}" dt="2021-08-15T11:16:20.730" v="6224" actId="6549"/>
          <ac:spMkLst>
            <pc:docMk/>
            <pc:sldMk cId="2407318870" sldId="988"/>
            <ac:spMk id="9" creationId="{D0C697BF-DAEE-4CAB-9EEC-E60C8E6FD16C}"/>
          </ac:spMkLst>
        </pc:spChg>
        <pc:picChg chg="add mod ord">
          <ac:chgData name="CAPOTE NOY, Roberto Mario" userId="00493373-f3c7-4a20-ad1a-1b901b156c55" providerId="ADAL" clId="{2C3A9BE7-5A00-4165-BC59-0A48B7EA6A3A}" dt="2021-08-15T10:32:26.660" v="5351" actId="167"/>
          <ac:picMkLst>
            <pc:docMk/>
            <pc:sldMk cId="2407318870" sldId="988"/>
            <ac:picMk id="3" creationId="{931756EF-CD27-444B-AE18-112BFE640680}"/>
          </ac:picMkLst>
        </pc:picChg>
        <pc:picChg chg="del">
          <ac:chgData name="CAPOTE NOY, Roberto Mario" userId="00493373-f3c7-4a20-ad1a-1b901b156c55" providerId="ADAL" clId="{2C3A9BE7-5A00-4165-BC59-0A48B7EA6A3A}" dt="2021-08-15T10:32:04.775" v="5338" actId="478"/>
          <ac:picMkLst>
            <pc:docMk/>
            <pc:sldMk cId="2407318870" sldId="988"/>
            <ac:picMk id="4" creationId="{9B8D003E-DE25-4861-982C-5BC5AE068C5A}"/>
          </ac:picMkLst>
        </pc:picChg>
      </pc:sldChg>
      <pc:sldChg chg="addSp delSp modSp add mod ord">
        <pc:chgData name="CAPOTE NOY, Roberto Mario" userId="00493373-f3c7-4a20-ad1a-1b901b156c55" providerId="ADAL" clId="{2C3A9BE7-5A00-4165-BC59-0A48B7EA6A3A}" dt="2021-08-15T10:38:45.772" v="5586" actId="478"/>
        <pc:sldMkLst>
          <pc:docMk/>
          <pc:sldMk cId="150214489" sldId="989"/>
        </pc:sldMkLst>
        <pc:spChg chg="del mod">
          <ac:chgData name="CAPOTE NOY, Roberto Mario" userId="00493373-f3c7-4a20-ad1a-1b901b156c55" providerId="ADAL" clId="{2C3A9BE7-5A00-4165-BC59-0A48B7EA6A3A}" dt="2021-08-15T10:38:45.772" v="5586" actId="478"/>
          <ac:spMkLst>
            <pc:docMk/>
            <pc:sldMk cId="150214489" sldId="989"/>
            <ac:spMk id="8" creationId="{D778C2FB-7A96-4E33-AC26-B0468D59D2C7}"/>
          </ac:spMkLst>
        </pc:spChg>
        <pc:spChg chg="mod">
          <ac:chgData name="CAPOTE NOY, Roberto Mario" userId="00493373-f3c7-4a20-ad1a-1b901b156c55" providerId="ADAL" clId="{2C3A9BE7-5A00-4165-BC59-0A48B7EA6A3A}" dt="2021-08-15T10:38:42.081" v="5584" actId="6549"/>
          <ac:spMkLst>
            <pc:docMk/>
            <pc:sldMk cId="150214489" sldId="989"/>
            <ac:spMk id="9" creationId="{D0C697BF-DAEE-4CAB-9EEC-E60C8E6FD16C}"/>
          </ac:spMkLst>
        </pc:spChg>
        <pc:picChg chg="del">
          <ac:chgData name="CAPOTE NOY, Roberto Mario" userId="00493373-f3c7-4a20-ad1a-1b901b156c55" providerId="ADAL" clId="{2C3A9BE7-5A00-4165-BC59-0A48B7EA6A3A}" dt="2021-08-15T10:38:25.105" v="5568" actId="478"/>
          <ac:picMkLst>
            <pc:docMk/>
            <pc:sldMk cId="150214489" sldId="989"/>
            <ac:picMk id="3" creationId="{931756EF-CD27-444B-AE18-112BFE640680}"/>
          </ac:picMkLst>
        </pc:picChg>
        <pc:picChg chg="add mod ord">
          <ac:chgData name="CAPOTE NOY, Roberto Mario" userId="00493373-f3c7-4a20-ad1a-1b901b156c55" providerId="ADAL" clId="{2C3A9BE7-5A00-4165-BC59-0A48B7EA6A3A}" dt="2021-08-15T10:38:37.329" v="5579" actId="1038"/>
          <ac:picMkLst>
            <pc:docMk/>
            <pc:sldMk cId="150214489" sldId="989"/>
            <ac:picMk id="4" creationId="{EB1B77D4-F2FE-4E43-ACAA-534682CEE4B0}"/>
          </ac:picMkLst>
        </pc:picChg>
      </pc:sldChg>
      <pc:sldChg chg="add">
        <pc:chgData name="CAPOTE NOY, Roberto Mario" userId="00493373-f3c7-4a20-ad1a-1b901b156c55" providerId="ADAL" clId="{2C3A9BE7-5A00-4165-BC59-0A48B7EA6A3A}" dt="2021-08-15T10:41:34.129" v="5587" actId="2890"/>
        <pc:sldMkLst>
          <pc:docMk/>
          <pc:sldMk cId="1135212351" sldId="990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5806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496" y="1"/>
            <a:ext cx="3075805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554"/>
            <a:ext cx="3075806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496" y="9722554"/>
            <a:ext cx="3075805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3720D0A-A361-4B4F-807F-5894B9007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8472" y="0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0" y="790575"/>
            <a:ext cx="5057775" cy="3792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4433" y="4899969"/>
            <a:ext cx="5224013" cy="458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906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8472" y="9720906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CAF85348-0EAA-4D40-BAFD-B72245B78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76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F85348-0EAA-4D40-BAFD-B72245B785A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3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8E3436-AC6A-49EF-9FF4-A00FDB4924B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2101"/>
            <a:ext cx="5679440" cy="4605246"/>
          </a:xfrm>
          <a:noFill/>
          <a:ln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70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72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54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mailto:R.CapoteNoy@iaea.org" TargetMode="Externa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://www-nds.iaea.or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rotWithShape="1">
          <a:gsLst>
            <a:gs pos="0">
              <a:srgbClr val="80C2D9"/>
            </a:gs>
            <a:gs pos="50000">
              <a:srgbClr val="DDECC7"/>
            </a:gs>
            <a:gs pos="100000">
              <a:srgbClr val="EEF5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/>
          <p:cNvSpPr>
            <a:spLocks noChangeShapeType="1"/>
          </p:cNvSpPr>
          <p:nvPr userDrawn="1"/>
        </p:nvSpPr>
        <p:spPr bwMode="ltGray">
          <a:xfrm flipV="1">
            <a:off x="0" y="6248400"/>
            <a:ext cx="9144000" cy="4763"/>
          </a:xfrm>
          <a:prstGeom prst="line">
            <a:avLst/>
          </a:pr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0" y="63087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0A26A835-422F-47D2-8141-29F36A3410DB}" type="slidenum">
              <a:rPr lang="es-ES" sz="2000" smtClean="0">
                <a:solidFill>
                  <a:schemeClr val="tx1"/>
                </a:solidFill>
              </a:rPr>
              <a:pPr eaLnBrk="1" hangingPunct="1">
                <a:defRPr/>
              </a:pPr>
              <a:t>‹#›</a:t>
            </a:fld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9" name="Rectangle 9"/>
          <p:cNvSpPr txBox="1">
            <a:spLocks noChangeArrowheads="1"/>
          </p:cNvSpPr>
          <p:nvPr userDrawn="1"/>
        </p:nvSpPr>
        <p:spPr bwMode="auto">
          <a:xfrm>
            <a:off x="5524500" y="6248400"/>
            <a:ext cx="316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Roberto Capote, IAEA Nuclear Data Section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e-mail: </a:t>
            </a:r>
            <a:r>
              <a:rPr lang="en-US" b="1" u="sng" dirty="0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R.CapoteNoy@iaea.org</a:t>
            </a:r>
            <a:endParaRPr lang="en-US" b="1" u="sng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 Web:    </a:t>
            </a:r>
            <a:r>
              <a:rPr lang="en-US" b="1" u="sng" dirty="0">
                <a:solidFill>
                  <a:srgbClr val="0000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http://www-nds.iaea.org</a:t>
            </a:r>
            <a:r>
              <a:rPr lang="en-US" b="1" u="sng" dirty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Picture 13">
            <a:hlinkHover r:id="" action="ppaction://noaction" highlightClick="1"/>
          </p:cNvPr>
          <p:cNvPicPr preferRelativeResize="0"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83613" y="6340475"/>
            <a:ext cx="560387" cy="517525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1C175D44-DA0E-4BF1-A434-7F239BBE9E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3246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dirty="0">
                <a:solidFill>
                  <a:srgbClr val="0000FF"/>
                </a:solidFill>
              </a:rPr>
              <a:t>CSWEG (video conference) </a:t>
            </a:r>
          </a:p>
          <a:p>
            <a:pPr>
              <a:defRPr/>
            </a:pPr>
            <a:r>
              <a:rPr lang="fr-FR" dirty="0" err="1">
                <a:solidFill>
                  <a:srgbClr val="0000FF"/>
                </a:solidFill>
              </a:rPr>
              <a:t>November</a:t>
            </a:r>
            <a:r>
              <a:rPr lang="fr-FR" dirty="0">
                <a:solidFill>
                  <a:srgbClr val="0000FF"/>
                </a:solidFill>
              </a:rPr>
              <a:t> 2021, BNL, Brookhaven, NY, USA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hyperlink" Target="https://www-nds.iaea.org/INDEN" TargetMode="External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3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5.png"/><Relationship Id="rId4" Type="http://schemas.openxmlformats.org/officeDocument/2006/relationships/image" Target="../media/image4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nds.iaea.org/INDEN/data/u235ib46o28t6DNcnu5ef0STzt_ENDF.zip" TargetMode="External"/><Relationship Id="rId2" Type="http://schemas.openxmlformats.org/officeDocument/2006/relationships/hyperlink" Target="https://www-nds.iaea.org/INDEN/data/u238e80V02_ENDF.zip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-nds.iaea.org/INDEN/" TargetMode="External"/><Relationship Id="rId5" Type="http://schemas.openxmlformats.org/officeDocument/2006/relationships/hyperlink" Target="https://www-nds.iaea.org/INDEN/data/pu239e80p38_ENDF.zip" TargetMode="External"/><Relationship Id="rId4" Type="http://schemas.openxmlformats.org/officeDocument/2006/relationships/hyperlink" Target="https://www-nds.iaea.org/INDEN/data/u233a506b-c_ENDF.zi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hyperlink" Target="https://www-nds.iaea.org/INDEN/data/u233a506b-c_ENDF.zip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oi.org/10.1016/j.nds.2017.01.00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66DEF5-945A-42AF-9E70-7FBDDE5B0C78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252306"/>
            <a:ext cx="8610600" cy="1338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hangingPunct="1">
              <a:lnSpc>
                <a:spcPct val="90000"/>
              </a:lnSpc>
            </a:pPr>
            <a:r>
              <a:rPr lang="en-GB" sz="2400" dirty="0">
                <a:solidFill>
                  <a:schemeClr val="bg1"/>
                </a:solidFill>
              </a:rPr>
              <a:t>R. Capote, A. Trkov, M. Pigni, D. Martyanov </a:t>
            </a:r>
          </a:p>
          <a:p>
            <a:pPr algn="ctr" hangingPunct="1">
              <a:lnSpc>
                <a:spcPct val="90000"/>
              </a:lnSpc>
            </a:pPr>
            <a:r>
              <a:rPr lang="en-GB" sz="2400" u="sng" dirty="0">
                <a:solidFill>
                  <a:schemeClr val="bg1"/>
                </a:solidFill>
              </a:rPr>
              <a:t>on behalf of the INDEN collaboration</a:t>
            </a:r>
          </a:p>
          <a:p>
            <a:pPr algn="ctr" hangingPunct="1">
              <a:lnSpc>
                <a:spcPct val="90000"/>
              </a:lnSpc>
            </a:pPr>
            <a:r>
              <a:rPr lang="en-GB" sz="2400" u="sng" dirty="0">
                <a:solidFill>
                  <a:schemeClr val="bg1"/>
                </a:solidFill>
                <a:hlinkClick r:id="rId3"/>
              </a:rPr>
              <a:t>https://www-nds.iaea.org/INDEN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lanl-logo-white.ai">
            <a:extLst>
              <a:ext uri="{FF2B5EF4-FFF2-40B4-BE49-F238E27FC236}">
                <a16:creationId xmlns:a16="http://schemas.microsoft.com/office/drawing/2014/main" id="{49EE3AA5-4CD9-4566-B144-FE9FCEBFED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 t="24671" r="5385" b="25463"/>
          <a:stretch/>
        </p:blipFill>
        <p:spPr>
          <a:xfrm>
            <a:off x="76200" y="2668800"/>
            <a:ext cx="1476000" cy="68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23AC4C-5BF1-4E83-AA39-DACCD182CD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64101"/>
            <a:ext cx="1219200" cy="2934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759ECA-3DDC-41A6-B56F-80A28DC0EE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2760205"/>
            <a:ext cx="1391721" cy="7586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2317D6-A856-4C13-A86F-F8B9BE59D9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0" y="2743200"/>
            <a:ext cx="1010721" cy="753163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C772395A-26BE-406E-AE14-851E6AAD4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19400"/>
            <a:ext cx="1219607" cy="66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E51D1A-F91B-4773-844F-FD6ADCFDD1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8450" y="3581400"/>
            <a:ext cx="2114550" cy="504825"/>
          </a:xfrm>
          <a:prstGeom prst="rect">
            <a:avLst/>
          </a:prstGeom>
        </p:spPr>
      </p:pic>
      <p:pic>
        <p:nvPicPr>
          <p:cNvPr id="12" name="Picture 13" descr="http://swgk.impcas.ac.cn/images/Web/Account_header.png">
            <a:extLst>
              <a:ext uri="{FF2B5EF4-FFF2-40B4-BE49-F238E27FC236}">
                <a16:creationId xmlns:a16="http://schemas.microsoft.com/office/drawing/2014/main" id="{17A0023B-F2F9-40B6-BC4B-67D86D80F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5" t="9688" r="15726" b="9183"/>
          <a:stretch>
            <a:fillRect/>
          </a:stretch>
        </p:blipFill>
        <p:spPr bwMode="auto">
          <a:xfrm>
            <a:off x="2109214" y="5569558"/>
            <a:ext cx="2602141" cy="48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302" descr="logoJIENRRussian">
            <a:extLst>
              <a:ext uri="{FF2B5EF4-FFF2-40B4-BE49-F238E27FC236}">
                <a16:creationId xmlns:a16="http://schemas.microsoft.com/office/drawing/2014/main" id="{0E8F4D6E-7202-4F4E-90EB-B95FBE11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740" y="5529862"/>
            <a:ext cx="814860" cy="57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305" descr="marca_mini">
            <a:extLst>
              <a:ext uri="{FF2B5EF4-FFF2-40B4-BE49-F238E27FC236}">
                <a16:creationId xmlns:a16="http://schemas.microsoft.com/office/drawing/2014/main" id="{F60A5EFD-E36D-4030-AF58-49D84BC01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14" y="2819400"/>
            <a:ext cx="723686" cy="6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087" descr="C:\documentos\Articulos\ND2013\QUESADA\TTsymbol2.jpg">
            <a:extLst>
              <a:ext uri="{FF2B5EF4-FFF2-40B4-BE49-F238E27FC236}">
                <a16:creationId xmlns:a16="http://schemas.microsoft.com/office/drawing/2014/main" id="{ACCF2E4D-AD94-40AD-BCF8-DEDDFFC48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869" y="4915218"/>
            <a:ext cx="2179731" cy="53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C51F96-7619-4FB0-91DF-1D24037A046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75182" y="4162425"/>
            <a:ext cx="1687618" cy="638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3F35F6-D18A-43AE-A597-2ABC814093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200" y="4891087"/>
            <a:ext cx="1695450" cy="5810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224808-861E-4B91-AA18-D793D572870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81462" y="3629337"/>
            <a:ext cx="2166938" cy="4092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DD1D0C-CDCC-4564-AAD4-3410D872B4B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200" y="5576248"/>
            <a:ext cx="2015395" cy="4742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95F519-6034-4C1D-A445-48BBB02227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52600" y="2828926"/>
            <a:ext cx="1295400" cy="647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4CEBABB-7AA8-4B8B-B6F2-03EE684BF5A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09800" y="4177244"/>
            <a:ext cx="3200400" cy="6233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DC52E06-87F9-4982-85F7-30D647BCD0B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72209" y="2789278"/>
            <a:ext cx="1137532" cy="7295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1A8905-4FBA-4905-8B57-46CFF04978A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4800" y="3724574"/>
            <a:ext cx="1017246" cy="5132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6BE43A5-4486-435D-A73F-0773A3912B3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239000" y="4129709"/>
            <a:ext cx="1879677" cy="9329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4C201D-D546-40EB-A053-2187FC7F1E5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71090" y="3666607"/>
            <a:ext cx="2215110" cy="4481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D0992D0-2F37-4DCD-B726-022022EA7FE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163544" y="4922178"/>
            <a:ext cx="2008656" cy="527189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37FEEE31-6A1A-46EB-B04B-E8C62239A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659" y="5181600"/>
            <a:ext cx="780141" cy="76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entrum vÃ½zkumu ÅeÅ¾">
            <a:extLst>
              <a:ext uri="{FF2B5EF4-FFF2-40B4-BE49-F238E27FC236}">
                <a16:creationId xmlns:a16="http://schemas.microsoft.com/office/drawing/2014/main" id="{DDD2268D-0C18-4C72-BDA0-505275118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216807"/>
            <a:ext cx="2743200" cy="56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of Bucharest">
            <a:extLst>
              <a:ext uri="{FF2B5EF4-FFF2-40B4-BE49-F238E27FC236}">
                <a16:creationId xmlns:a16="http://schemas.microsoft.com/office/drawing/2014/main" id="{56619787-08D0-4A34-8620-2F770DAE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" y="6257915"/>
            <a:ext cx="1926100" cy="4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">
            <a:extLst>
              <a:ext uri="{FF2B5EF4-FFF2-40B4-BE49-F238E27FC236}">
                <a16:creationId xmlns:a16="http://schemas.microsoft.com/office/drawing/2014/main" id="{B16FA826-2B39-4F29-A0F6-687E5DFB3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9" t="29069" r="11397" b="33721"/>
          <a:stretch/>
        </p:blipFill>
        <p:spPr bwMode="auto">
          <a:xfrm>
            <a:off x="3425994" y="6215629"/>
            <a:ext cx="1374606" cy="51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61FE27-9B51-41E3-AD11-0B33034D884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05600" y="6261802"/>
            <a:ext cx="2343150" cy="4121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5DFFF4-E7DC-4C8E-8D3F-C6921AA7F30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1814" y="4310743"/>
            <a:ext cx="2057400" cy="4898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0184F1-76EF-4311-B2FC-023E62B0413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800600" y="5531351"/>
            <a:ext cx="1323975" cy="5523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B9D4F8D-4012-471F-BD97-94D6238BC01A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126482" y="5181600"/>
            <a:ext cx="1103118" cy="765694"/>
          </a:xfrm>
          <a:prstGeom prst="rect">
            <a:avLst/>
          </a:prstGeom>
        </p:spPr>
      </p:pic>
      <p:sp>
        <p:nvSpPr>
          <p:cNvPr id="8" name="AutoShape 2" descr="NRG Logo mark">
            <a:extLst>
              <a:ext uri="{FF2B5EF4-FFF2-40B4-BE49-F238E27FC236}">
                <a16:creationId xmlns:a16="http://schemas.microsoft.com/office/drawing/2014/main" id="{9E4B1277-3329-410C-8670-62AC29175F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33815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AutoShape 4" descr="NRG Logo">
            <a:extLst>
              <a:ext uri="{FF2B5EF4-FFF2-40B4-BE49-F238E27FC236}">
                <a16:creationId xmlns:a16="http://schemas.microsoft.com/office/drawing/2014/main" id="{65AD22A4-BFDA-4515-AC84-97B43AF258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9055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AutoShape 6" descr="NRG Logo">
            <a:extLst>
              <a:ext uri="{FF2B5EF4-FFF2-40B4-BE49-F238E27FC236}">
                <a16:creationId xmlns:a16="http://schemas.microsoft.com/office/drawing/2014/main" id="{F5F0CCF2-6189-4536-AFCE-79268980AC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4688" name="Picture 114687">
            <a:extLst>
              <a:ext uri="{FF2B5EF4-FFF2-40B4-BE49-F238E27FC236}">
                <a16:creationId xmlns:a16="http://schemas.microsoft.com/office/drawing/2014/main" id="{EA241748-F327-4639-932A-4C74BB1C8DDD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324600" y="4903825"/>
            <a:ext cx="706303" cy="536110"/>
          </a:xfrm>
          <a:prstGeom prst="rect">
            <a:avLst/>
          </a:prstGeom>
        </p:spPr>
      </p:pic>
      <p:sp>
        <p:nvSpPr>
          <p:cNvPr id="114691" name="AutoShape 10" descr="University of Wisconsin-Madison">
            <a:extLst>
              <a:ext uri="{FF2B5EF4-FFF2-40B4-BE49-F238E27FC236}">
                <a16:creationId xmlns:a16="http://schemas.microsoft.com/office/drawing/2014/main" id="{8E9CCC06-7A71-427B-BA3E-298A12618F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4694" name="Picture 114693">
            <a:extLst>
              <a:ext uri="{FF2B5EF4-FFF2-40B4-BE49-F238E27FC236}">
                <a16:creationId xmlns:a16="http://schemas.microsoft.com/office/drawing/2014/main" id="{7C184EE4-B9CB-4108-8FCD-00E3D6BFE97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057775" y="6206270"/>
            <a:ext cx="1295025" cy="519325"/>
          </a:xfrm>
          <a:prstGeom prst="rect">
            <a:avLst/>
          </a:prstGeom>
        </p:spPr>
      </p:pic>
      <p:sp>
        <p:nvSpPr>
          <p:cNvPr id="42" name="Rectangle 2">
            <a:extLst>
              <a:ext uri="{FF2B5EF4-FFF2-40B4-BE49-F238E27FC236}">
                <a16:creationId xmlns:a16="http://schemas.microsoft.com/office/drawing/2014/main" id="{58D8D654-EB4E-4940-A56D-E5068D7EBAC9}"/>
              </a:ext>
            </a:extLst>
          </p:cNvPr>
          <p:cNvSpPr txBox="1">
            <a:spLocks noChangeArrowheads="1"/>
          </p:cNvSpPr>
          <p:nvPr/>
        </p:nvSpPr>
        <p:spPr>
          <a:xfrm>
            <a:off x="-140903" y="-76200"/>
            <a:ext cx="9425805" cy="133397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sz="3600" b="0" i="0" dirty="0">
                <a:effectLst/>
                <a:latin typeface="Liberation Sans"/>
              </a:rPr>
              <a:t> </a:t>
            </a:r>
            <a:r>
              <a:rPr lang="en-GB" sz="3600" b="1" i="0" dirty="0">
                <a:effectLst/>
                <a:latin typeface="Liberation Sans"/>
              </a:rPr>
              <a:t>INDEN evaluation of n + (U-233), Pu-239. Status and updates</a:t>
            </a:r>
            <a:endParaRPr lang="en-US" sz="3600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088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C2DC6D7-9DC1-40DB-8DB4-91F3966D3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3" y="609600"/>
            <a:ext cx="7156697" cy="5410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61CAC8-E63A-4E48-A0DF-43A6B03CC6CA}"/>
              </a:ext>
            </a:extLst>
          </p:cNvPr>
          <p:cNvSpPr txBox="1"/>
          <p:nvPr/>
        </p:nvSpPr>
        <p:spPr>
          <a:xfrm>
            <a:off x="3048000" y="4209871"/>
            <a:ext cx="4800600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srgbClr val="0000FF"/>
                </a:solidFill>
              </a:rPr>
              <a:t>235U same</a:t>
            </a:r>
            <a:r>
              <a:rPr lang="en-US" sz="2000" b="0" dirty="0"/>
              <a:t>;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0" dirty="0">
                <a:solidFill>
                  <a:srgbClr val="FF0000"/>
                </a:solidFill>
              </a:rPr>
              <a:t>U-233 need small nubar tweak (increase)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0" baseline="30000" dirty="0">
                <a:solidFill>
                  <a:srgbClr val="0000FF"/>
                </a:solidFill>
              </a:rPr>
              <a:t>239</a:t>
            </a:r>
            <a:r>
              <a:rPr lang="en-US" sz="2000" b="0" dirty="0">
                <a:solidFill>
                  <a:srgbClr val="0000FF"/>
                </a:solidFill>
              </a:rPr>
              <a:t>Pu INDEN03</a:t>
            </a:r>
            <a:r>
              <a:rPr lang="en-US" sz="2000" b="0" dirty="0"/>
              <a:t> (p29,p35,p38) good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D5C8B8-24FD-4C2D-88AC-2D1E8EC17C7E}"/>
              </a:ext>
            </a:extLst>
          </p:cNvPr>
          <p:cNvSpPr txBox="1">
            <a:spLocks/>
          </p:cNvSpPr>
          <p:nvPr/>
        </p:nvSpPr>
        <p:spPr>
          <a:xfrm>
            <a:off x="-609600" y="-76200"/>
            <a:ext cx="102870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dirty="0">
                <a:solidFill>
                  <a:srgbClr val="0000FF"/>
                </a:solidFill>
              </a:rPr>
              <a:t>Criticality validation (main fast benchmarks)</a:t>
            </a:r>
          </a:p>
          <a:p>
            <a:endParaRPr lang="en-US" sz="3600" kern="0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5A348F-7BB3-4D69-8DD5-677B585B6DF7}"/>
              </a:ext>
            </a:extLst>
          </p:cNvPr>
          <p:cNvSpPr txBox="1"/>
          <p:nvPr/>
        </p:nvSpPr>
        <p:spPr>
          <a:xfrm>
            <a:off x="966179" y="2667000"/>
            <a:ext cx="101502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U5,U8</a:t>
            </a: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F2C662-91B1-498D-97A2-5BE6064A471E}"/>
              </a:ext>
            </a:extLst>
          </p:cNvPr>
          <p:cNvSpPr txBox="1"/>
          <p:nvPr/>
        </p:nvSpPr>
        <p:spPr>
          <a:xfrm>
            <a:off x="2133600" y="3058180"/>
            <a:ext cx="131318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Pu9,U8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EEFFE5-828C-4BA5-81E5-9098B27C2723}"/>
              </a:ext>
            </a:extLst>
          </p:cNvPr>
          <p:cNvSpPr txBox="1"/>
          <p:nvPr/>
        </p:nvSpPr>
        <p:spPr>
          <a:xfrm>
            <a:off x="3505200" y="2600980"/>
            <a:ext cx="62388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U3</a:t>
            </a:r>
            <a:endParaRPr lang="en-GB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056EA-033F-4774-B2EE-5BF3190288D7}"/>
              </a:ext>
            </a:extLst>
          </p:cNvPr>
          <p:cNvSpPr txBox="1"/>
          <p:nvPr/>
        </p:nvSpPr>
        <p:spPr>
          <a:xfrm>
            <a:off x="4419600" y="1153180"/>
            <a:ext cx="78418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Pu9</a:t>
            </a:r>
            <a:endParaRPr lang="en-GB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EE7243-7AA8-41E6-9E52-30E15DF999C4}"/>
              </a:ext>
            </a:extLst>
          </p:cNvPr>
          <p:cNvSpPr txBox="1"/>
          <p:nvPr/>
        </p:nvSpPr>
        <p:spPr>
          <a:xfrm>
            <a:off x="5257800" y="1143000"/>
            <a:ext cx="153760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U5  + U8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73214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5EE0CE-0612-4516-BF30-617D96BA8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9" y="609600"/>
            <a:ext cx="9023511" cy="5410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6C100E7-A31D-4A8D-9C03-5188D3AE4CF5}"/>
              </a:ext>
            </a:extLst>
          </p:cNvPr>
          <p:cNvSpPr txBox="1">
            <a:spLocks/>
          </p:cNvSpPr>
          <p:nvPr/>
        </p:nvSpPr>
        <p:spPr>
          <a:xfrm>
            <a:off x="-152400" y="-76200"/>
            <a:ext cx="9372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LPS validation (currently better than B8)</a:t>
            </a:r>
            <a:endParaRPr lang="en-US" kern="0" dirty="0">
              <a:solidFill>
                <a:srgbClr val="0000FF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FD72B2-2BAE-4B0E-A303-6F0468E690C8}"/>
              </a:ext>
            </a:extLst>
          </p:cNvPr>
          <p:cNvSpPr/>
          <p:nvPr/>
        </p:nvSpPr>
        <p:spPr bwMode="auto">
          <a:xfrm>
            <a:off x="1524000" y="3886200"/>
            <a:ext cx="1447800" cy="1371600"/>
          </a:xfrm>
          <a:prstGeom prst="ellipse">
            <a:avLst/>
          </a:prstGeom>
          <a:noFill/>
          <a:ln w="5715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81409A-CF05-431D-B3F6-DF22CB2BEB58}"/>
              </a:ext>
            </a:extLst>
          </p:cNvPr>
          <p:cNvSpPr txBox="1"/>
          <p:nvPr/>
        </p:nvSpPr>
        <p:spPr>
          <a:xfrm>
            <a:off x="2391575" y="3178314"/>
            <a:ext cx="3856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p27 better than B8</a:t>
            </a:r>
            <a:endParaRPr lang="en-GB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73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9304DD-7D17-42FF-8FAD-5FE00F0C4CB4}"/>
              </a:ext>
            </a:extLst>
          </p:cNvPr>
          <p:cNvSpPr txBox="1"/>
          <p:nvPr/>
        </p:nvSpPr>
        <p:spPr>
          <a:xfrm>
            <a:off x="152400" y="803493"/>
            <a:ext cx="9103665" cy="6612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  <a:latin typeface="+mn-lt"/>
              </a:rPr>
              <a:t>Pu-239</a:t>
            </a:r>
            <a:r>
              <a:rPr lang="en-GB" sz="2800" dirty="0">
                <a:latin typeface="+mn-lt"/>
              </a:rPr>
              <a:t> (ORNL/IAEA/JSI), current EMPIRE (p27)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b="0" u="sng" dirty="0">
                <a:latin typeface="+mn-lt"/>
              </a:rPr>
              <a:t>Validation of this file already presented</a:t>
            </a:r>
            <a:r>
              <a:rPr lang="en-GB" sz="2400" b="0" dirty="0">
                <a:latin typeface="+mn-lt"/>
              </a:rPr>
              <a:t> in Denise’s 2021 talk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b="0" dirty="0">
                <a:latin typeface="+mn-lt"/>
              </a:rPr>
              <a:t>Updated standards with NIFFTE data + UQ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b="0" dirty="0">
                <a:latin typeface="+mn-lt"/>
              </a:rPr>
              <a:t>Fission term: LANL nubar evaluation + PFNS fast, IAEA PFNS </a:t>
            </a:r>
            <a:r>
              <a:rPr lang="en-GB" sz="2400" b="0" dirty="0" err="1">
                <a:latin typeface="+mn-lt"/>
              </a:rPr>
              <a:t>th</a:t>
            </a:r>
            <a:endParaRPr lang="en-GB" sz="2400" b="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b="0" dirty="0">
                <a:latin typeface="+mn-lt"/>
              </a:rPr>
              <a:t>RRR refitted at ORNL/IAEA/JSI (see </a:t>
            </a:r>
            <a:r>
              <a:rPr lang="en-GB" sz="2400" b="0" dirty="0" err="1">
                <a:latin typeface="+mn-lt"/>
              </a:rPr>
              <a:t>Pigni’s</a:t>
            </a:r>
            <a:r>
              <a:rPr lang="en-GB" sz="2400" b="0" dirty="0">
                <a:latin typeface="+mn-lt"/>
              </a:rPr>
              <a:t> 2020 talk)</a:t>
            </a:r>
            <a:endParaRPr lang="en-GB" sz="2800" b="0" dirty="0">
              <a:latin typeface="+mn-lt"/>
            </a:endParaRPr>
          </a:p>
          <a:p>
            <a:pPr marL="254000" marR="0" algn="l">
              <a:spcBef>
                <a:spcPts val="200"/>
              </a:spcBef>
              <a:spcAft>
                <a:spcPts val="0"/>
              </a:spcAft>
            </a:pPr>
            <a:endParaRPr lang="en-GB" sz="1000" u="sng" dirty="0">
              <a:solidFill>
                <a:srgbClr val="333333"/>
              </a:solidFill>
              <a:latin typeface="+mn-lt"/>
            </a:endParaRPr>
          </a:p>
          <a:p>
            <a:pPr marL="254000" marR="0" algn="l">
              <a:spcBef>
                <a:spcPts val="200"/>
              </a:spcBef>
              <a:spcAft>
                <a:spcPts val="0"/>
              </a:spcAft>
            </a:pPr>
            <a:r>
              <a:rPr lang="en-GB" sz="2000" u="sng" dirty="0">
                <a:solidFill>
                  <a:srgbClr val="333333"/>
                </a:solidFill>
                <a:latin typeface="+mn-lt"/>
              </a:rPr>
              <a:t>To do:</a:t>
            </a:r>
          </a:p>
          <a:p>
            <a:pPr marL="711200" marR="0" indent="-457200" algn="l">
              <a:spcBef>
                <a:spcPts val="200"/>
              </a:spcBef>
              <a:spcAft>
                <a:spcPts val="0"/>
              </a:spcAft>
              <a:buAutoNum type="arabicParenR"/>
            </a:pPr>
            <a:r>
              <a:rPr lang="en-GB" sz="2000" b="0" dirty="0">
                <a:solidFill>
                  <a:srgbClr val="333333"/>
                </a:solidFill>
                <a:latin typeface="+mn-lt"/>
              </a:rPr>
              <a:t>Use of Mosby data to improve capture (slightly lower capture may be needed)</a:t>
            </a:r>
          </a:p>
          <a:p>
            <a:pPr marL="711200" marR="0" indent="-457200" algn="l">
              <a:spcBef>
                <a:spcPts val="200"/>
              </a:spcBef>
              <a:spcAft>
                <a:spcPts val="0"/>
              </a:spcAft>
              <a:buAutoNum type="arabicParenR"/>
            </a:pPr>
            <a:r>
              <a:rPr lang="en-GB" sz="2000" b="0" dirty="0" err="1">
                <a:solidFill>
                  <a:srgbClr val="333333"/>
                </a:solidFill>
                <a:latin typeface="+mn-lt"/>
              </a:rPr>
              <a:t>Reevaluation</a:t>
            </a:r>
            <a:r>
              <a:rPr lang="en-GB" sz="2000" b="0" dirty="0">
                <a:solidFill>
                  <a:srgbClr val="333333"/>
                </a:solidFill>
                <a:latin typeface="+mn-lt"/>
              </a:rPr>
              <a:t> of nubar( E) in 1-80keV using </a:t>
            </a:r>
            <a:r>
              <a:rPr lang="en-GB" sz="2000" b="0" dirty="0" err="1">
                <a:solidFill>
                  <a:srgbClr val="333333"/>
                </a:solidFill>
                <a:latin typeface="+mn-lt"/>
              </a:rPr>
              <a:t>Gwin</a:t>
            </a:r>
            <a:r>
              <a:rPr lang="en-GB" sz="2000" b="0" dirty="0">
                <a:solidFill>
                  <a:srgbClr val="333333"/>
                </a:solidFill>
                <a:latin typeface="+mn-lt"/>
              </a:rPr>
              <a:t> data </a:t>
            </a:r>
          </a:p>
          <a:p>
            <a:pPr marL="711200" marR="0" indent="-457200" algn="l">
              <a:spcBef>
                <a:spcPts val="200"/>
              </a:spcBef>
              <a:spcAft>
                <a:spcPts val="0"/>
              </a:spcAft>
              <a:buAutoNum type="arabicParenR"/>
            </a:pPr>
            <a:r>
              <a:rPr lang="en-GB" sz="2000" b="0" dirty="0" err="1">
                <a:solidFill>
                  <a:srgbClr val="333333"/>
                </a:solidFill>
                <a:latin typeface="+mn-lt"/>
              </a:rPr>
              <a:t>Reevaluation</a:t>
            </a:r>
            <a:r>
              <a:rPr lang="en-GB" sz="2000" b="0" dirty="0">
                <a:solidFill>
                  <a:srgbClr val="333333"/>
                </a:solidFill>
                <a:latin typeface="+mn-lt"/>
              </a:rPr>
              <a:t> of nubar considering (</a:t>
            </a:r>
            <a:r>
              <a:rPr lang="en-GB" sz="2000" b="0" dirty="0" err="1">
                <a:solidFill>
                  <a:srgbClr val="333333"/>
                </a:solidFill>
                <a:latin typeface="+mn-lt"/>
              </a:rPr>
              <a:t>n,gf</a:t>
            </a:r>
            <a:r>
              <a:rPr lang="en-GB" sz="2000" b="0" dirty="0">
                <a:solidFill>
                  <a:srgbClr val="333333"/>
                </a:solidFill>
                <a:latin typeface="+mn-lt"/>
              </a:rPr>
              <a:t>) data</a:t>
            </a:r>
          </a:p>
          <a:p>
            <a:pPr marL="711200" marR="0" indent="-457200" algn="l">
              <a:spcBef>
                <a:spcPts val="200"/>
              </a:spcBef>
              <a:spcAft>
                <a:spcPts val="0"/>
              </a:spcAft>
              <a:buAutoNum type="arabicParenR"/>
            </a:pPr>
            <a:r>
              <a:rPr lang="en-GB" sz="2000" b="0" dirty="0">
                <a:solidFill>
                  <a:srgbClr val="333333"/>
                </a:solidFill>
                <a:latin typeface="+mn-lt"/>
              </a:rPr>
              <a:t>Addressing </a:t>
            </a:r>
            <a:r>
              <a:rPr lang="en-GB" sz="2000" b="0" dirty="0" err="1">
                <a:solidFill>
                  <a:srgbClr val="333333"/>
                </a:solidFill>
                <a:latin typeface="+mn-lt"/>
              </a:rPr>
              <a:t>Dopler</a:t>
            </a:r>
            <a:r>
              <a:rPr lang="en-GB" sz="2000" b="0" dirty="0">
                <a:solidFill>
                  <a:srgbClr val="333333"/>
                </a:solidFill>
                <a:latin typeface="+mn-lt"/>
              </a:rPr>
              <a:t> temperature coefficient issue: Increase of </a:t>
            </a:r>
            <a:r>
              <a:rPr lang="en-GB" sz="2000" b="0" dirty="0" err="1">
                <a:solidFill>
                  <a:srgbClr val="333333"/>
                </a:solidFill>
                <a:latin typeface="+mn-lt"/>
              </a:rPr>
              <a:t>subthermal</a:t>
            </a:r>
            <a:r>
              <a:rPr lang="en-GB" sz="2000" b="0" dirty="0">
                <a:solidFill>
                  <a:srgbClr val="333333"/>
                </a:solidFill>
                <a:latin typeface="+mn-lt"/>
              </a:rPr>
              <a:t> alpha/ Decrease of alpha above thermal and below the first resonance) </a:t>
            </a:r>
          </a:p>
          <a:p>
            <a:pPr marL="711200" indent="-457200">
              <a:spcBef>
                <a:spcPts val="200"/>
              </a:spcBef>
              <a:spcAft>
                <a:spcPts val="0"/>
              </a:spcAft>
              <a:buFontTx/>
              <a:buAutoNum type="arabicParenR"/>
            </a:pPr>
            <a:r>
              <a:rPr lang="en-GB" sz="2000" b="0" dirty="0">
                <a:solidFill>
                  <a:srgbClr val="333333"/>
                </a:solidFill>
                <a:latin typeface="+mn-lt"/>
              </a:rPr>
              <a:t>Study of impact of changes in the low-energy RRR on burnup</a:t>
            </a:r>
          </a:p>
          <a:p>
            <a:pPr marL="254000" marR="0" algn="l">
              <a:spcBef>
                <a:spcPts val="200"/>
              </a:spcBef>
              <a:spcAft>
                <a:spcPts val="0"/>
              </a:spcAft>
            </a:pPr>
            <a:r>
              <a:rPr lang="en-GB" sz="2000" u="sng" dirty="0">
                <a:solidFill>
                  <a:srgbClr val="333333"/>
                </a:solidFill>
                <a:latin typeface="+mn-lt"/>
              </a:rPr>
              <a:t>Further improvement:</a:t>
            </a:r>
          </a:p>
          <a:p>
            <a:pPr marL="254000" marR="0" algn="l">
              <a:spcBef>
                <a:spcPts val="200"/>
              </a:spcBef>
              <a:spcAft>
                <a:spcPts val="0"/>
              </a:spcAft>
            </a:pPr>
            <a:r>
              <a:rPr lang="en-GB" sz="2000" b="0" dirty="0">
                <a:solidFill>
                  <a:srgbClr val="333333"/>
                </a:solidFill>
                <a:latin typeface="+mn-lt"/>
              </a:rPr>
              <a:t>SRM optical model potential - even better physics for neutron scattering description.</a:t>
            </a:r>
          </a:p>
          <a:p>
            <a:pPr marL="254000" marR="0" algn="l">
              <a:spcBef>
                <a:spcPts val="200"/>
              </a:spcBef>
              <a:spcAft>
                <a:spcPts val="0"/>
              </a:spcAft>
            </a:pPr>
            <a:endParaRPr lang="en-GB" sz="2000" b="0" dirty="0">
              <a:solidFill>
                <a:srgbClr val="333333"/>
              </a:solidFill>
              <a:latin typeface="+mn-lt"/>
            </a:endParaRPr>
          </a:p>
          <a:p>
            <a:pPr marL="2540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b="0" dirty="0">
              <a:solidFill>
                <a:srgbClr val="0000FF"/>
              </a:solidFill>
              <a:latin typeface="+mn-lt"/>
            </a:endParaRPr>
          </a:p>
          <a:p>
            <a:pPr marL="2540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b="0" dirty="0">
              <a:solidFill>
                <a:srgbClr val="0000FF"/>
              </a:solidFill>
              <a:latin typeface="+mn-lt"/>
            </a:endParaRPr>
          </a:p>
          <a:p>
            <a:pPr marL="254000">
              <a:spcBef>
                <a:spcPts val="200"/>
              </a:spcBef>
              <a:spcAft>
                <a:spcPts val="0"/>
              </a:spcAft>
            </a:pPr>
            <a:endParaRPr lang="en-GB" sz="2800" b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0A217B-B1E8-4FEC-982E-DB19661EBEA8}"/>
              </a:ext>
            </a:extLst>
          </p:cNvPr>
          <p:cNvSpPr txBox="1">
            <a:spLocks/>
          </p:cNvSpPr>
          <p:nvPr/>
        </p:nvSpPr>
        <p:spPr>
          <a:xfrm>
            <a:off x="-152400" y="0"/>
            <a:ext cx="9372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INDEN updated “actinide” evaluations</a:t>
            </a:r>
          </a:p>
        </p:txBody>
      </p:sp>
    </p:spTree>
    <p:extLst>
      <p:ext uri="{BB962C8B-B14F-4D97-AF65-F5344CB8AC3E}">
        <p14:creationId xmlns:p14="http://schemas.microsoft.com/office/powerpoint/2010/main" val="3413981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EB77C-2170-4B3B-A860-F0A6FA6B2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0"/>
            <a:ext cx="9296400" cy="1143000"/>
          </a:xfrm>
        </p:spPr>
        <p:txBody>
          <a:bodyPr/>
          <a:lstStyle/>
          <a:p>
            <a:r>
              <a:rPr lang="en-US" b="1" baseline="30000" dirty="0">
                <a:solidFill>
                  <a:srgbClr val="0000FF"/>
                </a:solidFill>
              </a:rPr>
              <a:t>239</a:t>
            </a:r>
            <a:r>
              <a:rPr lang="en-US" b="1" dirty="0">
                <a:solidFill>
                  <a:srgbClr val="0000FF"/>
                </a:solidFill>
              </a:rPr>
              <a:t>Pu</a:t>
            </a:r>
            <a:r>
              <a:rPr lang="en-US" sz="4000" b="1" dirty="0">
                <a:solidFill>
                  <a:srgbClr val="0000FF"/>
                </a:solidFill>
              </a:rPr>
              <a:t>(n,</a:t>
            </a:r>
            <a:r>
              <a:rPr lang="en-US" sz="4000" b="1" dirty="0">
                <a:solidFill>
                  <a:srgbClr val="0000FF"/>
                </a:solidFill>
                <a:sym typeface="Symbol" panose="05050102010706020507" pitchFamily="18" charset="2"/>
              </a:rPr>
              <a:t>)</a:t>
            </a:r>
            <a:r>
              <a:rPr lang="en-US" b="1" dirty="0">
                <a:solidFill>
                  <a:srgbClr val="0000FF"/>
                </a:solidFill>
              </a:rPr>
              <a:t>: ENDF/B-VIII.0 vs Mosby data</a:t>
            </a:r>
            <a:endParaRPr lang="en-GB" b="1" dirty="0">
              <a:solidFill>
                <a:srgbClr val="0000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B7565C-1D59-4149-8645-1C067BC05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56446"/>
            <a:ext cx="8880469" cy="523955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03CA8FF-C71F-403A-99BA-02A116930911}"/>
              </a:ext>
            </a:extLst>
          </p:cNvPr>
          <p:cNvSpPr/>
          <p:nvPr/>
        </p:nvSpPr>
        <p:spPr bwMode="auto">
          <a:xfrm rot="2202446">
            <a:off x="-305438" y="2688694"/>
            <a:ext cx="5942312" cy="1472565"/>
          </a:xfrm>
          <a:prstGeom prst="ellipse">
            <a:avLst/>
          </a:prstGeom>
          <a:noFill/>
          <a:ln w="5715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19BFF5-4CF5-4527-BEA6-E5A47489280E}"/>
              </a:ext>
            </a:extLst>
          </p:cNvPr>
          <p:cNvSpPr txBox="1"/>
          <p:nvPr/>
        </p:nvSpPr>
        <p:spPr>
          <a:xfrm>
            <a:off x="3276600" y="3200400"/>
            <a:ext cx="44958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(n,</a:t>
            </a:r>
            <a:r>
              <a:rPr lang="en-US" sz="2000" dirty="0">
                <a:sym typeface="Symbol" panose="05050102010706020507" pitchFamily="18" charset="2"/>
              </a:rPr>
              <a:t>) reduction 10keV-200keV =&gt;  </a:t>
            </a:r>
            <a:r>
              <a:rPr lang="en-US" sz="2000" dirty="0"/>
              <a:t>criticality increase vs ENDF/B-VIII.0</a:t>
            </a:r>
          </a:p>
        </p:txBody>
      </p:sp>
    </p:spTree>
    <p:extLst>
      <p:ext uri="{BB962C8B-B14F-4D97-AF65-F5344CB8AC3E}">
        <p14:creationId xmlns:p14="http://schemas.microsoft.com/office/powerpoint/2010/main" val="2642740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609A3-B063-4E39-8B8B-FFEC66230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2514600"/>
            <a:ext cx="5486400" cy="91440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rgbClr val="0000FF"/>
                </a:solidFill>
              </a:rPr>
              <a:t>FUTURE UPDATES</a:t>
            </a:r>
            <a:endParaRPr lang="en-GB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37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9" y="1"/>
            <a:ext cx="8890022" cy="69824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Optical model for soft deformed nuclei</a:t>
            </a:r>
            <a:endParaRPr lang="ru-RU" b="1" dirty="0">
              <a:solidFill>
                <a:srgbClr val="0000FF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94765" y="838200"/>
            <a:ext cx="7634835" cy="2601584"/>
            <a:chOff x="-1020130" y="1237343"/>
            <a:chExt cx="11371314" cy="367169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1020130" y="2420319"/>
              <a:ext cx="3892366" cy="120014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dirty="0"/>
                <a:t>Soft </a:t>
              </a:r>
              <a:r>
                <a:rPr lang="en-US" sz="1600" dirty="0"/>
                <a:t>spherical</a:t>
              </a:r>
              <a:r>
                <a:rPr lang="en-US" sz="1800" dirty="0"/>
                <a:t> nucleus</a:t>
              </a:r>
            </a:p>
            <a:p>
              <a:pPr algn="ctr"/>
              <a:r>
                <a:rPr lang="en-US" sz="1800" dirty="0"/>
                <a:t>(vibrational excitations)</a:t>
              </a:r>
              <a:endParaRPr lang="ru-RU" sz="1800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319423" y="2420319"/>
              <a:ext cx="4031761" cy="119969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dirty="0"/>
                <a:t>Rigid deformed nucleus </a:t>
              </a:r>
            </a:p>
            <a:p>
              <a:pPr algn="ctr"/>
              <a:r>
                <a:rPr lang="en-US" sz="1800" dirty="0"/>
                <a:t>(rotational excitations)</a:t>
              </a:r>
              <a:endParaRPr lang="ru-RU" sz="1800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334100" y="3861722"/>
              <a:ext cx="891541" cy="8915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800"/>
            </a:p>
          </p:txBody>
        </p:sp>
        <p:sp>
          <p:nvSpPr>
            <p:cNvPr id="7" name="Овал 6"/>
            <p:cNvSpPr/>
            <p:nvPr/>
          </p:nvSpPr>
          <p:spPr>
            <a:xfrm>
              <a:off x="7996090" y="3743612"/>
              <a:ext cx="556261" cy="11277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800"/>
            </a:p>
          </p:txBody>
        </p:sp>
        <p:cxnSp>
          <p:nvCxnSpPr>
            <p:cNvPr id="8" name="Прямая со стрелкой 7"/>
            <p:cNvCxnSpPr>
              <a:stCxn id="6" idx="0"/>
              <a:endCxn id="6" idx="4"/>
            </p:cNvCxnSpPr>
            <p:nvPr/>
          </p:nvCxnSpPr>
          <p:spPr>
            <a:xfrm>
              <a:off x="779870" y="3861722"/>
              <a:ext cx="0" cy="891539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>
              <a:stCxn id="6" idx="2"/>
              <a:endCxn id="6" idx="6"/>
            </p:cNvCxnSpPr>
            <p:nvPr/>
          </p:nvCxnSpPr>
          <p:spPr>
            <a:xfrm>
              <a:off x="334100" y="4307493"/>
              <a:ext cx="89154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Дуга 9"/>
            <p:cNvSpPr/>
            <p:nvPr/>
          </p:nvSpPr>
          <p:spPr>
            <a:xfrm rot="2635033">
              <a:off x="7712468" y="3857474"/>
              <a:ext cx="1051560" cy="1051560"/>
            </a:xfrm>
            <a:prstGeom prst="arc">
              <a:avLst/>
            </a:prstGeom>
            <a:ln w="2857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800"/>
            </a:p>
          </p:txBody>
        </p:sp>
        <p:sp>
          <p:nvSpPr>
            <p:cNvPr id="11" name="Дуга 10"/>
            <p:cNvSpPr/>
            <p:nvPr/>
          </p:nvSpPr>
          <p:spPr>
            <a:xfrm rot="13366726">
              <a:off x="7712042" y="3751288"/>
              <a:ext cx="1051560" cy="1051560"/>
            </a:xfrm>
            <a:prstGeom prst="arc">
              <a:avLst/>
            </a:prstGeom>
            <a:ln w="2857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860698" y="1237343"/>
                  <a:ext cx="3600001" cy="962501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1800" dirty="0"/>
                    <a:t>   Conventional OMP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oMath>
                    </m:oMathPara>
                  </a14:m>
                  <a:endParaRPr lang="ru-RU" sz="1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0698" y="1237343"/>
                  <a:ext cx="3600001" cy="962501"/>
                </a:xfrm>
                <a:prstGeom prst="rect">
                  <a:avLst/>
                </a:prstGeom>
                <a:blipFill>
                  <a:blip r:embed="rId2"/>
                  <a:stretch>
                    <a:fillRect t="-347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Прямая со стрелкой 13"/>
            <p:cNvCxnSpPr>
              <a:cxnSpLocks/>
              <a:stCxn id="13" idx="1"/>
              <a:endCxn id="4" idx="0"/>
            </p:cNvCxnSpPr>
            <p:nvPr/>
          </p:nvCxnSpPr>
          <p:spPr>
            <a:xfrm flipH="1">
              <a:off x="926054" y="1718593"/>
              <a:ext cx="1934644" cy="70172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>
              <a:cxnSpLocks/>
              <a:stCxn id="13" idx="3"/>
              <a:endCxn id="5" idx="0"/>
            </p:cNvCxnSpPr>
            <p:nvPr/>
          </p:nvCxnSpPr>
          <p:spPr>
            <a:xfrm>
              <a:off x="6460699" y="1718593"/>
              <a:ext cx="1874605" cy="70172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228600" y="3364468"/>
            <a:ext cx="306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Taylor expansion near sphere</a:t>
            </a:r>
            <a:endParaRPr lang="ru-RU" sz="18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-76200" y="36970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Explicit deformations → vibrations</a:t>
            </a:r>
          </a:p>
          <a:p>
            <a:r>
              <a:rPr lang="en-US" sz="1800" dirty="0">
                <a:solidFill>
                  <a:srgbClr val="FF0000"/>
                </a:solidFill>
              </a:rPr>
              <a:t>bad convergence for big deformations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53000" y="3733800"/>
            <a:ext cx="4456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Good convergence for big static deformations</a:t>
            </a:r>
          </a:p>
          <a:p>
            <a:r>
              <a:rPr lang="en-US" sz="1800" dirty="0">
                <a:solidFill>
                  <a:srgbClr val="FF0000"/>
                </a:solidFill>
              </a:rPr>
              <a:t>no explicit deformations → no vibrations!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10200" y="3440668"/>
            <a:ext cx="310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Static multipolar expansion</a:t>
            </a:r>
            <a:endParaRPr lang="ru-RU" sz="1800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FCA780-5655-4BC5-9093-0D53CBBD06B5}"/>
              </a:ext>
            </a:extLst>
          </p:cNvPr>
          <p:cNvSpPr txBox="1"/>
          <p:nvPr/>
        </p:nvSpPr>
        <p:spPr>
          <a:xfrm>
            <a:off x="228600" y="5029200"/>
            <a:ext cx="8770350" cy="1015663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/>
              <a:t>Actinides: Big static deformation – </a:t>
            </a:r>
            <a:r>
              <a:rPr lang="en-US" sz="2000" u="sng" dirty="0"/>
              <a:t>expansion around statically deformed shape</a:t>
            </a:r>
          </a:p>
          <a:p>
            <a:r>
              <a:rPr lang="en-US" sz="2000" b="0" dirty="0"/>
              <a:t>E.S. Soukhovitskii, RC et al, PRC94(2016)064605, erratum: PRC102(2020)059901</a:t>
            </a:r>
          </a:p>
          <a:p>
            <a:r>
              <a:rPr lang="en-US" sz="2000" b="0" dirty="0"/>
              <a:t>         DCCOMP based on Soft Rotator Model  (SRM) for deformed nuclei </a:t>
            </a:r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4283889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" y="-106363"/>
            <a:ext cx="8997696" cy="1325563"/>
          </a:xfrm>
        </p:spPr>
        <p:txBody>
          <a:bodyPr/>
          <a:lstStyle/>
          <a:p>
            <a:r>
              <a:rPr lang="en-US" b="1" baseline="30000" dirty="0">
                <a:solidFill>
                  <a:srgbClr val="0000FF"/>
                </a:solidFill>
              </a:rPr>
              <a:t>239</a:t>
            </a:r>
            <a:r>
              <a:rPr lang="en-US" b="1" dirty="0">
                <a:solidFill>
                  <a:srgbClr val="0000FF"/>
                </a:solidFill>
              </a:rPr>
              <a:t>Pu coupling scheme: New OMP 2420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33400"/>
            <a:ext cx="849145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Important octupole band (built on </a:t>
            </a:r>
            <a:r>
              <a:rPr lang="en-US" sz="2400" dirty="0">
                <a:sym typeface="Symbol" panose="05050102010706020507" pitchFamily="18" charset="2"/>
              </a:rPr>
              <a:t>½</a:t>
            </a:r>
            <a:r>
              <a:rPr lang="en-US" sz="2400" baseline="30000" dirty="0">
                <a:sym typeface="Symbol" panose="05050102010706020507" pitchFamily="18" charset="2"/>
              </a:rPr>
              <a:t>- </a:t>
            </a:r>
            <a:r>
              <a:rPr lang="en-US" sz="2400" dirty="0"/>
              <a:t>state)coupled: </a:t>
            </a:r>
          </a:p>
          <a:p>
            <a:r>
              <a:rPr lang="en-US" sz="2400" dirty="0">
                <a:sym typeface="Symbol" panose="05050102010706020507" pitchFamily="18" charset="2"/>
              </a:rPr>
              <a:t>     ½</a:t>
            </a:r>
            <a:r>
              <a:rPr lang="en-US" sz="2400" baseline="30000" dirty="0">
                <a:sym typeface="Symbol" panose="05050102010706020507" pitchFamily="18" charset="2"/>
              </a:rPr>
              <a:t>- </a:t>
            </a:r>
            <a:r>
              <a:rPr lang="en-US" sz="2400" dirty="0">
                <a:sym typeface="Symbol" panose="05050102010706020507" pitchFamily="18" charset="2"/>
              </a:rPr>
              <a:t>  (core </a:t>
            </a:r>
            <a:r>
              <a:rPr lang="en-US" sz="2400" dirty="0" err="1">
                <a:sym typeface="Symbol" panose="05050102010706020507" pitchFamily="18" charset="2"/>
              </a:rPr>
              <a:t>exc</a:t>
            </a:r>
            <a:r>
              <a:rPr lang="en-US" sz="2400" dirty="0">
                <a:sym typeface="Symbol" panose="05050102010706020507" pitchFamily="18" charset="2"/>
              </a:rPr>
              <a:t>) </a:t>
            </a:r>
            <a:r>
              <a:rPr lang="en-US" sz="2400" dirty="0"/>
              <a:t>0</a:t>
            </a:r>
            <a:r>
              <a:rPr lang="en-US" sz="2400" baseline="30000" dirty="0"/>
              <a:t>- </a:t>
            </a:r>
            <a:r>
              <a:rPr lang="en-US" sz="2400" dirty="0">
                <a:sym typeface="Symbol" panose="05050102010706020507" pitchFamily="18" charset="2"/>
              </a:rPr>
              <a:t> ½</a:t>
            </a:r>
            <a:r>
              <a:rPr lang="en-US" sz="2400" baseline="30000" dirty="0">
                <a:sym typeface="Symbol" panose="05050102010706020507" pitchFamily="18" charset="2"/>
              </a:rPr>
              <a:t>+ </a:t>
            </a:r>
            <a:r>
              <a:rPr lang="en-US" sz="2400" dirty="0"/>
              <a:t>(single-particle GS)</a:t>
            </a:r>
          </a:p>
          <a:p>
            <a:r>
              <a:rPr lang="en-US" sz="2400" dirty="0"/>
              <a:t>                  </a:t>
            </a:r>
            <a:r>
              <a:rPr lang="en-US" sz="2400" dirty="0">
                <a:solidFill>
                  <a:srgbClr val="FF3399"/>
                </a:solidFill>
              </a:rPr>
              <a:t>better physics lead to better nuclear data</a:t>
            </a:r>
            <a:r>
              <a:rPr lang="en-US" sz="2400" dirty="0"/>
              <a:t> </a:t>
            </a:r>
            <a:endParaRPr lang="ru-RU" sz="2400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432405"/>
              </p:ext>
            </p:extLst>
          </p:nvPr>
        </p:nvGraphicFramePr>
        <p:xfrm>
          <a:off x="-304800" y="1839597"/>
          <a:ext cx="5562600" cy="4256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9" name="Объект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04800" y="1839597"/>
                        <a:ext cx="5562600" cy="4256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BB2957EE-B2BD-47FF-8F98-68E1322EA4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27" y="1905001"/>
            <a:ext cx="4980373" cy="4038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13C4CE-62D7-4F45-AE00-458C235A4BA6}"/>
              </a:ext>
            </a:extLst>
          </p:cNvPr>
          <p:cNvSpPr txBox="1"/>
          <p:nvPr/>
        </p:nvSpPr>
        <p:spPr>
          <a:xfrm>
            <a:off x="-8162" y="1447800"/>
            <a:ext cx="1303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/>
              <a:t>U</a:t>
            </a:r>
            <a:r>
              <a:rPr lang="en-US" sz="2000" b="0" baseline="-25000" dirty="0" err="1"/>
              <a:t>exc</a:t>
            </a:r>
            <a:r>
              <a:rPr lang="en-US" sz="2000" b="0" dirty="0"/>
              <a:t>(MeV)</a:t>
            </a:r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1528659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20F23-EEE5-4F48-BDC8-F915C3D32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Pu239(</a:t>
            </a:r>
            <a:r>
              <a:rPr lang="en-US" b="1" dirty="0" err="1">
                <a:solidFill>
                  <a:srgbClr val="0000FF"/>
                </a:solidFill>
              </a:rPr>
              <a:t>n,inl</a:t>
            </a:r>
            <a:r>
              <a:rPr lang="en-US" b="1" dirty="0">
                <a:solidFill>
                  <a:srgbClr val="0000FF"/>
                </a:solidFill>
              </a:rPr>
              <a:t>): SRM vs Rigid OMP</a:t>
            </a:r>
            <a:endParaRPr lang="en-GB" b="1" dirty="0">
              <a:solidFill>
                <a:srgbClr val="0000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ED0DE3-CEB0-4344-B32F-DB8C94C81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938213"/>
            <a:ext cx="8486775" cy="483505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C2287E2-2960-47BE-836A-8376998D5DB2}"/>
              </a:ext>
            </a:extLst>
          </p:cNvPr>
          <p:cNvSpPr/>
          <p:nvPr/>
        </p:nvSpPr>
        <p:spPr bwMode="auto">
          <a:xfrm rot="19478971">
            <a:off x="4730815" y="1852318"/>
            <a:ext cx="3531528" cy="1734671"/>
          </a:xfrm>
          <a:prstGeom prst="ellipse">
            <a:avLst/>
          </a:prstGeom>
          <a:noFill/>
          <a:ln w="5715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A5DB77-EC96-4878-A9C7-4866F195A642}"/>
              </a:ext>
            </a:extLst>
          </p:cNvPr>
          <p:cNvSpPr txBox="1"/>
          <p:nvPr/>
        </p:nvSpPr>
        <p:spPr>
          <a:xfrm>
            <a:off x="5562600" y="3810000"/>
            <a:ext cx="2551641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criticality increase</a:t>
            </a:r>
          </a:p>
          <a:p>
            <a:r>
              <a:rPr lang="en-US" sz="2000" dirty="0"/>
              <a:t>in SRM vs p27</a:t>
            </a:r>
          </a:p>
          <a:p>
            <a:r>
              <a:rPr lang="en-US" sz="2000" dirty="0"/>
              <a:t>comp. (n,</a:t>
            </a:r>
            <a:r>
              <a:rPr lang="en-US" sz="2000" dirty="0">
                <a:sym typeface="Symbol" panose="05050102010706020507" pitchFamily="18" charset="2"/>
              </a:rPr>
              <a:t>) reduction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0279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828036"/>
              </p:ext>
            </p:extLst>
          </p:nvPr>
        </p:nvGraphicFramePr>
        <p:xfrm>
          <a:off x="1447800" y="2209800"/>
          <a:ext cx="5304543" cy="4058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2209800"/>
                        <a:ext cx="5304543" cy="4058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41EBE7C-56B6-417A-925C-68C31CB3F6A8}"/>
              </a:ext>
            </a:extLst>
          </p:cNvPr>
          <p:cNvSpPr txBox="1">
            <a:spLocks/>
          </p:cNvSpPr>
          <p:nvPr/>
        </p:nvSpPr>
        <p:spPr>
          <a:xfrm>
            <a:off x="146304" y="0"/>
            <a:ext cx="8997696" cy="1325563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1" kern="0" baseline="30000" dirty="0">
                <a:solidFill>
                  <a:srgbClr val="0000FF"/>
                </a:solidFill>
              </a:rPr>
              <a:t>233</a:t>
            </a:r>
            <a:r>
              <a:rPr lang="en-US" b="1" kern="0" dirty="0">
                <a:solidFill>
                  <a:srgbClr val="0000FF"/>
                </a:solidFill>
              </a:rPr>
              <a:t>U coupling scheme: New OMP 2420</a:t>
            </a:r>
            <a:endParaRPr lang="ru-RU" b="1" kern="0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3BFA57-A41D-4E83-BF1C-336097B14D1B}"/>
              </a:ext>
            </a:extLst>
          </p:cNvPr>
          <p:cNvSpPr txBox="1"/>
          <p:nvPr/>
        </p:nvSpPr>
        <p:spPr>
          <a:xfrm>
            <a:off x="381000" y="639763"/>
            <a:ext cx="86868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Octupole band (on 5/2</a:t>
            </a:r>
            <a:r>
              <a:rPr lang="en-US" sz="2400" baseline="30000" dirty="0">
                <a:sym typeface="Symbol" panose="05050102010706020507" pitchFamily="18" charset="2"/>
              </a:rPr>
              <a:t>- </a:t>
            </a:r>
            <a:r>
              <a:rPr lang="en-US" sz="2400" dirty="0"/>
              <a:t>state) and </a:t>
            </a:r>
            <a:r>
              <a:rPr lang="en-US" sz="2400" dirty="0">
                <a:sym typeface="Symbol" panose="05050102010706020507" pitchFamily="18" charset="2"/>
              </a:rPr>
              <a:t>-band </a:t>
            </a:r>
            <a:r>
              <a:rPr lang="en-US" sz="2400" dirty="0"/>
              <a:t>(on 5/2</a:t>
            </a:r>
            <a:r>
              <a:rPr lang="en-US" sz="2400" baseline="30000" dirty="0">
                <a:sym typeface="Symbol" panose="05050102010706020507" pitchFamily="18" charset="2"/>
              </a:rPr>
              <a:t>+ </a:t>
            </a:r>
            <a:r>
              <a:rPr lang="en-US" sz="2400" dirty="0"/>
              <a:t>state)</a:t>
            </a:r>
            <a:r>
              <a:rPr lang="en-US" sz="2400" dirty="0">
                <a:sym typeface="Symbol" panose="05050102010706020507" pitchFamily="18" charset="2"/>
              </a:rPr>
              <a:t> c</a:t>
            </a:r>
            <a:r>
              <a:rPr lang="en-US" sz="2400" dirty="0"/>
              <a:t>oupled </a:t>
            </a:r>
          </a:p>
          <a:p>
            <a:r>
              <a:rPr lang="en-US" sz="2400" dirty="0">
                <a:sym typeface="Symbol" panose="05050102010706020507" pitchFamily="18" charset="2"/>
              </a:rPr>
              <a:t>Octupolar:  5/2</a:t>
            </a:r>
            <a:r>
              <a:rPr lang="en-US" sz="2400" baseline="30000" dirty="0">
                <a:sym typeface="Symbol" panose="05050102010706020507" pitchFamily="18" charset="2"/>
              </a:rPr>
              <a:t>- </a:t>
            </a:r>
            <a:r>
              <a:rPr lang="en-US" sz="2400" dirty="0">
                <a:sym typeface="Symbol" panose="05050102010706020507" pitchFamily="18" charset="2"/>
              </a:rPr>
              <a:t>  (core </a:t>
            </a:r>
            <a:r>
              <a:rPr lang="en-US" sz="2400" dirty="0" err="1">
                <a:sym typeface="Symbol" panose="05050102010706020507" pitchFamily="18" charset="2"/>
              </a:rPr>
              <a:t>exc</a:t>
            </a:r>
            <a:r>
              <a:rPr lang="en-US" sz="2400" dirty="0">
                <a:sym typeface="Symbol" panose="05050102010706020507" pitchFamily="18" charset="2"/>
              </a:rPr>
              <a:t>) </a:t>
            </a:r>
            <a:r>
              <a:rPr lang="en-US" sz="2400" dirty="0"/>
              <a:t>0</a:t>
            </a:r>
            <a:r>
              <a:rPr lang="en-US" sz="2400" baseline="30000" dirty="0"/>
              <a:t>- </a:t>
            </a:r>
            <a:r>
              <a:rPr lang="en-US" sz="2400" dirty="0">
                <a:sym typeface="Symbol" panose="05050102010706020507" pitchFamily="18" charset="2"/>
              </a:rPr>
              <a:t> 5/2</a:t>
            </a:r>
            <a:r>
              <a:rPr lang="en-US" sz="2400" baseline="30000" dirty="0">
                <a:sym typeface="Symbol" panose="05050102010706020507" pitchFamily="18" charset="2"/>
              </a:rPr>
              <a:t>+ </a:t>
            </a:r>
            <a:r>
              <a:rPr lang="en-US" sz="2400" dirty="0"/>
              <a:t>(single-particle GS)</a:t>
            </a:r>
          </a:p>
          <a:p>
            <a:r>
              <a:rPr lang="en-US" sz="2400" dirty="0">
                <a:sym typeface="Symbol" panose="05050102010706020507" pitchFamily="18" charset="2"/>
              </a:rPr>
              <a:t>Quadrupolar:  5/2</a:t>
            </a:r>
            <a:r>
              <a:rPr lang="en-US" sz="2400" baseline="30000" dirty="0">
                <a:sym typeface="Symbol" panose="05050102010706020507" pitchFamily="18" charset="2"/>
              </a:rPr>
              <a:t>+ </a:t>
            </a:r>
            <a:r>
              <a:rPr lang="en-US" sz="2400" dirty="0">
                <a:sym typeface="Symbol" panose="05050102010706020507" pitchFamily="18" charset="2"/>
              </a:rPr>
              <a:t>  (core </a:t>
            </a:r>
            <a:r>
              <a:rPr lang="en-US" sz="2400" dirty="0" err="1">
                <a:sym typeface="Symbol" panose="05050102010706020507" pitchFamily="18" charset="2"/>
              </a:rPr>
              <a:t>exc</a:t>
            </a:r>
            <a:r>
              <a:rPr lang="en-US" sz="2400" dirty="0">
                <a:sym typeface="Symbol" panose="05050102010706020507" pitchFamily="18" charset="2"/>
              </a:rPr>
              <a:t>) </a:t>
            </a:r>
            <a:r>
              <a:rPr lang="en-US" sz="2400" dirty="0"/>
              <a:t>0</a:t>
            </a:r>
            <a:r>
              <a:rPr lang="en-US" sz="2400" baseline="30000" dirty="0"/>
              <a:t>+ </a:t>
            </a:r>
            <a:r>
              <a:rPr lang="en-US" sz="2400" dirty="0">
                <a:sym typeface="Symbol" panose="05050102010706020507" pitchFamily="18" charset="2"/>
              </a:rPr>
              <a:t> 5/2</a:t>
            </a:r>
            <a:r>
              <a:rPr lang="en-US" sz="2400" baseline="30000" dirty="0">
                <a:sym typeface="Symbol" panose="05050102010706020507" pitchFamily="18" charset="2"/>
              </a:rPr>
              <a:t>+ </a:t>
            </a:r>
            <a:r>
              <a:rPr lang="en-US" sz="2400" dirty="0"/>
              <a:t>(single-particle GS)</a:t>
            </a:r>
          </a:p>
          <a:p>
            <a:r>
              <a:rPr lang="en-US" sz="2400" dirty="0">
                <a:solidFill>
                  <a:srgbClr val="FF3399"/>
                </a:solidFill>
              </a:rPr>
              <a:t>               better physics lead to better nuclear data</a:t>
            </a:r>
            <a:r>
              <a:rPr lang="en-US" sz="2400" dirty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78940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EEA699-30A9-4299-B5E1-AF9F1B085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94488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Updated evaluations of major actinides available from INDEN</a:t>
            </a:r>
          </a:p>
          <a:p>
            <a:pPr marL="0" indent="0">
              <a:buNone/>
            </a:pPr>
            <a:r>
              <a:rPr lang="en-US" sz="2800" dirty="0"/>
              <a:t>See Andrej Trkov talk:</a:t>
            </a:r>
          </a:p>
          <a:p>
            <a:r>
              <a:rPr lang="en-US" sz="2800" dirty="0"/>
              <a:t>U-238 (</a:t>
            </a:r>
            <a:r>
              <a:rPr lang="en-US" sz="2800" dirty="0">
                <a:hlinkClick r:id="rId2"/>
              </a:rPr>
              <a:t>nds.iaea.org/INDEN/data/u238e80V02_ENDF.zip</a:t>
            </a:r>
            <a:r>
              <a:rPr lang="en-US" sz="2800" dirty="0"/>
              <a:t>) </a:t>
            </a:r>
          </a:p>
          <a:p>
            <a:r>
              <a:rPr lang="en-US" sz="2800" dirty="0"/>
              <a:t>U-235 (</a:t>
            </a:r>
            <a:r>
              <a:rPr lang="en-US" sz="2800" dirty="0">
                <a:hlinkClick r:id="rId3"/>
              </a:rPr>
              <a:t>nds.iaea.org/INDEN/data/u235ib46o28t6DNcnu5ef0STzt_ENDF.zip</a:t>
            </a:r>
            <a:r>
              <a:rPr lang="en-US" sz="2800" dirty="0"/>
              <a:t>) </a:t>
            </a:r>
          </a:p>
          <a:p>
            <a:pPr marL="0" indent="0">
              <a:buNone/>
            </a:pPr>
            <a:r>
              <a:rPr lang="en-US" sz="2800" dirty="0"/>
              <a:t>In this talk:</a:t>
            </a:r>
          </a:p>
          <a:p>
            <a:r>
              <a:rPr lang="en-US" sz="2800" dirty="0"/>
              <a:t>U-233 (</a:t>
            </a:r>
            <a:r>
              <a:rPr lang="en-US" sz="2800" dirty="0">
                <a:hlinkClick r:id="rId4"/>
              </a:rPr>
              <a:t>nds.iaea.org/INDEN/data/u233a506b-c_ENDF.zip</a:t>
            </a:r>
            <a:r>
              <a:rPr lang="en-US" sz="2800" dirty="0"/>
              <a:t>)</a:t>
            </a:r>
          </a:p>
          <a:p>
            <a:r>
              <a:rPr lang="en-US" sz="2800" dirty="0"/>
              <a:t>Pu-239 (</a:t>
            </a:r>
            <a:r>
              <a:rPr lang="en-US" sz="2800" dirty="0">
                <a:hlinkClick r:id="rId5"/>
              </a:rPr>
              <a:t>nds.iaea.org/INDEN/data/pu239e80p38_ENDF.zip</a:t>
            </a:r>
            <a:r>
              <a:rPr lang="en-US" sz="2800" dirty="0"/>
              <a:t> = p39) </a:t>
            </a:r>
          </a:p>
          <a:p>
            <a:pPr marL="0" indent="0">
              <a:buNone/>
            </a:pPr>
            <a:r>
              <a:rPr lang="en-US" sz="2800" dirty="0"/>
              <a:t>      see validation in Denise talk  </a:t>
            </a:r>
          </a:p>
          <a:p>
            <a:pPr marL="0" indent="0">
              <a:buNone/>
            </a:pPr>
            <a:endParaRPr lang="en-US" sz="2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2"/>
                </a:solidFill>
              </a:rPr>
              <a:t>Future updates planned</a:t>
            </a:r>
          </a:p>
          <a:p>
            <a:r>
              <a:rPr lang="en-US" sz="2800" dirty="0"/>
              <a:t>U-233: Nubar tweaks for fast neutrons needed (+ 0.1-0.2% ~ 0.5</a:t>
            </a:r>
            <a:r>
              <a:rPr lang="en-US" sz="2800" dirty="0">
                <a:sym typeface="Symbol" panose="05050102010706020507" pitchFamily="18" charset="2"/>
              </a:rPr>
              <a:t></a:t>
            </a:r>
            <a:r>
              <a:rPr lang="en-US" sz="2800" dirty="0"/>
              <a:t>) </a:t>
            </a:r>
          </a:p>
          <a:p>
            <a:r>
              <a:rPr lang="en-US" sz="2800" dirty="0"/>
              <a:t>Pu-239: RP fit needs minor modifications below 2eV (RTC, ref. integrals, TNC)</a:t>
            </a:r>
          </a:p>
          <a:p>
            <a:r>
              <a:rPr lang="en-US" sz="2800" dirty="0"/>
              <a:t>Pu-239: Drop ENDF/B-VIII.0 Pu-239(</a:t>
            </a:r>
            <a:r>
              <a:rPr lang="en-US" sz="2800" dirty="0" err="1"/>
              <a:t>n,g</a:t>
            </a:r>
            <a:r>
              <a:rPr lang="en-US" sz="2800" dirty="0"/>
              <a:t>) capture to better reproduce Mosby data</a:t>
            </a:r>
          </a:p>
          <a:p>
            <a:r>
              <a:rPr lang="en-US" sz="2800" dirty="0"/>
              <a:t>Pu-239: New SRM optical model to be used for even better inelastic scattering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       The </a:t>
            </a:r>
            <a:r>
              <a:rPr lang="en-US" sz="2800" b="1" dirty="0">
                <a:solidFill>
                  <a:srgbClr val="7030A0"/>
                </a:solidFill>
              </a:rPr>
              <a:t>INDEN</a:t>
            </a:r>
            <a:r>
              <a:rPr lang="en-US" sz="2800" dirty="0"/>
              <a:t> scheme of international collaboration </a:t>
            </a:r>
            <a:r>
              <a:rPr lang="en-US" sz="2800" b="1" dirty="0">
                <a:solidFill>
                  <a:srgbClr val="7030A0"/>
                </a:solidFill>
              </a:rPr>
              <a:t>is working well</a:t>
            </a:r>
            <a:r>
              <a:rPr lang="en-US" sz="2800" dirty="0"/>
              <a:t>.</a:t>
            </a:r>
            <a:endParaRPr lang="en-GB" sz="280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3D372A6-1500-4D9D-A774-BBAC17F4D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1"/>
            <a:ext cx="9372600" cy="762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INDEN Summary   @</a:t>
            </a:r>
            <a:r>
              <a:rPr lang="en-US" sz="4000" dirty="0">
                <a:hlinkClick r:id="rId6"/>
              </a:rPr>
              <a:t>nds.iaea.org/INDEN/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46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90600" y="1752600"/>
            <a:ext cx="7696200" cy="2667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dirty="0"/>
              <a:t>Thermal Neutron Constants (standards)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dirty="0"/>
              <a:t>PFNS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dirty="0"/>
              <a:t>U-233 short review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en-US" dirty="0"/>
              <a:t>Pu-239 status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en-US" dirty="0"/>
              <a:t>Planned updates</a:t>
            </a:r>
            <a:endParaRPr lang="en-GB" altLang="en-US" dirty="0"/>
          </a:p>
          <a:p>
            <a:pPr eaLnBrk="1" hangingPunct="1">
              <a:buFont typeface="Wingdings" pitchFamily="2" charset="2"/>
              <a:buChar char="Ø"/>
              <a:defRPr/>
            </a:pPr>
            <a:endParaRPr lang="en-GB" altLang="en-US" dirty="0"/>
          </a:p>
          <a:p>
            <a:pPr eaLnBrk="1" hangingPunct="1">
              <a:buFont typeface="Wingdings" pitchFamily="2" charset="2"/>
              <a:buChar char="Ø"/>
              <a:defRPr/>
            </a:pPr>
            <a:endParaRPr lang="en-GB" altLang="en-US" dirty="0"/>
          </a:p>
          <a:p>
            <a:pPr marL="0" indent="0" eaLnBrk="1" hangingPunct="1">
              <a:buFontTx/>
              <a:buNone/>
              <a:defRPr/>
            </a:pPr>
            <a:endParaRPr lang="en-GB" altLang="en-US" dirty="0"/>
          </a:p>
          <a:p>
            <a:pPr eaLnBrk="1" hangingPunct="1">
              <a:buFontTx/>
              <a:buNone/>
              <a:defRPr/>
            </a:pPr>
            <a:endParaRPr lang="en-GB" altLang="en-US" dirty="0"/>
          </a:p>
          <a:p>
            <a:pPr eaLnBrk="1" hangingPunct="1">
              <a:buFontTx/>
              <a:buNone/>
              <a:defRPr/>
            </a:pPr>
            <a:endParaRPr lang="en-GB" altLang="en-US" dirty="0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-152400" y="838200"/>
            <a:ext cx="434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dirty="0">
                <a:solidFill>
                  <a:srgbClr val="0000FF"/>
                </a:solidFill>
                <a:latin typeface="Arial" charset="0"/>
              </a:rPr>
              <a:t>Outlook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A6115-EC4A-40CB-BE3D-1BB75E4CE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/>
              <a:t>Backup 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539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1B77D4-F2FE-4E43-ACAA-534682CEE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 contrast="-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752600"/>
            <a:ext cx="4791170" cy="304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CA80CC5-5619-4F07-A1D5-52223ABA1254}"/>
              </a:ext>
            </a:extLst>
          </p:cNvPr>
          <p:cNvSpPr txBox="1">
            <a:spLocks/>
          </p:cNvSpPr>
          <p:nvPr/>
        </p:nvSpPr>
        <p:spPr>
          <a:xfrm>
            <a:off x="-152400" y="-76200"/>
            <a:ext cx="9372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aseline="30000" dirty="0">
                <a:solidFill>
                  <a:srgbClr val="0000FF"/>
                </a:solidFill>
              </a:rPr>
              <a:t>239</a:t>
            </a:r>
            <a:r>
              <a:rPr lang="en-US" dirty="0">
                <a:solidFill>
                  <a:srgbClr val="0000FF"/>
                </a:solidFill>
              </a:rPr>
              <a:t>Pu(</a:t>
            </a:r>
            <a:r>
              <a:rPr lang="en-US" dirty="0" err="1">
                <a:solidFill>
                  <a:srgbClr val="0000FF"/>
                </a:solidFill>
              </a:rPr>
              <a:t>n,tot</a:t>
            </a:r>
            <a:r>
              <a:rPr lang="en-US" dirty="0">
                <a:solidFill>
                  <a:srgbClr val="0000FF"/>
                </a:solidFill>
              </a:rPr>
              <a:t>) EXP vs EMPIRE (p27) </a:t>
            </a:r>
          </a:p>
          <a:p>
            <a:r>
              <a:rPr lang="en-US" dirty="0">
                <a:solidFill>
                  <a:srgbClr val="0000FF"/>
                </a:solidFill>
              </a:rPr>
              <a:t>and ENDF/B-VIII.0</a:t>
            </a:r>
            <a:endParaRPr lang="en-US" kern="0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697BF-DAEE-4CAB-9EEC-E60C8E6FD16C}"/>
              </a:ext>
            </a:extLst>
          </p:cNvPr>
          <p:cNvSpPr txBox="1"/>
          <p:nvPr/>
        </p:nvSpPr>
        <p:spPr>
          <a:xfrm>
            <a:off x="2384740" y="2667000"/>
            <a:ext cx="2265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B8 &amp; p27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EF6E74-70BE-4729-A7A1-4A55085883D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48000" contrast="63000"/>
          </a:blip>
          <a:stretch>
            <a:fillRect/>
          </a:stretch>
        </p:blipFill>
        <p:spPr>
          <a:xfrm>
            <a:off x="4683370" y="1752600"/>
            <a:ext cx="4689230" cy="304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4C35E6-9903-4366-B013-35F8BE5A17E1}"/>
              </a:ext>
            </a:extLst>
          </p:cNvPr>
          <p:cNvSpPr txBox="1"/>
          <p:nvPr/>
        </p:nvSpPr>
        <p:spPr>
          <a:xfrm>
            <a:off x="6781800" y="2328446"/>
            <a:ext cx="2058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New SRM OMP 2420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0214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67A034-54F0-432C-9FCF-34AF4390D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91" y="1295400"/>
            <a:ext cx="7930809" cy="485792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CA80CC5-5619-4F07-A1D5-52223ABA1254}"/>
              </a:ext>
            </a:extLst>
          </p:cNvPr>
          <p:cNvSpPr txBox="1">
            <a:spLocks/>
          </p:cNvSpPr>
          <p:nvPr/>
        </p:nvSpPr>
        <p:spPr>
          <a:xfrm>
            <a:off x="-152400" y="-76200"/>
            <a:ext cx="9372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(n,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</a:t>
            </a:r>
            <a:r>
              <a:rPr lang="en-US" dirty="0">
                <a:solidFill>
                  <a:srgbClr val="0000FF"/>
                </a:solidFill>
              </a:rPr>
              <a:t>) and (</a:t>
            </a:r>
            <a:r>
              <a:rPr lang="en-US" dirty="0" err="1">
                <a:solidFill>
                  <a:srgbClr val="0000FF"/>
                </a:solidFill>
              </a:rPr>
              <a:t>n,f</a:t>
            </a:r>
            <a:r>
              <a:rPr lang="en-US" dirty="0">
                <a:solidFill>
                  <a:srgbClr val="0000FF"/>
                </a:solidFill>
              </a:rPr>
              <a:t>) selected </a:t>
            </a:r>
            <a:r>
              <a:rPr lang="en-US" dirty="0" err="1">
                <a:solidFill>
                  <a:srgbClr val="0000FF"/>
                </a:solidFill>
              </a:rPr>
              <a:t>exper</a:t>
            </a:r>
            <a:r>
              <a:rPr lang="en-US" dirty="0">
                <a:solidFill>
                  <a:srgbClr val="0000FF"/>
                </a:solidFill>
              </a:rPr>
              <a:t>. data vs EMPIRE (p27) and ENDF/B-VIII.0</a:t>
            </a:r>
            <a:endParaRPr lang="en-US" kern="0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697BF-DAEE-4CAB-9EEC-E60C8E6FD16C}"/>
              </a:ext>
            </a:extLst>
          </p:cNvPr>
          <p:cNvSpPr txBox="1"/>
          <p:nvPr/>
        </p:nvSpPr>
        <p:spPr>
          <a:xfrm>
            <a:off x="5334000" y="2460486"/>
            <a:ext cx="2225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rgbClr val="0000FF"/>
                </a:solidFill>
              </a:rPr>
              <a:t>239</a:t>
            </a:r>
            <a:r>
              <a:rPr lang="en-US" dirty="0">
                <a:solidFill>
                  <a:srgbClr val="0000FF"/>
                </a:solidFill>
              </a:rPr>
              <a:t>Pu(</a:t>
            </a:r>
            <a:r>
              <a:rPr lang="en-US" dirty="0" err="1">
                <a:solidFill>
                  <a:srgbClr val="0000FF"/>
                </a:solidFill>
              </a:rPr>
              <a:t>n,f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90843B-41EA-4AC7-9F6A-D6DF39A0EBC6}"/>
              </a:ext>
            </a:extLst>
          </p:cNvPr>
          <p:cNvSpPr txBox="1"/>
          <p:nvPr/>
        </p:nvSpPr>
        <p:spPr>
          <a:xfrm>
            <a:off x="3401218" y="4495800"/>
            <a:ext cx="2265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rgbClr val="0000FF"/>
                </a:solidFill>
              </a:rPr>
              <a:t>239</a:t>
            </a:r>
            <a:r>
              <a:rPr lang="en-US" dirty="0">
                <a:solidFill>
                  <a:srgbClr val="0000FF"/>
                </a:solidFill>
              </a:rPr>
              <a:t>Pu(n,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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25453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744997"/>
          <a:ext cx="9139317" cy="60848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1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66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7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10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3344">
                <a:tc>
                  <a:txBody>
                    <a:bodyPr/>
                    <a:lstStyle/>
                    <a:p>
                      <a:pPr algn="ctr" fontAlgn="ctr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Standards 2006</a:t>
                      </a:r>
                    </a:p>
                    <a:p>
                      <a:pPr algn="ctr" fontAlgn="ctr"/>
                      <a:r>
                        <a:rPr lang="en-GB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(+</a:t>
                      </a:r>
                      <a:r>
                        <a:rPr lang="en-GB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Maxwellian</a:t>
                      </a:r>
                      <a:r>
                        <a:rPr lang="en-GB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ENDF/B-VII.1</a:t>
                      </a:r>
                    </a:p>
                    <a:p>
                      <a:pPr algn="ctr" fontAlgn="ctr"/>
                      <a:r>
                        <a:rPr lang="en-GB" sz="2000" u="none" strike="noStrike" dirty="0">
                          <a:solidFill>
                            <a:srgbClr val="0000CC"/>
                          </a:solidFill>
                          <a:effectLst/>
                        </a:rPr>
                        <a:t> </a:t>
                      </a:r>
                      <a:endParaRPr lang="en-GB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baseline="0" dirty="0">
                          <a:solidFill>
                            <a:srgbClr val="0043C8"/>
                          </a:solidFill>
                          <a:effectLst/>
                          <a:latin typeface="Calibri"/>
                        </a:rPr>
                        <a:t>Standards 2017</a:t>
                      </a:r>
                    </a:p>
                    <a:p>
                      <a:pPr algn="ctr" fontAlgn="ctr"/>
                      <a:r>
                        <a:rPr lang="en-GB" sz="2000" b="1" i="0" u="none" strike="noStrike" baseline="0" dirty="0">
                          <a:solidFill>
                            <a:srgbClr val="0043C8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GB" sz="2000" b="1" i="0" u="none" strike="noStrike" dirty="0">
                          <a:solidFill>
                            <a:srgbClr val="0043C8"/>
                          </a:solidFill>
                          <a:effectLst/>
                          <a:latin typeface="Calibri" panose="020F0502020204030204" pitchFamily="34" charset="0"/>
                        </a:rPr>
                        <a:t>2200 m/s)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43C8"/>
                          </a:solidFill>
                          <a:effectLst/>
                        </a:rPr>
                        <a:t>ENDF/B-VIII.0</a:t>
                      </a:r>
                    </a:p>
                    <a:p>
                      <a:pPr algn="ctr" fontAlgn="ctr"/>
                      <a:r>
                        <a:rPr lang="en-GB" sz="2000" u="none" strike="noStrike" dirty="0">
                          <a:solidFill>
                            <a:srgbClr val="0000CC"/>
                          </a:solidFill>
                          <a:effectLst/>
                        </a:rPr>
                        <a:t> </a:t>
                      </a:r>
                      <a:endParaRPr lang="en-GB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9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baseline="30000" dirty="0">
                          <a:effectLst/>
                        </a:rPr>
                        <a:t>233</a:t>
                      </a:r>
                      <a:r>
                        <a:rPr lang="en-GB" sz="2000" u="none" strike="noStrike" dirty="0">
                          <a:effectLst/>
                        </a:rPr>
                        <a:t>U(n</a:t>
                      </a:r>
                      <a:r>
                        <a:rPr lang="en-GB" sz="2000" u="none" strike="noStrike" baseline="-25000" dirty="0">
                          <a:effectLst/>
                        </a:rPr>
                        <a:t>th</a:t>
                      </a:r>
                      <a:r>
                        <a:rPr lang="en-GB" sz="2000" u="none" strike="noStrike" dirty="0">
                          <a:effectLst/>
                        </a:rPr>
                        <a:t>,f)  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σ</a:t>
                      </a:r>
                      <a:r>
                        <a:rPr lang="en-GB" sz="2000" u="none" strike="noStrike" baseline="-25000" dirty="0">
                          <a:effectLst/>
                        </a:rPr>
                        <a:t>s</a:t>
                      </a:r>
                      <a:endParaRPr lang="en-GB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12.1±0.7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12.17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43C8"/>
                          </a:solidFill>
                          <a:effectLst/>
                          <a:latin typeface="Calibri" panose="020F0502020204030204" pitchFamily="34" charset="0"/>
                        </a:rPr>
                        <a:t>12.2±0.7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342900" indent="-34290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en-GB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12.2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8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 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σ</a:t>
                      </a:r>
                      <a:r>
                        <a:rPr lang="en-GB" sz="2000" u="none" strike="noStrike" baseline="-25000" dirty="0">
                          <a:effectLst/>
                        </a:rPr>
                        <a:t>f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531.2±1.3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531.3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43C8"/>
                          </a:solidFill>
                          <a:effectLst/>
                          <a:latin typeface="Calibri" panose="020F0502020204030204" pitchFamily="34" charset="0"/>
                        </a:rPr>
                        <a:t>533.0±2.2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342900" indent="-34290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en-GB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534.1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90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 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σ</a:t>
                      </a:r>
                      <a:r>
                        <a:rPr lang="el-GR" sz="2000" u="none" strike="noStrike" baseline="-25000" dirty="0">
                          <a:effectLst/>
                          <a:sym typeface="Symbol"/>
                        </a:rPr>
                        <a:t>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45.6±0.7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43C8"/>
                          </a:solidFill>
                          <a:effectLst/>
                          <a:latin typeface="Calibri" panose="020F0502020204030204" pitchFamily="34" charset="0"/>
                        </a:rPr>
                        <a:t>44.9±0.9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342900" indent="-34290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en-GB" sz="2000" b="0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42.3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827">
                <a:tc>
                  <a:txBody>
                    <a:bodyPr/>
                    <a:lstStyle/>
                    <a:p>
                      <a:pPr algn="ctr" fontAlgn="ctr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  <a:sym typeface="Symbol"/>
                        </a:rPr>
                        <a:t></a:t>
                      </a:r>
                      <a:r>
                        <a:rPr lang="en-GB" sz="2000" u="none" strike="noStrike" baseline="-25000" dirty="0">
                          <a:effectLst/>
                        </a:rPr>
                        <a:t>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2.4968±0.0035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2.4968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43C8"/>
                          </a:solidFill>
                          <a:effectLst/>
                          <a:latin typeface="Calibri" panose="020F0502020204030204" pitchFamily="34" charset="0"/>
                        </a:rPr>
                        <a:t>2.487±0.011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342900" indent="-34290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en-GB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2.4852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63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baseline="30000" dirty="0">
                          <a:effectLst/>
                        </a:rPr>
                        <a:t>235</a:t>
                      </a:r>
                      <a:r>
                        <a:rPr lang="en-GB" sz="2000" u="none" strike="noStrike" dirty="0">
                          <a:effectLst/>
                        </a:rPr>
                        <a:t>U(n</a:t>
                      </a:r>
                      <a:r>
                        <a:rPr lang="en-GB" sz="2000" u="none" strike="noStrike" baseline="-25000" dirty="0">
                          <a:effectLst/>
                        </a:rPr>
                        <a:t>th</a:t>
                      </a:r>
                      <a:r>
                        <a:rPr lang="en-GB" sz="2000" u="none" strike="noStrike" dirty="0">
                          <a:effectLst/>
                        </a:rPr>
                        <a:t>,f) 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σ</a:t>
                      </a:r>
                      <a:r>
                        <a:rPr lang="en-GB" sz="2000" u="none" strike="noStrike" baseline="-25000" dirty="0">
                          <a:effectLst/>
                        </a:rPr>
                        <a:t>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14.09±0.22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15.11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43C8"/>
                          </a:solidFill>
                          <a:effectLst/>
                          <a:latin typeface="Calibri" panose="020F0502020204030204" pitchFamily="34" charset="0"/>
                        </a:rPr>
                        <a:t>14.09±0.22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342900" indent="-34290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en-GB" sz="2000" b="0" i="0" u="none" strike="noStrike" dirty="0">
                          <a:solidFill>
                            <a:srgbClr val="0043C8"/>
                          </a:solidFill>
                          <a:effectLst/>
                          <a:latin typeface="Calibri" panose="020F0502020204030204" pitchFamily="34" charset="0"/>
                        </a:rPr>
                        <a:t>14.10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4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 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σ</a:t>
                      </a:r>
                      <a:r>
                        <a:rPr lang="en-GB" sz="2000" u="none" strike="noStrike" baseline="-25000" dirty="0">
                          <a:effectLst/>
                        </a:rPr>
                        <a:t>f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584.3±1.0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584.99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43C8"/>
                          </a:solidFill>
                          <a:effectLst/>
                          <a:latin typeface="Calibri" panose="020F0502020204030204" pitchFamily="34" charset="0"/>
                        </a:rPr>
                        <a:t>587.3±1.4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342900" indent="-34290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en-GB" sz="2000" b="0" i="0" u="none" strike="noStrike" dirty="0">
                          <a:solidFill>
                            <a:srgbClr val="0043C8"/>
                          </a:solidFill>
                          <a:effectLst/>
                          <a:latin typeface="Calibri" panose="020F0502020204030204" pitchFamily="34" charset="0"/>
                        </a:rPr>
                        <a:t>586.7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25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 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σ</a:t>
                      </a:r>
                      <a:r>
                        <a:rPr lang="el-GR" sz="2000" u="none" strike="noStrike" baseline="-25000" dirty="0">
                          <a:effectLst/>
                          <a:sym typeface="Symbol"/>
                        </a:rPr>
                        <a:t>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99.4±0.7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98.69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43C8"/>
                          </a:solidFill>
                          <a:effectLst/>
                          <a:latin typeface="Calibri" panose="020F0502020204030204" pitchFamily="34" charset="0"/>
                        </a:rPr>
                        <a:t>99.5±1.3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342900" indent="-34290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en-GB" sz="2000" b="0" i="0" u="none" strike="noStrike" dirty="0">
                          <a:solidFill>
                            <a:srgbClr val="0043C8"/>
                          </a:solidFill>
                          <a:effectLst/>
                          <a:latin typeface="Calibri" panose="020F0502020204030204" pitchFamily="34" charset="0"/>
                        </a:rPr>
                        <a:t>99.4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071">
                <a:tc>
                  <a:txBody>
                    <a:bodyPr/>
                    <a:lstStyle/>
                    <a:p>
                      <a:pPr algn="ctr" fontAlgn="ctr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  <a:sym typeface="Symbol"/>
                        </a:rPr>
                        <a:t></a:t>
                      </a:r>
                      <a:r>
                        <a:rPr lang="en-GB" sz="2000" u="none" strike="noStrike" baseline="-25000" dirty="0">
                          <a:effectLst/>
                        </a:rPr>
                        <a:t>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2.4355(.0023)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2.4367(.0005)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43C8"/>
                          </a:solidFill>
                          <a:effectLst/>
                          <a:latin typeface="Calibri" panose="020F0502020204030204" pitchFamily="34" charset="0"/>
                        </a:rPr>
                        <a:t>2.425±0.011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342900" indent="-34290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en-GB" sz="2000" b="0" i="0" u="none" strike="noStrike" dirty="0">
                          <a:solidFill>
                            <a:srgbClr val="0043C8"/>
                          </a:solidFill>
                          <a:effectLst/>
                          <a:latin typeface="Calibri" panose="020F0502020204030204" pitchFamily="34" charset="0"/>
                        </a:rPr>
                        <a:t>2.4298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90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baseline="30000" dirty="0">
                          <a:effectLst/>
                        </a:rPr>
                        <a:t>239</a:t>
                      </a:r>
                      <a:r>
                        <a:rPr lang="en-GB" sz="2000" u="none" strike="noStrike" dirty="0">
                          <a:effectLst/>
                        </a:rPr>
                        <a:t>Pu(n</a:t>
                      </a:r>
                      <a:r>
                        <a:rPr lang="en-GB" sz="2000" u="none" strike="noStrike" baseline="-25000" dirty="0">
                          <a:effectLst/>
                        </a:rPr>
                        <a:t>th</a:t>
                      </a:r>
                      <a:r>
                        <a:rPr lang="en-GB" sz="2000" u="none" strike="noStrike" dirty="0">
                          <a:effectLst/>
                        </a:rPr>
                        <a:t>,f) 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σ</a:t>
                      </a:r>
                      <a:r>
                        <a:rPr lang="en-GB" sz="2000" u="none" strike="noStrike" baseline="-25000" dirty="0">
                          <a:effectLst/>
                        </a:rPr>
                        <a:t>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7.8±1.0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43C8"/>
                          </a:solidFill>
                          <a:effectLst/>
                          <a:latin typeface="Calibri" panose="020F0502020204030204" pitchFamily="34" charset="0"/>
                        </a:rPr>
                        <a:t>7.8±1.0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342900" indent="-34290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en-GB" sz="2000" b="0" i="0" u="none" strike="noStrike" dirty="0">
                          <a:solidFill>
                            <a:srgbClr val="0043C8"/>
                          </a:solidFill>
                          <a:effectLst/>
                          <a:latin typeface="Calibri" panose="020F0502020204030204" pitchFamily="34" charset="0"/>
                        </a:rPr>
                        <a:t>8.1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90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 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σ</a:t>
                      </a:r>
                      <a:r>
                        <a:rPr lang="en-GB" sz="2000" u="none" strike="noStrike" baseline="-25000" dirty="0">
                          <a:effectLst/>
                        </a:rPr>
                        <a:t>f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750.0±1.8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747.91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43C8"/>
                          </a:solidFill>
                          <a:effectLst/>
                          <a:latin typeface="Calibri" panose="020F0502020204030204" pitchFamily="34" charset="0"/>
                        </a:rPr>
                        <a:t>752.4±2.2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 747.4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90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 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σ</a:t>
                      </a:r>
                      <a:r>
                        <a:rPr lang="el-GR" sz="2000" u="none" strike="noStrike" baseline="-25000" dirty="0">
                          <a:effectLst/>
                          <a:sym typeface="Symbol"/>
                        </a:rPr>
                        <a:t>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271.5±2.1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270.7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43C8"/>
                          </a:solidFill>
                          <a:effectLst/>
                          <a:latin typeface="Calibri" panose="020F0502020204030204" pitchFamily="34" charset="0"/>
                        </a:rPr>
                        <a:t>269.8±2.5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342900" indent="-34290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en-GB" sz="2000" b="0" i="0" u="none" strike="noStrike" dirty="0">
                          <a:solidFill>
                            <a:srgbClr val="0043C8"/>
                          </a:solidFill>
                          <a:effectLst/>
                          <a:latin typeface="Calibri" panose="020F0502020204030204" pitchFamily="34" charset="0"/>
                        </a:rPr>
                        <a:t>270.1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90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 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  <a:sym typeface="Symbol"/>
                        </a:rPr>
                        <a:t></a:t>
                      </a:r>
                      <a:r>
                        <a:rPr lang="en-GB" sz="2000" u="none" strike="noStrike" baseline="-25000" dirty="0">
                          <a:effectLst/>
                        </a:rPr>
                        <a:t>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2.8836±0.0047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2.8807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43C8"/>
                          </a:solidFill>
                          <a:effectLst/>
                          <a:latin typeface="Calibri" panose="020F0502020204030204" pitchFamily="34" charset="0"/>
                        </a:rPr>
                        <a:t>2.878±0.013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342900" indent="-34290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en-GB" sz="2000" b="0" i="0" u="none" strike="noStrike" dirty="0">
                          <a:solidFill>
                            <a:srgbClr val="0043C8"/>
                          </a:solidFill>
                          <a:effectLst/>
                          <a:latin typeface="Calibri" panose="020F0502020204030204" pitchFamily="34" charset="0"/>
                        </a:rPr>
                        <a:t>2.8769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52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baseline="30000" dirty="0">
                          <a:effectLst/>
                        </a:rPr>
                        <a:t>241</a:t>
                      </a:r>
                      <a:r>
                        <a:rPr lang="en-GB" sz="2000" u="none" strike="noStrike" dirty="0">
                          <a:effectLst/>
                        </a:rPr>
                        <a:t>Pu(n</a:t>
                      </a:r>
                      <a:r>
                        <a:rPr lang="en-GB" sz="2000" u="none" strike="noStrike" baseline="-25000" dirty="0">
                          <a:effectLst/>
                        </a:rPr>
                        <a:t>th</a:t>
                      </a:r>
                      <a:r>
                        <a:rPr lang="en-GB" sz="2000" u="none" strike="noStrike" dirty="0">
                          <a:effectLst/>
                        </a:rPr>
                        <a:t>,f) 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σ</a:t>
                      </a:r>
                      <a:r>
                        <a:rPr lang="en-GB" sz="2000" u="none" strike="noStrike" baseline="-25000" dirty="0">
                          <a:effectLst/>
                        </a:rPr>
                        <a:t>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12.1±2.6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43C8"/>
                          </a:solidFill>
                          <a:effectLst/>
                          <a:latin typeface="Calibri" panose="020F0502020204030204" pitchFamily="34" charset="0"/>
                        </a:rPr>
                        <a:t>11.9±2.6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342900" indent="-34290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en-GB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11.3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390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 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σ</a:t>
                      </a:r>
                      <a:r>
                        <a:rPr lang="en-GB" sz="2000" u="none" strike="noStrike" baseline="-25000" dirty="0">
                          <a:effectLst/>
                        </a:rPr>
                        <a:t>f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1014±7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43C8"/>
                          </a:solidFill>
                          <a:effectLst/>
                          <a:latin typeface="Calibri" panose="020F0502020204030204" pitchFamily="34" charset="0"/>
                        </a:rPr>
                        <a:t>1023.6±10.8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Wingdings" panose="05000000000000000000" pitchFamily="2" charset="2"/>
                        <a:buNone/>
                      </a:pPr>
                      <a:r>
                        <a:rPr lang="en-GB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 1012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390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 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000" u="none" strike="noStrike" dirty="0">
                          <a:effectLst/>
                        </a:rPr>
                        <a:t>σ</a:t>
                      </a:r>
                      <a:r>
                        <a:rPr lang="el-GR" sz="2000" u="none" strike="noStrike" baseline="-25000" dirty="0">
                          <a:effectLst/>
                          <a:sym typeface="Symbol"/>
                        </a:rPr>
                        <a:t>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361.8±5.0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363.0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43C8"/>
                          </a:solidFill>
                          <a:effectLst/>
                          <a:latin typeface="Calibri" panose="020F0502020204030204" pitchFamily="34" charset="0"/>
                        </a:rPr>
                        <a:t>362.3±6.1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342900" indent="-34290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en-GB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363.0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390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 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u="none" strike="noStrike" dirty="0">
                          <a:effectLst/>
                          <a:sym typeface="Symbol"/>
                        </a:rPr>
                        <a:t></a:t>
                      </a:r>
                      <a:r>
                        <a:rPr lang="en-GB" sz="2000" u="none" strike="noStrike" baseline="-25000" dirty="0">
                          <a:effectLst/>
                        </a:rPr>
                        <a:t>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2.9479±0.0054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2.9453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43C8"/>
                          </a:solidFill>
                          <a:effectLst/>
                          <a:latin typeface="Calibri" panose="020F0502020204030204" pitchFamily="34" charset="0"/>
                        </a:rPr>
                        <a:t>2.940±0.013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342900" indent="-34290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en-GB" sz="20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2.9453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81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baseline="30000" dirty="0">
                          <a:effectLst/>
                        </a:rPr>
                        <a:t>252</a:t>
                      </a:r>
                      <a:r>
                        <a:rPr lang="en-GB" sz="2000" u="none" strike="noStrike" dirty="0">
                          <a:effectLst/>
                        </a:rPr>
                        <a:t>Cf(sf)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u="none" strike="noStrike" dirty="0">
                          <a:effectLst/>
                          <a:sym typeface="Symbol"/>
                        </a:rPr>
                        <a:t></a:t>
                      </a:r>
                      <a:r>
                        <a:rPr lang="en-GB" sz="2000" u="none" strike="noStrike" baseline="-25000" dirty="0">
                          <a:effectLst/>
                        </a:rPr>
                        <a:t>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3.7692±0.0047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3.7676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43C8"/>
                          </a:solidFill>
                          <a:effectLst/>
                          <a:latin typeface="Calibri" panose="020F0502020204030204" pitchFamily="34" charset="0"/>
                        </a:rPr>
                        <a:t> 3.764±0.015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39469"/>
            <a:ext cx="9033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Neutron Constants (STD 2017)  </a:t>
            </a:r>
          </a:p>
        </p:txBody>
      </p:sp>
    </p:spTree>
    <p:extLst>
      <p:ext uri="{BB962C8B-B14F-4D97-AF65-F5344CB8AC3E}">
        <p14:creationId xmlns:p14="http://schemas.microsoft.com/office/powerpoint/2010/main" val="256273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12A00-B8E1-49E4-900A-316F17D7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New integral constraints for RP fit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fissile targets</a:t>
            </a:r>
            <a:endParaRPr lang="en-GB" b="1" dirty="0">
              <a:solidFill>
                <a:srgbClr val="0000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8F0346-1966-4BD0-931B-9E6255F51CF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4000" contrast="39000"/>
          </a:blip>
          <a:stretch>
            <a:fillRect/>
          </a:stretch>
        </p:blipFill>
        <p:spPr>
          <a:xfrm>
            <a:off x="0" y="1118508"/>
            <a:ext cx="4114800" cy="43678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AC4F2B-F1B2-481C-96CB-8F02956DDA1A}"/>
              </a:ext>
            </a:extLst>
          </p:cNvPr>
          <p:cNvSpPr txBox="1"/>
          <p:nvPr/>
        </p:nvSpPr>
        <p:spPr>
          <a:xfrm>
            <a:off x="417610" y="5486400"/>
            <a:ext cx="2754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/>
              <a:t>Duran et al, 2021, discussed at </a:t>
            </a:r>
          </a:p>
          <a:p>
            <a:r>
              <a:rPr lang="en-US" sz="1600" b="0" dirty="0"/>
              <a:t>INDEN CM November 2021  </a:t>
            </a:r>
            <a:endParaRPr lang="en-GB" sz="1600" b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8D72F5-D891-48F8-BD9A-310B6B4CC32A}"/>
              </a:ext>
            </a:extLst>
          </p:cNvPr>
          <p:cNvSpPr txBox="1">
            <a:spLocks/>
          </p:cNvSpPr>
          <p:nvPr/>
        </p:nvSpPr>
        <p:spPr>
          <a:xfrm>
            <a:off x="3962400" y="1524000"/>
            <a:ext cx="487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0" kern="0" dirty="0"/>
              <a:t>All measured </a:t>
            </a:r>
            <a:r>
              <a:rPr lang="en-US" b="0" kern="0" dirty="0" err="1"/>
              <a:t>ToF</a:t>
            </a:r>
            <a:endParaRPr lang="en-US" b="0" kern="0" dirty="0"/>
          </a:p>
          <a:p>
            <a:r>
              <a:rPr lang="en-US" b="0" kern="0" dirty="0"/>
              <a:t> high-resolution data</a:t>
            </a:r>
          </a:p>
          <a:p>
            <a:r>
              <a:rPr lang="en-US" b="0" kern="0" dirty="0"/>
              <a:t>(1955-2019)</a:t>
            </a:r>
          </a:p>
          <a:p>
            <a:r>
              <a:rPr lang="en-US" b="0" kern="0" dirty="0"/>
              <a:t>used to derive:</a:t>
            </a:r>
          </a:p>
          <a:p>
            <a:r>
              <a:rPr lang="en-US" b="0" kern="0" dirty="0"/>
              <a:t>I</a:t>
            </a:r>
            <a:r>
              <a:rPr lang="en-US" b="0" kern="0" baseline="-25000" dirty="0"/>
              <a:t>1</a:t>
            </a:r>
            <a:r>
              <a:rPr lang="en-US" b="0" kern="0" dirty="0"/>
              <a:t>, I</a:t>
            </a:r>
            <a:r>
              <a:rPr lang="en-US" b="0" kern="0" baseline="-25000" dirty="0"/>
              <a:t>3</a:t>
            </a:r>
            <a:r>
              <a:rPr lang="en-US" b="0" kern="0" dirty="0"/>
              <a:t>, I</a:t>
            </a:r>
            <a:r>
              <a:rPr lang="en-US" b="0" kern="0" baseline="-25000" dirty="0"/>
              <a:t>3 </a:t>
            </a:r>
            <a:r>
              <a:rPr lang="en-US" b="0" kern="0" dirty="0"/>
              <a:t>/I</a:t>
            </a:r>
            <a:r>
              <a:rPr lang="en-US" b="0" kern="0" baseline="-25000" dirty="0"/>
              <a:t>1</a:t>
            </a:r>
            <a:r>
              <a:rPr lang="en-US" b="0" kern="0" dirty="0"/>
              <a:t>, </a:t>
            </a:r>
            <a:r>
              <a:rPr lang="en-US" b="0" kern="0" dirty="0">
                <a:sym typeface="Symbol" panose="05050102010706020507" pitchFamily="18" charset="2"/>
              </a:rPr>
              <a:t></a:t>
            </a:r>
            <a:r>
              <a:rPr lang="en-US" b="0" kern="0" baseline="-25000" dirty="0">
                <a:sym typeface="Symbol" panose="05050102010706020507" pitchFamily="18" charset="2"/>
              </a:rPr>
              <a:t>f</a:t>
            </a:r>
            <a:r>
              <a:rPr lang="en-US" b="0" kern="0" dirty="0">
                <a:sym typeface="Symbol" panose="05050102010706020507" pitchFamily="18" charset="2"/>
              </a:rPr>
              <a:t>(</a:t>
            </a:r>
            <a:r>
              <a:rPr lang="en-US" b="0" kern="0" dirty="0" err="1">
                <a:sym typeface="Symbol" panose="05050102010706020507" pitchFamily="18" charset="2"/>
              </a:rPr>
              <a:t>th</a:t>
            </a:r>
            <a:r>
              <a:rPr lang="en-US" b="0" kern="0" dirty="0">
                <a:sym typeface="Symbol" panose="05050102010706020507" pitchFamily="18" charset="2"/>
              </a:rPr>
              <a:t>)/</a:t>
            </a:r>
            <a:r>
              <a:rPr lang="en-US" b="0" kern="0" dirty="0"/>
              <a:t>I</a:t>
            </a:r>
            <a:r>
              <a:rPr lang="en-US" b="0" kern="0" baseline="-25000" dirty="0"/>
              <a:t>1</a:t>
            </a:r>
            <a:endParaRPr lang="en-GB" b="0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2E2197-78F6-426A-BB95-AD85C83D7A02}"/>
              </a:ext>
            </a:extLst>
          </p:cNvPr>
          <p:cNvSpPr txBox="1"/>
          <p:nvPr/>
        </p:nvSpPr>
        <p:spPr>
          <a:xfrm>
            <a:off x="4238230" y="4963180"/>
            <a:ext cx="47786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May require small revision of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RP fits for all </a:t>
            </a:r>
            <a:r>
              <a:rPr lang="en-US" sz="2800" dirty="0" err="1">
                <a:solidFill>
                  <a:srgbClr val="FF0000"/>
                </a:solidFill>
              </a:rPr>
              <a:t>fissiles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80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39FD0FD-32EA-415C-A815-8AC983265063}"/>
              </a:ext>
            </a:extLst>
          </p:cNvPr>
          <p:cNvGrpSpPr/>
          <p:nvPr/>
        </p:nvGrpSpPr>
        <p:grpSpPr>
          <a:xfrm>
            <a:off x="152400" y="3094342"/>
            <a:ext cx="4214872" cy="3001658"/>
            <a:chOff x="152400" y="60375"/>
            <a:chExt cx="7938601" cy="56546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0483336-3B08-4F2E-9AB3-4722A7379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-33000" contrast="48000"/>
            </a:blip>
            <a:stretch>
              <a:fillRect/>
            </a:stretch>
          </p:blipFill>
          <p:spPr>
            <a:xfrm>
              <a:off x="152400" y="60375"/>
              <a:ext cx="7938601" cy="5654626"/>
            </a:xfrm>
            <a:prstGeom prst="rect">
              <a:avLst/>
            </a:prstGeom>
          </p:spPr>
        </p:pic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20AD4D4D-1996-438F-901A-6DAA66BFFD69}"/>
                </a:ext>
              </a:extLst>
            </p:cNvPr>
            <p:cNvSpPr/>
            <p:nvPr/>
          </p:nvSpPr>
          <p:spPr bwMode="auto">
            <a:xfrm>
              <a:off x="1483659" y="2250141"/>
              <a:ext cx="116541" cy="121024"/>
            </a:xfrm>
            <a:prstGeom prst="flowChartConnector">
              <a:avLst/>
            </a:prstGeom>
            <a:solidFill>
              <a:srgbClr val="0000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EDA7A47D-6970-48A8-ABF2-D44BC06601FF}"/>
                </a:ext>
              </a:extLst>
            </p:cNvPr>
            <p:cNvSpPr/>
            <p:nvPr/>
          </p:nvSpPr>
          <p:spPr bwMode="auto">
            <a:xfrm>
              <a:off x="1479176" y="4253753"/>
              <a:ext cx="116541" cy="121024"/>
            </a:xfrm>
            <a:prstGeom prst="flowChartConnector">
              <a:avLst/>
            </a:prstGeom>
            <a:solidFill>
              <a:srgbClr val="0000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2AEA78F8-3E3E-4D9C-AE09-01EBFA9693B7}"/>
                </a:ext>
              </a:extLst>
            </p:cNvPr>
            <p:cNvSpPr/>
            <p:nvPr/>
          </p:nvSpPr>
          <p:spPr bwMode="auto">
            <a:xfrm>
              <a:off x="6467311" y="2723047"/>
              <a:ext cx="116542" cy="121023"/>
            </a:xfrm>
            <a:prstGeom prst="flowChartConnector">
              <a:avLst/>
            </a:prstGeom>
            <a:solidFill>
              <a:srgbClr val="0000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308F0ECA-2139-408D-8732-2637222F11E8}"/>
                </a:ext>
              </a:extLst>
            </p:cNvPr>
            <p:cNvSpPr/>
            <p:nvPr/>
          </p:nvSpPr>
          <p:spPr bwMode="auto">
            <a:xfrm>
              <a:off x="4455460" y="569792"/>
              <a:ext cx="116542" cy="121023"/>
            </a:xfrm>
            <a:prstGeom prst="flowChartConnector">
              <a:avLst/>
            </a:prstGeom>
            <a:solidFill>
              <a:srgbClr val="0000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4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AD2C0C-6A05-4179-94DA-F3E2495F42E9}"/>
                </a:ext>
              </a:extLst>
            </p:cNvPr>
            <p:cNvSpPr txBox="1"/>
            <p:nvPr/>
          </p:nvSpPr>
          <p:spPr>
            <a:xfrm>
              <a:off x="4596413" y="260171"/>
              <a:ext cx="1422185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Capote et al.</a:t>
              </a:r>
              <a:endParaRPr lang="en-GB" sz="1800" dirty="0"/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C206743-A5AE-4BAE-B70E-2AB471518727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685801"/>
          <a:ext cx="8534400" cy="2027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948">
                  <a:extLst>
                    <a:ext uri="{9D8B030D-6E8A-4147-A177-3AD203B41FA5}">
                      <a16:colId xmlns:a16="http://schemas.microsoft.com/office/drawing/2014/main" val="3630265677"/>
                    </a:ext>
                  </a:extLst>
                </a:gridCol>
                <a:gridCol w="1197810">
                  <a:extLst>
                    <a:ext uri="{9D8B030D-6E8A-4147-A177-3AD203B41FA5}">
                      <a16:colId xmlns:a16="http://schemas.microsoft.com/office/drawing/2014/main" val="903358127"/>
                    </a:ext>
                  </a:extLst>
                </a:gridCol>
                <a:gridCol w="1122948">
                  <a:extLst>
                    <a:ext uri="{9D8B030D-6E8A-4147-A177-3AD203B41FA5}">
                      <a16:colId xmlns:a16="http://schemas.microsoft.com/office/drawing/2014/main" val="4037045057"/>
                    </a:ext>
                  </a:extLst>
                </a:gridCol>
                <a:gridCol w="3144252">
                  <a:extLst>
                    <a:ext uri="{9D8B030D-6E8A-4147-A177-3AD203B41FA5}">
                      <a16:colId xmlns:a16="http://schemas.microsoft.com/office/drawing/2014/main" val="3255280091"/>
                    </a:ext>
                  </a:extLst>
                </a:gridCol>
                <a:gridCol w="1946442">
                  <a:extLst>
                    <a:ext uri="{9D8B030D-6E8A-4147-A177-3AD203B41FA5}">
                      <a16:colId xmlns:a16="http://schemas.microsoft.com/office/drawing/2014/main" val="3193153460"/>
                    </a:ext>
                  </a:extLst>
                </a:gridCol>
              </a:tblGrid>
              <a:tr h="473062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233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235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239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Pu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evaluation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199340"/>
                  </a:ext>
                </a:extLst>
              </a:tr>
              <a:tr h="102516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2.074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2.030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2.032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2.074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2.03 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2.00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2.00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2.00</a:t>
                      </a:r>
                      <a:endParaRPr lang="en-GB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2.112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2.074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2.074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2.112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ENDF/B-VII.1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IAEA Standards 2017</a:t>
                      </a:r>
                    </a:p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Talou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, Rising et al 2016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ENDF/B-VIII.0 2018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2400" b="0" baseline="-25000" dirty="0" err="1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=0.0253eV</a:t>
                      </a:r>
                    </a:p>
                    <a:p>
                      <a:pPr algn="ctr"/>
                      <a:endParaRPr lang="en-US" sz="24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60916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B71A35F-F956-47A2-8DB4-4A71E3A4C891}"/>
              </a:ext>
            </a:extLst>
          </p:cNvPr>
          <p:cNvSpPr/>
          <p:nvPr/>
        </p:nvSpPr>
        <p:spPr>
          <a:xfrm>
            <a:off x="-41989" y="-76200"/>
            <a:ext cx="9338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n</a:t>
            </a:r>
            <a:r>
              <a:rPr lang="en-US" baseline="-25000" dirty="0" err="1">
                <a:solidFill>
                  <a:srgbClr val="0000FF"/>
                </a:solidFill>
              </a:rPr>
              <a:t>th</a:t>
            </a:r>
            <a:r>
              <a:rPr lang="en-US" dirty="0" err="1">
                <a:solidFill>
                  <a:srgbClr val="0000FF"/>
                </a:solidFill>
              </a:rPr>
              <a:t>+X</a:t>
            </a:r>
            <a:r>
              <a:rPr lang="en-US" dirty="0">
                <a:solidFill>
                  <a:srgbClr val="0000FF"/>
                </a:solidFill>
              </a:rPr>
              <a:t> PFNS &lt;E&gt;</a:t>
            </a:r>
            <a:r>
              <a:rPr lang="en-GB" dirty="0">
                <a:solidFill>
                  <a:srgbClr val="0000FF"/>
                </a:solidFill>
              </a:rPr>
              <a:t> (IAEA 2016, STD 2017 )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15C632-0A36-42F5-B160-78115C92E7E0}"/>
              </a:ext>
            </a:extLst>
          </p:cNvPr>
          <p:cNvSpPr/>
          <p:nvPr/>
        </p:nvSpPr>
        <p:spPr>
          <a:xfrm>
            <a:off x="4284862" y="2865090"/>
            <a:ext cx="4763099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45D0"/>
                </a:solidFill>
              </a:rPr>
              <a:t>  ENDF/B-VIII.1 candidate evaluations    </a:t>
            </a:r>
          </a:p>
          <a:p>
            <a:endParaRPr lang="en-GB" sz="800" dirty="0">
              <a:solidFill>
                <a:srgbClr val="0045D0"/>
              </a:solidFill>
            </a:endParaRPr>
          </a:p>
          <a:p>
            <a:r>
              <a:rPr lang="en-GB" sz="2000" u="sng" dirty="0">
                <a:solidFill>
                  <a:schemeClr val="tx1"/>
                </a:solidFill>
              </a:rPr>
              <a:t>Pu-239:</a:t>
            </a:r>
            <a:r>
              <a:rPr lang="en-GB" sz="2000" b="0" dirty="0">
                <a:solidFill>
                  <a:schemeClr val="tx1"/>
                </a:solidFill>
              </a:rPr>
              <a:t> LANL new evaluation based on </a:t>
            </a:r>
          </a:p>
          <a:p>
            <a:r>
              <a:rPr lang="en-GB" sz="2000" b="0" dirty="0" err="1">
                <a:solidFill>
                  <a:schemeClr val="tx1"/>
                </a:solidFill>
              </a:rPr>
              <a:t>ChiNu</a:t>
            </a:r>
            <a:r>
              <a:rPr lang="en-GB" sz="2000" b="0" dirty="0">
                <a:solidFill>
                  <a:schemeClr val="tx1"/>
                </a:solidFill>
              </a:rPr>
              <a:t> + CEA data ready + IAEA thermal</a:t>
            </a:r>
          </a:p>
          <a:p>
            <a:r>
              <a:rPr lang="en-GB" sz="2000" u="sng" dirty="0">
                <a:solidFill>
                  <a:schemeClr val="tx1"/>
                </a:solidFill>
              </a:rPr>
              <a:t>U-235:</a:t>
            </a:r>
            <a:r>
              <a:rPr lang="en-GB" sz="2000" b="0" dirty="0">
                <a:solidFill>
                  <a:schemeClr val="tx1"/>
                </a:solidFill>
              </a:rPr>
              <a:t> LANL new evaluation based on </a:t>
            </a:r>
          </a:p>
          <a:p>
            <a:r>
              <a:rPr lang="en-GB" sz="2000" b="0" dirty="0" err="1">
                <a:solidFill>
                  <a:schemeClr val="tx1"/>
                </a:solidFill>
              </a:rPr>
              <a:t>ChiNu</a:t>
            </a:r>
            <a:r>
              <a:rPr lang="en-GB" sz="2000" b="0" dirty="0">
                <a:solidFill>
                  <a:schemeClr val="tx1"/>
                </a:solidFill>
              </a:rPr>
              <a:t> (almost) ready + IAEA thermal</a:t>
            </a:r>
          </a:p>
          <a:p>
            <a:r>
              <a:rPr lang="en-GB" sz="2000" u="sng" dirty="0">
                <a:solidFill>
                  <a:schemeClr val="tx1"/>
                </a:solidFill>
              </a:rPr>
              <a:t>U-233:</a:t>
            </a:r>
            <a:r>
              <a:rPr lang="en-GB" sz="2000" b="0" dirty="0">
                <a:solidFill>
                  <a:schemeClr val="tx1"/>
                </a:solidFill>
              </a:rPr>
              <a:t> IAEA thermal + </a:t>
            </a:r>
            <a:r>
              <a:rPr lang="en-GB" sz="2000" b="0" dirty="0" err="1">
                <a:solidFill>
                  <a:schemeClr val="tx1"/>
                </a:solidFill>
              </a:rPr>
              <a:t>Talou</a:t>
            </a:r>
            <a:r>
              <a:rPr lang="en-GB" sz="2000" b="0" dirty="0">
                <a:solidFill>
                  <a:schemeClr val="tx1"/>
                </a:solidFill>
              </a:rPr>
              <a:t>, Rising</a:t>
            </a:r>
          </a:p>
          <a:p>
            <a:r>
              <a:rPr lang="en-GB" sz="2000" b="0" dirty="0">
                <a:solidFill>
                  <a:schemeClr val="tx1"/>
                </a:solidFill>
              </a:rPr>
              <a:t>             evaluation 2016 evaluation</a:t>
            </a:r>
          </a:p>
          <a:p>
            <a:endParaRPr lang="en-GB" sz="1100" b="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rgbClr val="0000FF"/>
                </a:solidFill>
              </a:rPr>
              <a:t>       ALL RPs were refitted, nubar(E ) !!!</a:t>
            </a:r>
          </a:p>
          <a:p>
            <a:r>
              <a:rPr lang="en-GB" sz="2000" dirty="0">
                <a:solidFill>
                  <a:srgbClr val="0000FF"/>
                </a:solidFill>
              </a:rPr>
              <a:t>  ORNL in collaboration with IAEA/JSI </a:t>
            </a:r>
          </a:p>
        </p:txBody>
      </p:sp>
    </p:spTree>
    <p:extLst>
      <p:ext uri="{BB962C8B-B14F-4D97-AF65-F5344CB8AC3E}">
        <p14:creationId xmlns:p14="http://schemas.microsoft.com/office/powerpoint/2010/main" val="2887828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9304DD-7D17-42FF-8FAD-5FE00F0C4CB4}"/>
              </a:ext>
            </a:extLst>
          </p:cNvPr>
          <p:cNvSpPr txBox="1"/>
          <p:nvPr/>
        </p:nvSpPr>
        <p:spPr>
          <a:xfrm>
            <a:off x="1" y="704036"/>
            <a:ext cx="9220200" cy="5468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  <a:latin typeface="+mn-lt"/>
              </a:rPr>
              <a:t>   U-233</a:t>
            </a:r>
            <a:r>
              <a:rPr lang="en-GB" sz="2800" dirty="0">
                <a:latin typeface="+mn-lt"/>
              </a:rPr>
              <a:t> (ORNL/IAEA/JSI)</a:t>
            </a:r>
          </a:p>
          <a:p>
            <a:r>
              <a:rPr lang="en-GB" sz="2800" dirty="0">
                <a:latin typeface="+mn-lt"/>
              </a:rPr>
              <a:t>        </a:t>
            </a:r>
            <a:r>
              <a:rPr lang="en-GB" sz="2400" b="0" dirty="0">
                <a:latin typeface="+mn-lt"/>
                <a:hlinkClick r:id="rId2"/>
              </a:rPr>
              <a:t>nds.iaea.org/INDEN/data/u233a506b-c_ENDF.zip</a:t>
            </a:r>
            <a:r>
              <a:rPr lang="en-GB" sz="2400" b="0" dirty="0">
                <a:latin typeface="+mn-lt"/>
              </a:rPr>
              <a:t> </a:t>
            </a:r>
          </a:p>
          <a:p>
            <a:pPr marL="539750" marR="0" indent="-285750" algn="l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1800" b="0" i="0" dirty="0">
                <a:solidFill>
                  <a:srgbClr val="333333"/>
                </a:solidFill>
                <a:effectLst/>
                <a:latin typeface="+mn-lt"/>
              </a:rPr>
              <a:t>PFNS: Use of the IAEA U-233(</a:t>
            </a:r>
            <a:r>
              <a:rPr lang="en-GB" sz="1800" b="0" i="0" dirty="0" err="1">
                <a:solidFill>
                  <a:srgbClr val="333333"/>
                </a:solidFill>
                <a:effectLst/>
                <a:latin typeface="+mn-lt"/>
              </a:rPr>
              <a:t>n</a:t>
            </a:r>
            <a:r>
              <a:rPr lang="en-GB" sz="1800" b="0" i="0" baseline="-25000" dirty="0" err="1">
                <a:solidFill>
                  <a:srgbClr val="333333"/>
                </a:solidFill>
                <a:effectLst/>
                <a:latin typeface="+mn-lt"/>
              </a:rPr>
              <a:t>th</a:t>
            </a:r>
            <a:r>
              <a:rPr lang="en-GB" sz="1800" b="0" i="0" dirty="0" err="1">
                <a:solidFill>
                  <a:srgbClr val="333333"/>
                </a:solidFill>
                <a:effectLst/>
                <a:latin typeface="+mn-lt"/>
              </a:rPr>
              <a:t>,f</a:t>
            </a:r>
            <a:r>
              <a:rPr lang="en-GB" sz="1800" b="0" i="0" dirty="0">
                <a:solidFill>
                  <a:srgbClr val="333333"/>
                </a:solidFill>
                <a:effectLst/>
                <a:latin typeface="+mn-lt"/>
              </a:rPr>
              <a:t>) PFNS &lt;E&gt;=2.030 MeV vs ENDF/B-VIII.0 &lt;E&gt;=2.074 MeV). </a:t>
            </a:r>
            <a:r>
              <a:rPr lang="en-GB" sz="1800" b="0" i="0" dirty="0" err="1">
                <a:solidFill>
                  <a:srgbClr val="333333"/>
                </a:solidFill>
                <a:effectLst/>
                <a:latin typeface="+mn-lt"/>
              </a:rPr>
              <a:t>Talou</a:t>
            </a:r>
            <a:r>
              <a:rPr lang="en-GB" sz="1800" b="0" i="0" dirty="0">
                <a:solidFill>
                  <a:srgbClr val="333333"/>
                </a:solidFill>
                <a:effectLst/>
                <a:latin typeface="+mn-lt"/>
              </a:rPr>
              <a:t> et al PFNS evaluation (IAEA PFNS CRP) is used in the fast region.</a:t>
            </a:r>
          </a:p>
          <a:p>
            <a:pPr marL="539750" marR="0" indent="-285750" algn="l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1800" b="0" i="0" dirty="0">
                <a:solidFill>
                  <a:srgbClr val="333333"/>
                </a:solidFill>
                <a:effectLst/>
                <a:latin typeface="+mn-lt"/>
              </a:rPr>
              <a:t>Adjustment of thermal cross sections to agree with TNC from IAEA Standards 2017 (=B8).</a:t>
            </a:r>
          </a:p>
          <a:p>
            <a:pPr marL="539750" marR="0" indent="-285750" algn="l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1800" b="0" i="0" dirty="0">
                <a:solidFill>
                  <a:srgbClr val="333333"/>
                </a:solidFill>
                <a:effectLst/>
                <a:latin typeface="+mn-lt"/>
              </a:rPr>
              <a:t>Introduction of energy dependence for nubar below 30eV from Reed et al data.</a:t>
            </a:r>
          </a:p>
          <a:p>
            <a:pPr marL="539750" marR="0" indent="-285750" algn="l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1800" b="0" i="0" dirty="0">
                <a:solidFill>
                  <a:srgbClr val="333333"/>
                </a:solidFill>
                <a:effectLst/>
                <a:latin typeface="+mn-lt"/>
              </a:rPr>
              <a:t>RRR refitted at ORNL (see </a:t>
            </a:r>
            <a:r>
              <a:rPr lang="en-GB" sz="1800" b="0" i="0" dirty="0" err="1">
                <a:solidFill>
                  <a:srgbClr val="333333"/>
                </a:solidFill>
                <a:effectLst/>
                <a:latin typeface="+mn-lt"/>
              </a:rPr>
              <a:t>Pigni’s</a:t>
            </a:r>
            <a:r>
              <a:rPr lang="en-GB" sz="1800" b="0" i="0" dirty="0">
                <a:solidFill>
                  <a:srgbClr val="333333"/>
                </a:solidFill>
                <a:effectLst/>
                <a:latin typeface="+mn-lt"/>
              </a:rPr>
              <a:t> talk).</a:t>
            </a:r>
          </a:p>
          <a:p>
            <a:pPr marL="539750" marR="0" indent="-285750" algn="l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1800" b="0" dirty="0">
                <a:solidFill>
                  <a:srgbClr val="333333"/>
                </a:solidFill>
                <a:latin typeface="+mn-lt"/>
              </a:rPr>
              <a:t>ENDF/B-VIII.0 adopted JENDL-4 fast neutron region based on the paper:</a:t>
            </a:r>
            <a:endParaRPr lang="en-GB" sz="1800" b="0" i="0" dirty="0">
              <a:solidFill>
                <a:srgbClr val="333333"/>
              </a:solidFill>
              <a:effectLst/>
              <a:latin typeface="+mn-lt"/>
            </a:endParaRPr>
          </a:p>
          <a:p>
            <a:pPr marL="539750" marR="0" indent="-285750" algn="l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GB" sz="1800" u="sng" dirty="0">
              <a:solidFill>
                <a:srgbClr val="333333"/>
              </a:solidFill>
              <a:latin typeface="+mn-lt"/>
            </a:endParaRPr>
          </a:p>
          <a:p>
            <a:pPr marL="539750" marR="0" indent="-285750" algn="l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GB" sz="1800" u="sng" dirty="0">
              <a:solidFill>
                <a:srgbClr val="333333"/>
              </a:solidFill>
              <a:latin typeface="+mn-lt"/>
            </a:endParaRPr>
          </a:p>
          <a:p>
            <a:pPr marL="539750" marR="0" indent="-285750" algn="l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GB" sz="1800" u="sng" dirty="0">
              <a:solidFill>
                <a:srgbClr val="333333"/>
              </a:solidFill>
              <a:latin typeface="+mn-lt"/>
            </a:endParaRPr>
          </a:p>
          <a:p>
            <a:pPr marL="539750" marR="0" indent="-285750" algn="l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GB" sz="1800" u="sng" dirty="0">
              <a:solidFill>
                <a:srgbClr val="333333"/>
              </a:solidFill>
              <a:latin typeface="+mn-lt"/>
            </a:endParaRPr>
          </a:p>
          <a:p>
            <a:pPr marL="539750" marR="0" indent="-285750" algn="l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GB" sz="1800" u="sng" dirty="0">
              <a:solidFill>
                <a:srgbClr val="333333"/>
              </a:solidFill>
              <a:latin typeface="+mn-lt"/>
            </a:endParaRPr>
          </a:p>
          <a:p>
            <a:pPr marL="539750" marR="0" indent="-285750" algn="l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1800" dirty="0">
                <a:solidFill>
                  <a:srgbClr val="FF0000"/>
                </a:solidFill>
                <a:latin typeface="+mn-lt"/>
              </a:rPr>
              <a:t>Fast neutron nubar needed minor changes to compensate loss of criticality</a:t>
            </a:r>
          </a:p>
          <a:p>
            <a:pPr marL="254000" marR="0" algn="l">
              <a:spcBef>
                <a:spcPts val="200"/>
              </a:spcBef>
              <a:spcAft>
                <a:spcPts val="0"/>
              </a:spcAft>
            </a:pPr>
            <a:r>
              <a:rPr lang="en-GB" sz="1800" dirty="0">
                <a:solidFill>
                  <a:srgbClr val="FF0000"/>
                </a:solidFill>
                <a:latin typeface="+mn-lt"/>
              </a:rPr>
              <a:t>	 due to softer PFNS by </a:t>
            </a:r>
            <a:r>
              <a:rPr lang="en-GB" sz="1800" dirty="0" err="1">
                <a:solidFill>
                  <a:srgbClr val="FF0000"/>
                </a:solidFill>
                <a:latin typeface="+mn-lt"/>
              </a:rPr>
              <a:t>Talou</a:t>
            </a:r>
            <a:r>
              <a:rPr lang="en-GB" sz="1800" dirty="0">
                <a:solidFill>
                  <a:srgbClr val="FF0000"/>
                </a:solidFill>
                <a:latin typeface="+mn-lt"/>
              </a:rPr>
              <a:t> et al (see NDS PFNS paper)</a:t>
            </a:r>
          </a:p>
          <a:p>
            <a:pPr marL="539750" marR="0" indent="-285750" algn="l"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0000FF"/>
                </a:solidFill>
                <a:latin typeface="+mn-lt"/>
              </a:rPr>
              <a:t>BIG improvement in performance of U-233 solutions ! Good </a:t>
            </a:r>
            <a:r>
              <a:rPr lang="en-GB" sz="1800" i="1" dirty="0" err="1">
                <a:solidFill>
                  <a:srgbClr val="0000FF"/>
                </a:solidFill>
                <a:latin typeface="+mn-lt"/>
              </a:rPr>
              <a:t>k</a:t>
            </a:r>
            <a:r>
              <a:rPr lang="en-GB" sz="1800" i="1" baseline="-25000" dirty="0" err="1">
                <a:solidFill>
                  <a:srgbClr val="0000FF"/>
                </a:solidFill>
                <a:latin typeface="+mn-lt"/>
              </a:rPr>
              <a:t>eff</a:t>
            </a:r>
            <a:r>
              <a:rPr lang="en-GB" sz="1800" dirty="0">
                <a:solidFill>
                  <a:srgbClr val="0000FF"/>
                </a:solidFill>
                <a:latin typeface="+mn-lt"/>
              </a:rPr>
              <a:t> vs ATLF trend </a:t>
            </a:r>
          </a:p>
          <a:p>
            <a:pPr marL="254000" marR="0" algn="l">
              <a:spcBef>
                <a:spcPts val="20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GB" sz="1800" i="0" dirty="0">
                <a:solidFill>
                  <a:srgbClr val="0000FF"/>
                </a:solidFill>
                <a:effectLst/>
                <a:latin typeface="+mn-lt"/>
              </a:rPr>
              <a:t>                      (PFNS thermal + new  resonance parameters)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0A217B-B1E8-4FEC-982E-DB19661EBEA8}"/>
              </a:ext>
            </a:extLst>
          </p:cNvPr>
          <p:cNvSpPr txBox="1">
            <a:spLocks/>
          </p:cNvSpPr>
          <p:nvPr/>
        </p:nvSpPr>
        <p:spPr>
          <a:xfrm>
            <a:off x="-152400" y="-76200"/>
            <a:ext cx="9372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INDEN updated “actinide” evaluations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F99146-3583-4E58-A533-C82C72F2F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17" y="3810000"/>
            <a:ext cx="8627165" cy="8249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2562A7-CB48-4DF8-9B6E-3F7E33DABC46}"/>
              </a:ext>
            </a:extLst>
          </p:cNvPr>
          <p:cNvSpPr txBox="1"/>
          <p:nvPr/>
        </p:nvSpPr>
        <p:spPr>
          <a:xfrm>
            <a:off x="1143000" y="3352800"/>
            <a:ext cx="899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u="none" strike="noStrike" baseline="0" dirty="0">
                <a:solidFill>
                  <a:srgbClr val="0081AD"/>
                </a:solidFill>
                <a:latin typeface="Times-Roman"/>
                <a:hlinkClick r:id="rId4"/>
              </a:rPr>
              <a:t>Nuclear Data Sheets 139 (2017) 138–170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96003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16A8C-F342-4F85-BD9C-053B6B36D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0"/>
            <a:ext cx="9372600" cy="1143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Status of INDEN Pu-239 evaluation: RRR </a:t>
            </a:r>
            <a:endParaRPr lang="en-GB" b="1" dirty="0">
              <a:solidFill>
                <a:srgbClr val="0000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4134EA-393D-45A3-A00B-F1962D803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04476"/>
            <a:ext cx="8482716" cy="47819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6FF404-AF6A-46EC-9125-01EBBCD633B0}"/>
              </a:ext>
            </a:extLst>
          </p:cNvPr>
          <p:cNvSpPr txBox="1"/>
          <p:nvPr/>
        </p:nvSpPr>
        <p:spPr>
          <a:xfrm>
            <a:off x="533400" y="5562600"/>
            <a:ext cx="8552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Presented by M. Pigni at IAEA INDEN-AC 2020, CSWEG 2020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0017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7FD37B-0375-41CA-A4CC-655D54611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938" y="582780"/>
            <a:ext cx="5122462" cy="39358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21553-891E-4D3C-AE1F-299C8A635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0"/>
            <a:ext cx="9296400" cy="792162"/>
          </a:xfrm>
        </p:spPr>
        <p:txBody>
          <a:bodyPr/>
          <a:lstStyle/>
          <a:p>
            <a:r>
              <a:rPr lang="en-US" b="1" kern="1200" baseline="30000" dirty="0">
                <a:solidFill>
                  <a:srgbClr val="0045D0"/>
                </a:solidFill>
                <a:latin typeface="Times New Roman" pitchFamily="18" charset="0"/>
                <a:ea typeface="+mn-ea"/>
                <a:cs typeface="Arial" charset="0"/>
              </a:rPr>
              <a:t>239</a:t>
            </a:r>
            <a:r>
              <a:rPr lang="en-US" b="1" kern="1200" dirty="0">
                <a:solidFill>
                  <a:srgbClr val="0045D0"/>
                </a:solidFill>
                <a:latin typeface="Times New Roman" pitchFamily="18" charset="0"/>
                <a:ea typeface="+mn-ea"/>
                <a:cs typeface="Arial" charset="0"/>
              </a:rPr>
              <a:t>Pu RTC-MISTRAL2 experiment, CEA</a:t>
            </a:r>
            <a:endParaRPr lang="en-GB" b="1" kern="1200" dirty="0">
              <a:solidFill>
                <a:srgbClr val="0045D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026" name="Image 1">
            <a:extLst>
              <a:ext uri="{FF2B5EF4-FFF2-40B4-BE49-F238E27FC236}">
                <a16:creationId xmlns:a16="http://schemas.microsoft.com/office/drawing/2014/main" id="{E7AD0243-00F2-4E8B-8A32-9F50D2AC5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4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425021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2B8284-6833-4E7F-AC1C-C21AAEF5188B}"/>
              </a:ext>
            </a:extLst>
          </p:cNvPr>
          <p:cNvSpPr txBox="1"/>
          <p:nvPr/>
        </p:nvSpPr>
        <p:spPr>
          <a:xfrm>
            <a:off x="4953000" y="1991165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olidFill>
                  <a:srgbClr val="0000FF"/>
                </a:solidFill>
              </a:rPr>
              <a:t>239</a:t>
            </a:r>
            <a:r>
              <a:rPr lang="en-US" dirty="0">
                <a:solidFill>
                  <a:srgbClr val="0000FF"/>
                </a:solidFill>
              </a:rPr>
              <a:t>Pu 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</a:t>
            </a:r>
            <a:r>
              <a:rPr lang="en-US" dirty="0">
                <a:solidFill>
                  <a:srgbClr val="0000FF"/>
                </a:solidFill>
              </a:rPr>
              <a:t>( E)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76036-822D-4993-823A-8544C9313492}"/>
              </a:ext>
            </a:extLst>
          </p:cNvPr>
          <p:cNvSpPr txBox="1"/>
          <p:nvPr/>
        </p:nvSpPr>
        <p:spPr>
          <a:xfrm>
            <a:off x="304800" y="4419600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/>
              <a:t>Modifications to the RR fit required:</a:t>
            </a:r>
          </a:p>
          <a:p>
            <a:pPr marL="342900" indent="-342900">
              <a:buFontTx/>
              <a:buChar char="-"/>
            </a:pPr>
            <a:r>
              <a:rPr lang="en-US" sz="2800" b="0" dirty="0">
                <a:sym typeface="Symbol" panose="05050102010706020507" pitchFamily="18" charset="2"/>
              </a:rPr>
              <a:t></a:t>
            </a:r>
            <a:r>
              <a:rPr lang="en-US" sz="2800" b="0" dirty="0" err="1"/>
              <a:t>subthermal</a:t>
            </a:r>
            <a:r>
              <a:rPr lang="en-US" sz="2800" b="0" dirty="0"/>
              <a:t> </a:t>
            </a:r>
            <a:r>
              <a:rPr 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</a:t>
            </a:r>
            <a:r>
              <a:rPr lang="en-US" sz="2800" b="0" dirty="0"/>
              <a:t>, </a:t>
            </a:r>
            <a:r>
              <a:rPr lang="en-US" sz="2800" b="0" dirty="0">
                <a:sym typeface="Symbol" panose="05050102010706020507" pitchFamily="18" charset="2"/>
              </a:rPr>
              <a:t></a:t>
            </a:r>
            <a:r>
              <a:rPr lang="en-US" sz="2800" b="0" dirty="0"/>
              <a:t> </a:t>
            </a:r>
            <a:r>
              <a:rPr lang="en-US" sz="2800" dirty="0">
                <a:solidFill>
                  <a:srgbClr val="0000FF"/>
                </a:solidFill>
                <a:sym typeface="Symbol" panose="05050102010706020507" pitchFamily="18" charset="2"/>
              </a:rPr>
              <a:t> </a:t>
            </a:r>
            <a:r>
              <a:rPr lang="en-US" sz="2800" b="0" dirty="0">
                <a:solidFill>
                  <a:schemeClr val="tx1"/>
                </a:solidFill>
                <a:sym typeface="Symbol" panose="05050102010706020507" pitchFamily="18" charset="2"/>
              </a:rPr>
              <a:t>till 1eV (closer to B8)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2800" b="0" dirty="0">
                <a:solidFill>
                  <a:schemeClr val="tx1"/>
                </a:solidFill>
              </a:rPr>
              <a:t>To improve RTC and </a:t>
            </a:r>
            <a:r>
              <a:rPr lang="en-US" sz="2800" b="0" dirty="0">
                <a:sym typeface="Symbol" panose="05050102010706020507" pitchFamily="18" charset="2"/>
              </a:rPr>
              <a:t> </a:t>
            </a:r>
            <a:r>
              <a:rPr lang="en-US" sz="2800" b="0" dirty="0">
                <a:solidFill>
                  <a:schemeClr val="tx1"/>
                </a:solidFill>
              </a:rPr>
              <a:t>crit. @ high burnup</a:t>
            </a:r>
          </a:p>
          <a:p>
            <a:r>
              <a:rPr lang="en-US" sz="2800" b="0" dirty="0">
                <a:solidFill>
                  <a:srgbClr val="FF0000"/>
                </a:solidFill>
              </a:rPr>
              <a:t>NOTE: </a:t>
            </a:r>
            <a:r>
              <a:rPr lang="en-US" sz="2800" b="0" dirty="0">
                <a:solidFill>
                  <a:srgbClr val="FF0000"/>
                </a:solidFill>
                <a:sym typeface="Symbol" panose="05050102010706020507" pitchFamily="18" charset="2"/>
              </a:rPr>
              <a:t> </a:t>
            </a:r>
            <a:r>
              <a:rPr lang="en-US" sz="2800" b="0" dirty="0">
                <a:solidFill>
                  <a:srgbClr val="FF0000"/>
                </a:solidFill>
              </a:rPr>
              <a:t>crit. may compensate U-238 criticality reduction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6B7F75-3B95-462D-B812-E7C58675433E}"/>
              </a:ext>
            </a:extLst>
          </p:cNvPr>
          <p:cNvSpPr txBox="1"/>
          <p:nvPr/>
        </p:nvSpPr>
        <p:spPr>
          <a:xfrm>
            <a:off x="152400" y="3745468"/>
            <a:ext cx="4116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/>
              <a:t>Presented by G. Noguere @ INDEN meet.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547702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43D7C6-0578-4CA8-B1CD-BED0BCBF5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71525"/>
            <a:ext cx="8839200" cy="540067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F1A36C0-8066-45D2-A674-04CF7EEF540B}"/>
              </a:ext>
            </a:extLst>
          </p:cNvPr>
          <p:cNvSpPr txBox="1">
            <a:spLocks/>
          </p:cNvSpPr>
          <p:nvPr/>
        </p:nvSpPr>
        <p:spPr>
          <a:xfrm>
            <a:off x="-152400" y="-76200"/>
            <a:ext cx="9372600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EMPIRE (p27) vs ENDF/B-VIII.0</a:t>
            </a:r>
            <a:endParaRPr lang="en-US" kern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0676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1419</Words>
  <Application>Microsoft Office PowerPoint</Application>
  <PresentationFormat>On-screen Show (4:3)</PresentationFormat>
  <Paragraphs>283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Cambria Math</vt:lpstr>
      <vt:lpstr>Liberation Sans</vt:lpstr>
      <vt:lpstr>Symbol</vt:lpstr>
      <vt:lpstr>Times New Roman</vt:lpstr>
      <vt:lpstr>Times-Roman</vt:lpstr>
      <vt:lpstr>Wingdings</vt:lpstr>
      <vt:lpstr>Notebook</vt:lpstr>
      <vt:lpstr>Graph</vt:lpstr>
      <vt:lpstr>PowerPoint Presentation</vt:lpstr>
      <vt:lpstr>PowerPoint Presentation</vt:lpstr>
      <vt:lpstr>PowerPoint Presentation</vt:lpstr>
      <vt:lpstr>New integral constraints for RP fit fissile targets</vt:lpstr>
      <vt:lpstr>PowerPoint Presentation</vt:lpstr>
      <vt:lpstr>PowerPoint Presentation</vt:lpstr>
      <vt:lpstr>Status of INDEN Pu-239 evaluation: RRR </vt:lpstr>
      <vt:lpstr>239Pu RTC-MISTRAL2 experiment, CEA</vt:lpstr>
      <vt:lpstr>PowerPoint Presentation</vt:lpstr>
      <vt:lpstr>PowerPoint Presentation</vt:lpstr>
      <vt:lpstr>PowerPoint Presentation</vt:lpstr>
      <vt:lpstr>PowerPoint Presentation</vt:lpstr>
      <vt:lpstr>239Pu(n,): ENDF/B-VIII.0 vs Mosby data</vt:lpstr>
      <vt:lpstr>PowerPoint Presentation</vt:lpstr>
      <vt:lpstr>Optical model for soft deformed nuclei</vt:lpstr>
      <vt:lpstr>239Pu coupling scheme: New OMP 2420</vt:lpstr>
      <vt:lpstr>Pu239(n,inl): SRM vs Rigid OMP</vt:lpstr>
      <vt:lpstr>PowerPoint Presentation</vt:lpstr>
      <vt:lpstr>INDEN Summary   @nds.iaea.org/INDEN/</vt:lpstr>
      <vt:lpstr>Backup slides</vt:lpstr>
      <vt:lpstr>PowerPoint Presentation</vt:lpstr>
      <vt:lpstr>PowerPoint Presentation</vt:lpstr>
    </vt:vector>
  </TitlesOfParts>
  <Company>IAEA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CAPOTE NOY, Roberto</dc:creator>
  <cp:lastModifiedBy>CAPOTE NOY, Roberto Mario</cp:lastModifiedBy>
  <cp:revision>1185</cp:revision>
  <cp:lastPrinted>2014-10-29T14:15:06Z</cp:lastPrinted>
  <dcterms:created xsi:type="dcterms:W3CDTF">2004-06-28T13:44:54Z</dcterms:created>
  <dcterms:modified xsi:type="dcterms:W3CDTF">2021-11-18T13:55:09Z</dcterms:modified>
</cp:coreProperties>
</file>