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3477-4617-4A63-83BE-5A2669A7C22A}" type="datetimeFigureOut">
              <a:rPr lang="en-CA" smtClean="0"/>
              <a:t>2021-09-15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25E0-4E1D-465C-8A58-AE52007E85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91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98BE-8E10-442A-907C-FC55EA563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403CC1-9105-44E0-834D-FE052AE9D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B87C6-7173-4A6A-BED5-8EF823CC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B-D61D-4E0B-B58C-06CD7C486634}" type="datetime1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AF053-3654-4E1E-B75F-54C98084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0C7C8-49A6-4D66-8830-08A7EE62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377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0769-CC55-487A-89A5-7AE6A68B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46E38-918C-4025-95CA-920DFF9FD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72E2A-17DF-4A70-AD66-C64AA0C5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09E3-27D0-4544-9FC9-6A761F001BC1}" type="datetime1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F87BA-1473-4DD6-9D60-D5242532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4493A-0542-4B10-B086-C127F7C5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27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44402-C356-4B87-BF4E-2DC475487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BD2B8-336E-48EC-8777-41288E733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C44C4-5D48-4BCD-83CF-6787616D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B982-6E7F-421F-B6E2-E1EB2F847540}" type="datetime1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B9CF-DDB8-4EB4-A502-231CF800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67D6F-FDAD-4902-A92B-8277C4B2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02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D4D3-2446-4F35-9EC4-DCA6F0C3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3780-8F26-496F-9B72-D65193D6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A61A-E833-46AD-9B0E-F03E59E6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8A5F5-960A-41EF-A599-145C8A70F00C}" type="datetime1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9F0E4-C494-4B86-A88A-3D2553F5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870B5-60B5-4BCE-93DA-E4BD76A0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27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26096-AB0C-41FF-9FBC-7DB8CA9C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B401D-9FA4-42A2-9F72-E836EC84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6C503-6940-49D5-84EC-EC7BF5F0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A2F6-86B4-4CA1-8185-9B9534064374}" type="datetime1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55D4B-48CE-4A27-99A2-C48D6B88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3C05C-336B-4B7F-AB7F-4B18CB18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38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41B5-20FB-4536-92D6-9270067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34FD-D88B-48C0-98EE-588A6ADF1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DC545-6AC6-4C46-980D-3989EA37A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6EAD8-5411-4F9F-A941-6372D44F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9CBF-7A3E-4136-AA4A-747F89D7DD02}" type="datetime1">
              <a:rPr lang="en-CA" smtClean="0"/>
              <a:t>2021-09-15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4B16B-98CE-4880-AB41-A16CEB1A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E6A74-F3FF-4485-A7B1-AF33E6B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66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75A7-2BF7-47FC-B508-372ABDBB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A15F9-DCE1-4B52-BFEE-FD802B423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47C7C-CFD7-4E09-B39E-341FA3EE6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4918F-8D12-4A36-8FFC-B8E590DCD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E35FB-77E9-46DD-9239-86506E304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02873-C24E-4577-B271-08EDD972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DAC-4BCC-459E-B5D0-A1AD22918C15}" type="datetime1">
              <a:rPr lang="en-CA" smtClean="0"/>
              <a:t>2021-09-15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4B936-1975-4CAD-A7BF-3A6916AA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06916-B554-4F8A-829D-3FC8C991B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58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5C44-BF7C-415A-B69A-19C79646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A717F-7ADD-487E-A1B8-20BC4359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C528-ADBD-42C2-BF12-651ABAF4BC01}" type="datetime1">
              <a:rPr lang="en-CA" smtClean="0"/>
              <a:t>2021-09-15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DECA2-16F8-4874-AFFC-A59A64EE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0B61-A4CA-4DCB-97A5-EE884CD5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488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C207FA-94FC-449C-978A-11C1C2FB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C958-ED5B-40CD-B1B7-72208415C85D}" type="datetime1">
              <a:rPr lang="en-CA" smtClean="0"/>
              <a:t>2021-09-15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3E86-B9F7-46AD-B29C-D19623E9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91D90-CF20-43B4-AC5A-F44BEFA5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4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E9E17-16D5-4F27-95E6-5235A920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B8E4-7839-4D50-B213-5652E0AF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A5A36-0BE0-445F-8133-C4374D3B8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E9643-AFC3-48A8-8BD8-C3BEF205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CDAC-FC08-4552-BDBA-C7D00DFB0401}" type="datetime1">
              <a:rPr lang="en-CA" smtClean="0"/>
              <a:t>2021-09-15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0B8AC-009A-4C72-9033-20817261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D0DEE-5F8D-47B1-AB57-80CF18A7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48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C261-1E3F-4C06-B0A5-DD37327C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5104F-9525-40C3-A0C3-12FC60A3CC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74987-2F90-4D63-8555-6BC9FEA4C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B3AF3-195E-4FCD-982B-E1AD35EA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7C42-1ABC-4B92-8FD7-5FF003C4D2AC}" type="datetime1">
              <a:rPr lang="en-CA" smtClean="0"/>
              <a:t>2021-09-15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71990-CB83-4374-A7C2-9460590D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6D588-DBCA-4E9D-80D5-C69DFDFD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281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DD141-2C24-4AC8-A1FE-FB184C15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B1ADC-7AFC-4365-BA0B-DA8CC714C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2BB5-053D-4DC1-89AA-42617F1AD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BE0F-02CB-488B-AEE7-5C381A21A47C}" type="datetime1">
              <a:rPr lang="en-CA" smtClean="0"/>
              <a:t>2021-09-15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B620B-C963-4DD2-A9EB-69FFF35C4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FDD60-1D34-4830-A88A-FD948915B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7678-E4AA-496D-BE2B-AE443D21C8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1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254C-3AF8-4DE3-A0B2-B48263D27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7967"/>
            <a:ext cx="9144000" cy="3360860"/>
          </a:xfrm>
        </p:spPr>
        <p:txBody>
          <a:bodyPr>
            <a:normAutofit/>
          </a:bodyPr>
          <a:lstStyle/>
          <a:p>
            <a:r>
              <a:rPr lang="en-CA" u="sng" dirty="0"/>
              <a:t>Uproot &amp; Pandas Tutorial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96D0D-0BEA-4CA9-BF00-0A7D27EE3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9794"/>
            <a:ext cx="9144000" cy="1655762"/>
          </a:xfrm>
        </p:spPr>
        <p:txBody>
          <a:bodyPr/>
          <a:lstStyle/>
          <a:p>
            <a:r>
              <a:rPr lang="en-CA" dirty="0"/>
              <a:t>September 15, 2021</a:t>
            </a:r>
          </a:p>
          <a:p>
            <a:r>
              <a:rPr lang="en-CA" dirty="0" err="1"/>
              <a:t>Robinpreet</a:t>
            </a:r>
            <a:r>
              <a:rPr lang="en-CA" dirty="0"/>
              <a:t> Dhillon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9D251-EF2E-4CE6-AED5-45CFF16A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87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EDC62-A620-4B45-855E-7AFE32E52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839292"/>
            <a:ext cx="10515600" cy="34743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D5303-CED6-480A-A66C-73159293C6F5}"/>
              </a:ext>
            </a:extLst>
          </p:cNvPr>
          <p:cNvSpPr txBox="1"/>
          <p:nvPr/>
        </p:nvSpPr>
        <p:spPr>
          <a:xfrm>
            <a:off x="717519" y="4658002"/>
            <a:ext cx="10928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 calculate the energy deposition in any ECAL component, use the </a:t>
            </a:r>
            <a:r>
              <a:rPr lang="en-CA" i="1" dirty="0"/>
              <a:t>[</a:t>
            </a:r>
            <a:r>
              <a:rPr lang="en-CA" i="1" dirty="0" err="1"/>
              <a:t>dataframe</a:t>
            </a:r>
            <a:r>
              <a:rPr lang="en-CA" i="1" dirty="0"/>
              <a:t>].apply </a:t>
            </a:r>
            <a:r>
              <a:rPr lang="en-CA" dirty="0"/>
              <a:t>operation:</a:t>
            </a:r>
          </a:p>
          <a:p>
            <a:pPr algn="ctr"/>
            <a:endParaRPr lang="en-CA" dirty="0"/>
          </a:p>
          <a:p>
            <a:pPr algn="ctr"/>
            <a:r>
              <a:rPr lang="en-CA" dirty="0" err="1"/>
              <a:t>dataframe.apply</a:t>
            </a:r>
            <a:r>
              <a:rPr lang="en-CA" dirty="0"/>
              <a:t>(function, row)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Applies the desired function to each row of the </a:t>
            </a:r>
            <a:r>
              <a:rPr lang="en-CA" dirty="0" err="1"/>
              <a:t>dataframe</a:t>
            </a:r>
            <a:r>
              <a:rPr lang="en-CA" dirty="0"/>
              <a:t> and returns the result. The results are then saved in the output array of choice for further use (plotting, fitting for energy resolutions, and more).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CE5A5-EBEE-4161-9AA5-46212ED9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080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094D2A6-F9CC-4117-A652-A9C5EAE63F1D}"/>
              </a:ext>
            </a:extLst>
          </p:cNvPr>
          <p:cNvGrpSpPr/>
          <p:nvPr/>
        </p:nvGrpSpPr>
        <p:grpSpPr>
          <a:xfrm>
            <a:off x="1083551" y="0"/>
            <a:ext cx="10024898" cy="6856502"/>
            <a:chOff x="1083551" y="0"/>
            <a:chExt cx="10024898" cy="6856502"/>
          </a:xfrm>
        </p:grpSpPr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A5B0CA44-C7D3-4B63-AF10-F3D09006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4769" y="0"/>
              <a:ext cx="5800458" cy="3429000"/>
            </a:xfrm>
            <a:prstGeom prst="rect">
              <a:avLst/>
            </a:prstGeom>
          </p:spPr>
        </p:pic>
        <p:pic>
          <p:nvPicPr>
            <p:cNvPr id="7" name="Picture 6" descr="Chart, scatter chart&#10;&#10;Description automatically generated">
              <a:extLst>
                <a:ext uri="{FF2B5EF4-FFF2-40B4-BE49-F238E27FC236}">
                  <a16:creationId xmlns:a16="http://schemas.microsoft.com/office/drawing/2014/main" id="{4FBED2F0-53A3-4311-9430-7D2F0989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4179" y="3207735"/>
              <a:ext cx="4744270" cy="3648767"/>
            </a:xfrm>
            <a:prstGeom prst="rect">
              <a:avLst/>
            </a:prstGeom>
          </p:spPr>
        </p:pic>
        <p:pic>
          <p:nvPicPr>
            <p:cNvPr id="8" name="Picture 7" descr="Chart, scatter chart&#10;&#10;Description automatically generated">
              <a:extLst>
                <a:ext uri="{FF2B5EF4-FFF2-40B4-BE49-F238E27FC236}">
                  <a16:creationId xmlns:a16="http://schemas.microsoft.com/office/drawing/2014/main" id="{22524931-A5D8-456A-9ED9-376D19E19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3551" y="3317619"/>
              <a:ext cx="4536066" cy="342900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43648-D8F4-4B4C-876F-C14A2850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43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130A4C6-2320-4722-A67E-D10FCF059353}"/>
              </a:ext>
            </a:extLst>
          </p:cNvPr>
          <p:cNvGrpSpPr/>
          <p:nvPr/>
        </p:nvGrpSpPr>
        <p:grpSpPr>
          <a:xfrm>
            <a:off x="84691" y="1164323"/>
            <a:ext cx="12022617" cy="4529353"/>
            <a:chOff x="169383" y="930414"/>
            <a:chExt cx="11792980" cy="4369917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5B72E54F-F050-49F1-B58D-74BE15083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383" y="930414"/>
              <a:ext cx="5866363" cy="4343516"/>
            </a:xfrm>
            <a:prstGeom prst="rect">
              <a:avLst/>
            </a:prstGeom>
          </p:spPr>
        </p:pic>
        <p:pic>
          <p:nvPicPr>
            <p:cNvPr id="6" name="Picture 5" descr="Chart&#10;&#10;Description automatically generated">
              <a:extLst>
                <a:ext uri="{FF2B5EF4-FFF2-40B4-BE49-F238E27FC236}">
                  <a16:creationId xmlns:a16="http://schemas.microsoft.com/office/drawing/2014/main" id="{F5A65AC7-AC02-4447-A2D3-9D4E242B0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005691"/>
              <a:ext cx="5866363" cy="429464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D8D58-608C-4417-99F9-01BD27DE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04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AE2E-DCAC-4820-A99D-C18575B3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0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Energy Resolutions </a:t>
            </a:r>
            <a:r>
              <a:rPr lang="en-CA"/>
              <a:t>of various particles</a:t>
            </a:r>
            <a:endParaRPr lang="en-CA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ED47951-938A-41D6-9ED7-EBA4E893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884"/>
            <a:ext cx="12192000" cy="52211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775-099C-4C8E-9080-853E5C22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9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F331-4CF1-4935-AF4F-E844C37F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CC6A-FA59-48C8-ABA6-88CC812D7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83CA5-9F24-4B79-8551-A944B094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2C056-A2C2-46F4-A863-FE82A301A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5" y="394864"/>
            <a:ext cx="8202170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4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68D0-C429-431B-BEC4-FA135895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FD6E-E5C3-4691-91C5-18340FBD5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CBE96-C55A-422E-9390-CB85BF07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15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AF06E-9BF9-4409-827D-7D62BC259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41" y="394864"/>
            <a:ext cx="8183117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9C09-291D-44B9-997D-E6A324A1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86" y="2766218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Thanks for listening!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C2FBB-190F-42B0-BCFE-0B5DF77F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2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7993-198D-46C8-9320-B496EE93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008880"/>
            <a:ext cx="10515600" cy="4351338"/>
          </a:xfrm>
        </p:spPr>
        <p:txBody>
          <a:bodyPr/>
          <a:lstStyle/>
          <a:p>
            <a:r>
              <a:rPr lang="en-CA" dirty="0"/>
              <a:t>Install </a:t>
            </a:r>
            <a:r>
              <a:rPr lang="en-CA" i="1" dirty="0"/>
              <a:t>uproot</a:t>
            </a:r>
            <a:r>
              <a:rPr lang="en-CA" dirty="0"/>
              <a:t> using </a:t>
            </a:r>
            <a:r>
              <a:rPr lang="en-CA" i="1" dirty="0"/>
              <a:t>pip</a:t>
            </a:r>
            <a:r>
              <a:rPr lang="en-CA" dirty="0"/>
              <a:t> or </a:t>
            </a:r>
            <a:r>
              <a:rPr lang="en-CA" i="1" dirty="0" err="1"/>
              <a:t>conda</a:t>
            </a:r>
            <a:r>
              <a:rPr lang="en-CA" i="1" dirty="0"/>
              <a:t>. </a:t>
            </a:r>
            <a:r>
              <a:rPr lang="en-CA" dirty="0"/>
              <a:t>Allows us to work with .root files in Python.</a:t>
            </a:r>
          </a:p>
          <a:p>
            <a:r>
              <a:rPr lang="en-CA" dirty="0"/>
              <a:t>Using uproot to open files, we can see the data contained within. </a:t>
            </a:r>
          </a:p>
          <a:p>
            <a:endParaRPr lang="en-CA" dirty="0"/>
          </a:p>
          <a:p>
            <a:endParaRPr lang="en-CA" i="1" dirty="0"/>
          </a:p>
          <a:p>
            <a:endParaRPr lang="en-CA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69BE4-70EF-4562-AA92-C453C862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16" y="2509846"/>
            <a:ext cx="4267796" cy="320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BD8CF3-8C20-488E-898C-D8AFF4723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13"/>
          <a:stretch/>
        </p:blipFill>
        <p:spPr>
          <a:xfrm>
            <a:off x="6708189" y="2509846"/>
            <a:ext cx="3171825" cy="41725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E42293-C00E-473F-9AA7-0F346C183FC3}"/>
              </a:ext>
            </a:extLst>
          </p:cNvPr>
          <p:cNvSpPr txBox="1"/>
          <p:nvPr/>
        </p:nvSpPr>
        <p:spPr>
          <a:xfrm>
            <a:off x="713912" y="279674"/>
            <a:ext cx="1001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/>
              <a:t>Basics of uproot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AE025-7567-4671-98AF-6EF29077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2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CABD2-DD9A-4F32-A2F7-9FA7E298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521" y="6014964"/>
            <a:ext cx="4734586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6532-B700-4058-9CC5-F5A06484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88" y="5131294"/>
            <a:ext cx="10515600" cy="3630142"/>
          </a:xfrm>
        </p:spPr>
        <p:txBody>
          <a:bodyPr/>
          <a:lstStyle/>
          <a:p>
            <a:r>
              <a:rPr lang="en-CA" dirty="0"/>
              <a:t>Must flatten jagged arrays to plot. Once flattened, we can carry out regular mathematical operations for each data point. </a:t>
            </a:r>
          </a:p>
          <a:p>
            <a:r>
              <a:rPr lang="en-CA" dirty="0"/>
              <a:t>Use the Awkward package: </a:t>
            </a:r>
            <a:r>
              <a:rPr lang="en-CA" i="1" dirty="0"/>
              <a:t>import awkward as </a:t>
            </a:r>
            <a:r>
              <a:rPr lang="en-CA" i="1" dirty="0" err="1"/>
              <a:t>ak</a:t>
            </a:r>
            <a:r>
              <a:rPr lang="en-CA" i="1" dirty="0"/>
              <a:t>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C1175-12C0-4337-B4FF-DBC8F13A8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58" y="636656"/>
            <a:ext cx="7059010" cy="427732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03FEC-D128-4A37-A55B-7B1B43A2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79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C75D12-48EF-40C8-A7F0-96175440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53" y="0"/>
            <a:ext cx="7773485" cy="2772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E5B01E-8CC8-4F75-8C65-6365A4772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0"/>
          <a:stretch/>
        </p:blipFill>
        <p:spPr>
          <a:xfrm>
            <a:off x="3600323" y="2789917"/>
            <a:ext cx="4991353" cy="40858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33F776-AAC1-4DE9-A6FE-A9245D3C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5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2CFF-24E1-4E4E-9389-35B655F3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82812"/>
            <a:ext cx="10515600" cy="1325563"/>
          </a:xfrm>
        </p:spPr>
        <p:txBody>
          <a:bodyPr/>
          <a:lstStyle/>
          <a:p>
            <a:r>
              <a:rPr lang="en-CA" u="sng" dirty="0" err="1"/>
              <a:t>uproot.iterate</a:t>
            </a:r>
            <a:r>
              <a:rPr lang="en-CA" u="sng" dirty="0"/>
              <a:t> and pandas </a:t>
            </a:r>
            <a:r>
              <a:rPr lang="en-CA" u="sng" dirty="0" err="1"/>
              <a:t>dataframes</a:t>
            </a:r>
            <a:endParaRPr lang="en-CA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B489-DAC7-45F8-B64E-C43A4CB1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408375"/>
            <a:ext cx="10515600" cy="4351338"/>
          </a:xfrm>
        </p:spPr>
        <p:txBody>
          <a:bodyPr/>
          <a:lstStyle/>
          <a:p>
            <a:r>
              <a:rPr lang="en-CA" dirty="0"/>
              <a:t>When determining the energy deposition of various particles and their corresponding energy resolutions, there are two paths: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Iterating through portions of entries of a file’s </a:t>
            </a:r>
            <a:r>
              <a:rPr lang="en-CA" dirty="0" err="1"/>
              <a:t>Ttree</a:t>
            </a:r>
            <a:r>
              <a:rPr lang="en-CA" dirty="0"/>
              <a:t> using </a:t>
            </a:r>
            <a:r>
              <a:rPr lang="en-CA" i="1" dirty="0" err="1"/>
              <a:t>uproot.iterate</a:t>
            </a:r>
            <a:r>
              <a:rPr lang="en-CA" i="1" dirty="0"/>
              <a:t>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Creating a </a:t>
            </a:r>
            <a:r>
              <a:rPr lang="en-CA" i="1" dirty="0"/>
              <a:t>pandas</a:t>
            </a:r>
            <a:r>
              <a:rPr lang="en-CA" dirty="0"/>
              <a:t> </a:t>
            </a:r>
            <a:r>
              <a:rPr lang="en-CA" dirty="0" err="1"/>
              <a:t>dataframe</a:t>
            </a:r>
            <a:r>
              <a:rPr lang="en-CA" i="1" dirty="0"/>
              <a:t> </a:t>
            </a:r>
            <a:r>
              <a:rPr lang="en-CA" dirty="0"/>
              <a:t>(which can be viewed at any time for debugging) for the analysis. </a:t>
            </a:r>
            <a:endParaRPr lang="en-CA" i="1" dirty="0"/>
          </a:p>
          <a:p>
            <a:pPr marL="914400" lvl="1" indent="-457200">
              <a:buFont typeface="+mj-lt"/>
              <a:buAutoNum type="arabicPeriod"/>
            </a:pPr>
            <a:endParaRPr lang="en-CA" dirty="0"/>
          </a:p>
          <a:p>
            <a:pPr lvl="1"/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209465-15D0-436C-81DB-6700C0A3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3584044"/>
            <a:ext cx="8992855" cy="26959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3F502-C8B3-4AE8-B65F-4A4882C3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720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5A9B-6282-429B-AD69-9036A6C2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30016-21F6-4F3D-B49C-32E72BF0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09"/>
            <a:ext cx="12192000" cy="4229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9605DD-D225-4BEF-B4C0-F09132F1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5060"/>
            <a:ext cx="12192000" cy="16327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3E1C2-416E-48E6-A90B-CFE5B38E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78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99D4B-21E7-4CB4-98B1-8C5E9E860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79" y="102486"/>
            <a:ext cx="10515600" cy="1254926"/>
          </a:xfrm>
        </p:spPr>
        <p:txBody>
          <a:bodyPr/>
          <a:lstStyle/>
          <a:p>
            <a:r>
              <a:rPr lang="en-CA" dirty="0"/>
              <a:t>Instead, we can extract the desired data and save it to a </a:t>
            </a:r>
            <a:r>
              <a:rPr lang="en-CA" i="1" dirty="0"/>
              <a:t>pandas</a:t>
            </a:r>
            <a:r>
              <a:rPr lang="en-CA" dirty="0"/>
              <a:t> </a:t>
            </a:r>
            <a:r>
              <a:rPr lang="en-CA" dirty="0" err="1"/>
              <a:t>dataframe</a:t>
            </a:r>
            <a:r>
              <a:rPr lang="en-CA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7E0BDE-2A04-4B96-AA47-268EE12B0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" y="1215904"/>
            <a:ext cx="11729042" cy="5546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AC0A94-FA64-409D-964F-8286E7E9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64" y="514122"/>
            <a:ext cx="2629267" cy="6096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08A50-61EE-4A86-9DAA-414CA073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379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2B33-41DE-46F3-8CE8-6B1FEF88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5C780E-76C1-4104-AA27-C1280821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32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D27243-852F-441C-BFCA-E6A60893F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1507"/>
            <a:ext cx="12192000" cy="28564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0F7F5-E47A-4312-8663-D0219D83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86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BF33-2164-4BD9-B91A-A5A6B47E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7" y="414074"/>
            <a:ext cx="10515600" cy="6367725"/>
          </a:xfrm>
        </p:spPr>
        <p:txBody>
          <a:bodyPr/>
          <a:lstStyle/>
          <a:p>
            <a:r>
              <a:rPr lang="en-CA" dirty="0"/>
              <a:t>Advantage over </a:t>
            </a:r>
            <a:r>
              <a:rPr lang="en-CA" i="1" dirty="0" err="1"/>
              <a:t>uproot.iterate</a:t>
            </a:r>
            <a:r>
              <a:rPr lang="en-CA" i="1" dirty="0"/>
              <a:t> </a:t>
            </a:r>
            <a:r>
              <a:rPr lang="en-CA" dirty="0"/>
              <a:t>is that we can see every column and debug as required. </a:t>
            </a:r>
          </a:p>
          <a:p>
            <a:r>
              <a:rPr lang="en-CA" dirty="0"/>
              <a:t>We can also extract specific columns; simply specify the column as shown: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Now, we can simply pass the complete </a:t>
            </a:r>
            <a:r>
              <a:rPr lang="en-CA" dirty="0" err="1"/>
              <a:t>dataframe</a:t>
            </a:r>
            <a:r>
              <a:rPr lang="en-CA" dirty="0"/>
              <a:t> to the </a:t>
            </a:r>
            <a:r>
              <a:rPr lang="en-CA" dirty="0" err="1"/>
              <a:t>ProcessFiles</a:t>
            </a:r>
            <a:r>
              <a:rPr lang="en-CA" dirty="0"/>
              <a:t> function for the same analysis.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F3F6E-1F73-43D0-984D-B89B6A77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36" y="2173267"/>
            <a:ext cx="4953691" cy="27245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57E33-244C-4355-B79F-3E9D6B04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678-E4AA-496D-BE2B-AE443D21C87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94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290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Uproot &amp; Pandas Tutorial </vt:lpstr>
      <vt:lpstr>PowerPoint Presentation</vt:lpstr>
      <vt:lpstr>PowerPoint Presentation</vt:lpstr>
      <vt:lpstr>PowerPoint Presentation</vt:lpstr>
      <vt:lpstr>uproot.iterate and pandas dataframes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Resolutions of various particles</vt:lpstr>
      <vt:lpstr>PowerPoint Presentation</vt:lpstr>
      <vt:lpstr>PowerPoint Presentation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Uproot Tutorial </dc:title>
  <dc:creator>rdhill13@student.ubc.ca</dc:creator>
  <cp:lastModifiedBy>rdhill13@student.ubc.ca</cp:lastModifiedBy>
  <cp:revision>8</cp:revision>
  <dcterms:created xsi:type="dcterms:W3CDTF">2021-09-13T18:14:39Z</dcterms:created>
  <dcterms:modified xsi:type="dcterms:W3CDTF">2021-09-15T15:02:13Z</dcterms:modified>
</cp:coreProperties>
</file>