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>
        <p:scale>
          <a:sx n="140" d="100"/>
          <a:sy n="140" d="100"/>
        </p:scale>
        <p:origin x="8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6746-6438-F043-8561-0AF84AC3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27568-83E9-8546-BF04-286E71A7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801F-894D-4D43-B469-49947FC6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A8B2C-D115-8B4F-A653-4A10253C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FBE64-3609-D647-8F10-3275AF3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213D-FACD-594E-B8FA-84C14A13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E614E-EDFC-B84E-B008-53663A00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1B703-7904-2B47-AB98-64DDBA32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3E423-6250-4143-A3D0-7AE1CBC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2E2C9-DF86-9D42-9CF9-43FA1CA3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95625-5DF3-E249-A4CD-1358AC199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D8AB7-5EAC-3A45-BCDC-19B771E27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D184-A973-2441-A70E-987CA976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AA66F-F558-DE4F-8C39-B7428413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E59F-8EE0-A349-A170-7FB4010F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809D-8643-FB45-8E8A-38941850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BE69-5E56-454B-85B4-A21D5AA6B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88CD-4960-9448-AF08-B8325B04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12E88-3E16-914C-A429-5C81D341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19150-3D96-BB40-8827-2C41E8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07FF-3403-9548-996E-3182ABFB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B9FC-B255-4C48-AFCC-27ABE962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84C7-182D-A644-A850-0AA4B997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1A96-69BB-CC4F-95F2-11EDBF16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92F22-D485-E74F-ADFA-22CE98AA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6235-3723-B64D-9B77-8EE78BEA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ECE7-3B89-BF4C-86C7-3AD679EAD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CBC0E-4B9C-9A47-B3F9-079721E6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2D65D-56A5-6448-A50A-DA53F79A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2DB0D-AA69-DC44-8E07-F5C35A01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FED29-A5E1-CB4E-A6A4-231B9B18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6D47-0354-7745-97B3-A530E05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1F47E-680D-C648-947F-364DA21A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FACC1-BB23-344C-BB29-B6DA79561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6BA6-69AB-2640-AA1E-8F6DB1183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72ABA-4D88-1543-B881-2EB83EF37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293E9-A355-3C44-A7F2-65E5688E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0315C-8433-2C4F-B4FB-A15C9052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D813F-7CBD-0C48-AC51-167D9512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7B68-8EE6-F14C-A17A-FD545695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5D842-BD01-5843-A866-9634A1F0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D1EE9-D0F5-6C48-857F-04CA13E1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8F9A-4E60-814C-8421-CBE39596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34A4F-606A-114B-887D-1124B2E7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15B2E-F89C-3441-B193-5FB10BA0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D8D08-72D2-A64F-973D-E2C5576A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E954-6604-374C-BE9E-9617A3CE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DFC9-A968-1D43-A7AC-7C3A87F71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577E1-59F4-E84B-AD4F-C834C3A4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478AF-1F33-9C43-AC82-87AE0FC5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E0E33-DFE3-634A-AE61-3354D4CF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B0030-88A7-594E-B0CB-2DF654CE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8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E5D6-ED14-E043-8464-4E7ECDE9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B0110-C383-6C4F-A1A5-037F46EDA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E4E2-D92A-8149-91EB-0693BFD5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C3867-FF07-6F4B-93F3-E0DFFE0A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A81A9-5DD6-BC40-8896-3CFA4648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371B5-AA6C-7D45-AD5D-7C5AAAAB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8845-C206-1947-B7A5-6017FCBC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C43F7-BB5B-1643-9CD4-5C0B3C78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FB22-7349-E340-B40A-5EA19A645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EE32-8E96-CD49-92B0-45A5A70E17B6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EBB1-961A-2641-972C-B5B75215F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669FE-50D9-7A47-B0C9-1BB818FE3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0E691-EE7D-444F-9340-74A68D94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668" y="160771"/>
            <a:ext cx="8623888" cy="5300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C261F-99CF-544D-9C84-DBAB51ACE431}"/>
              </a:ext>
            </a:extLst>
          </p:cNvPr>
          <p:cNvSpPr txBox="1"/>
          <p:nvPr/>
        </p:nvSpPr>
        <p:spPr>
          <a:xfrm>
            <a:off x="874207" y="5511516"/>
            <a:ext cx="10399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we should propose to place forward TOF? Two layers behind </a:t>
            </a:r>
            <a:r>
              <a:rPr lang="en-US" dirty="0" err="1"/>
              <a:t>dRICH</a:t>
            </a:r>
            <a:r>
              <a:rPr lang="en-US" dirty="0"/>
              <a:t> probably won’t fly (too expensive)</a:t>
            </a:r>
          </a:p>
          <a:p>
            <a:r>
              <a:rPr lang="en-US" dirty="0"/>
              <a:t>Option 1: two layers in front of </a:t>
            </a:r>
            <a:r>
              <a:rPr lang="en-US" dirty="0" err="1"/>
              <a:t>dRICH</a:t>
            </a:r>
            <a:r>
              <a:rPr lang="en-US" dirty="0"/>
              <a:t> (L ~2m), area ~ 6.28 m</a:t>
            </a:r>
            <a:r>
              <a:rPr lang="en-US" baseline="30000" dirty="0"/>
              <a:t>2</a:t>
            </a:r>
          </a:p>
          <a:p>
            <a:r>
              <a:rPr lang="en-US" dirty="0"/>
              <a:t>Option 2: one layer behind </a:t>
            </a:r>
            <a:r>
              <a:rPr lang="en-US" dirty="0" err="1"/>
              <a:t>dRICH</a:t>
            </a:r>
            <a:r>
              <a:rPr lang="en-US" dirty="0"/>
              <a:t> (L ~3.5m), area ~ 9.6 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Option 3: one layer in front of </a:t>
            </a:r>
            <a:r>
              <a:rPr lang="en-US" dirty="0" err="1"/>
              <a:t>dRICH</a:t>
            </a:r>
            <a:r>
              <a:rPr lang="en-US" dirty="0"/>
              <a:t> (L ~2m), area ~ 3.14 m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AE51B-D3A0-0546-988E-AEED0E2B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1" y="1587428"/>
            <a:ext cx="4023360" cy="3480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A0301-180D-6545-B7EF-0F4FF63F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66" y="1625110"/>
            <a:ext cx="4023360" cy="348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92B6F-A992-9644-A2AD-928FE41D3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269" y="1625110"/>
            <a:ext cx="4023360" cy="34800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C8569F4-6490-E148-8C0C-4ED7955CD77D}"/>
              </a:ext>
            </a:extLst>
          </p:cNvPr>
          <p:cNvGrpSpPr/>
          <p:nvPr/>
        </p:nvGrpSpPr>
        <p:grpSpPr>
          <a:xfrm>
            <a:off x="445834" y="1659485"/>
            <a:ext cx="3209566" cy="2931422"/>
            <a:chOff x="482410" y="1888085"/>
            <a:chExt cx="3209566" cy="29314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379F46-E63A-2849-90F1-9E1655D7D6FC}"/>
                </a:ext>
              </a:extLst>
            </p:cNvPr>
            <p:cNvSpPr/>
            <p:nvPr/>
          </p:nvSpPr>
          <p:spPr>
            <a:xfrm>
              <a:off x="2695074" y="1888085"/>
              <a:ext cx="996902" cy="2324165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8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</a:rPr>
                <a:t>dRICH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AF83C7-EF93-554A-B1FE-A4BF8289FF71}"/>
                </a:ext>
              </a:extLst>
            </p:cNvPr>
            <p:cNvSpPr/>
            <p:nvPr/>
          </p:nvSpPr>
          <p:spPr>
            <a:xfrm>
              <a:off x="482410" y="1888085"/>
              <a:ext cx="996902" cy="252469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8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</a:rPr>
                <a:t>mRHIC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43A080-6C3E-7245-950A-9D234C3674BE}"/>
                </a:ext>
              </a:extLst>
            </p:cNvPr>
            <p:cNvSpPr/>
            <p:nvPr/>
          </p:nvSpPr>
          <p:spPr>
            <a:xfrm>
              <a:off x="1488478" y="3427281"/>
              <a:ext cx="1196283" cy="1392226"/>
            </a:xfrm>
            <a:custGeom>
              <a:avLst/>
              <a:gdLst>
                <a:gd name="connsiteX0" fmla="*/ 594704 w 1196283"/>
                <a:gd name="connsiteY0" fmla="*/ 1392226 h 1392226"/>
                <a:gd name="connsiteX1" fmla="*/ 732208 w 1196283"/>
                <a:gd name="connsiteY1" fmla="*/ 1388788 h 1392226"/>
                <a:gd name="connsiteX2" fmla="*/ 838773 w 1196283"/>
                <a:gd name="connsiteY2" fmla="*/ 1371600 h 1392226"/>
                <a:gd name="connsiteX3" fmla="*/ 962527 w 1196283"/>
                <a:gd name="connsiteY3" fmla="*/ 1333787 h 1392226"/>
                <a:gd name="connsiteX4" fmla="*/ 1038154 w 1196283"/>
                <a:gd name="connsiteY4" fmla="*/ 1292536 h 1392226"/>
                <a:gd name="connsiteX5" fmla="*/ 1196283 w 1196283"/>
                <a:gd name="connsiteY5" fmla="*/ 1210033 h 1392226"/>
                <a:gd name="connsiteX6" fmla="*/ 1192845 w 1196283"/>
                <a:gd name="connsiteY6" fmla="*/ 0 h 1392226"/>
                <a:gd name="connsiteX7" fmla="*/ 3438 w 1196283"/>
                <a:gd name="connsiteY7" fmla="*/ 3438 h 1392226"/>
                <a:gd name="connsiteX8" fmla="*/ 0 w 1196283"/>
                <a:gd name="connsiteY8" fmla="*/ 1216908 h 1392226"/>
                <a:gd name="connsiteX9" fmla="*/ 199381 w 1196283"/>
                <a:gd name="connsiteY9" fmla="*/ 1323474 h 1392226"/>
                <a:gd name="connsiteX10" fmla="*/ 398761 w 1196283"/>
                <a:gd name="connsiteY10" fmla="*/ 1375038 h 1392226"/>
                <a:gd name="connsiteX11" fmla="*/ 594704 w 1196283"/>
                <a:gd name="connsiteY11" fmla="*/ 1392226 h 13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283" h="1392226">
                  <a:moveTo>
                    <a:pt x="594704" y="1392226"/>
                  </a:moveTo>
                  <a:lnTo>
                    <a:pt x="732208" y="1388788"/>
                  </a:lnTo>
                  <a:lnTo>
                    <a:pt x="838773" y="1371600"/>
                  </a:lnTo>
                  <a:lnTo>
                    <a:pt x="962527" y="1333787"/>
                  </a:lnTo>
                  <a:lnTo>
                    <a:pt x="1038154" y="1292536"/>
                  </a:lnTo>
                  <a:lnTo>
                    <a:pt x="1196283" y="1210033"/>
                  </a:lnTo>
                  <a:lnTo>
                    <a:pt x="1192845" y="0"/>
                  </a:lnTo>
                  <a:lnTo>
                    <a:pt x="3438" y="3438"/>
                  </a:lnTo>
                  <a:lnTo>
                    <a:pt x="0" y="1216908"/>
                  </a:lnTo>
                  <a:lnTo>
                    <a:pt x="199381" y="1323474"/>
                  </a:lnTo>
                  <a:lnTo>
                    <a:pt x="398761" y="1375038"/>
                  </a:lnTo>
                  <a:lnTo>
                    <a:pt x="594704" y="13922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1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DIRC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6D52BC-8FB4-E946-8D7D-FB0C1276EE94}"/>
              </a:ext>
            </a:extLst>
          </p:cNvPr>
          <p:cNvGrpSpPr/>
          <p:nvPr/>
        </p:nvGrpSpPr>
        <p:grpSpPr>
          <a:xfrm>
            <a:off x="4498063" y="1659485"/>
            <a:ext cx="3209566" cy="2931422"/>
            <a:chOff x="482410" y="1888085"/>
            <a:chExt cx="3209566" cy="2931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3281A1-43DE-3F48-B12A-DB0B53CF5048}"/>
                </a:ext>
              </a:extLst>
            </p:cNvPr>
            <p:cNvSpPr/>
            <p:nvPr/>
          </p:nvSpPr>
          <p:spPr>
            <a:xfrm>
              <a:off x="2695074" y="1888085"/>
              <a:ext cx="996902" cy="2324165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8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</a:rPr>
                <a:t>dRICH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C2A2F0-8F06-EF41-9F8B-E473653379C5}"/>
                </a:ext>
              </a:extLst>
            </p:cNvPr>
            <p:cNvSpPr/>
            <p:nvPr/>
          </p:nvSpPr>
          <p:spPr>
            <a:xfrm>
              <a:off x="482410" y="1888085"/>
              <a:ext cx="996902" cy="252469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8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</a:rPr>
                <a:t>mRHIC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BD585A-8E72-8644-BC4F-27C6C76A027F}"/>
                </a:ext>
              </a:extLst>
            </p:cNvPr>
            <p:cNvSpPr/>
            <p:nvPr/>
          </p:nvSpPr>
          <p:spPr>
            <a:xfrm>
              <a:off x="1488478" y="3427281"/>
              <a:ext cx="1196283" cy="1392226"/>
            </a:xfrm>
            <a:custGeom>
              <a:avLst/>
              <a:gdLst>
                <a:gd name="connsiteX0" fmla="*/ 594704 w 1196283"/>
                <a:gd name="connsiteY0" fmla="*/ 1392226 h 1392226"/>
                <a:gd name="connsiteX1" fmla="*/ 732208 w 1196283"/>
                <a:gd name="connsiteY1" fmla="*/ 1388788 h 1392226"/>
                <a:gd name="connsiteX2" fmla="*/ 838773 w 1196283"/>
                <a:gd name="connsiteY2" fmla="*/ 1371600 h 1392226"/>
                <a:gd name="connsiteX3" fmla="*/ 962527 w 1196283"/>
                <a:gd name="connsiteY3" fmla="*/ 1333787 h 1392226"/>
                <a:gd name="connsiteX4" fmla="*/ 1038154 w 1196283"/>
                <a:gd name="connsiteY4" fmla="*/ 1292536 h 1392226"/>
                <a:gd name="connsiteX5" fmla="*/ 1196283 w 1196283"/>
                <a:gd name="connsiteY5" fmla="*/ 1210033 h 1392226"/>
                <a:gd name="connsiteX6" fmla="*/ 1192845 w 1196283"/>
                <a:gd name="connsiteY6" fmla="*/ 0 h 1392226"/>
                <a:gd name="connsiteX7" fmla="*/ 3438 w 1196283"/>
                <a:gd name="connsiteY7" fmla="*/ 3438 h 1392226"/>
                <a:gd name="connsiteX8" fmla="*/ 0 w 1196283"/>
                <a:gd name="connsiteY8" fmla="*/ 1216908 h 1392226"/>
                <a:gd name="connsiteX9" fmla="*/ 199381 w 1196283"/>
                <a:gd name="connsiteY9" fmla="*/ 1323474 h 1392226"/>
                <a:gd name="connsiteX10" fmla="*/ 398761 w 1196283"/>
                <a:gd name="connsiteY10" fmla="*/ 1375038 h 1392226"/>
                <a:gd name="connsiteX11" fmla="*/ 594704 w 1196283"/>
                <a:gd name="connsiteY11" fmla="*/ 1392226 h 13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283" h="1392226">
                  <a:moveTo>
                    <a:pt x="594704" y="1392226"/>
                  </a:moveTo>
                  <a:lnTo>
                    <a:pt x="732208" y="1388788"/>
                  </a:lnTo>
                  <a:lnTo>
                    <a:pt x="838773" y="1371600"/>
                  </a:lnTo>
                  <a:lnTo>
                    <a:pt x="962527" y="1333787"/>
                  </a:lnTo>
                  <a:lnTo>
                    <a:pt x="1038154" y="1292536"/>
                  </a:lnTo>
                  <a:lnTo>
                    <a:pt x="1196283" y="1210033"/>
                  </a:lnTo>
                  <a:lnTo>
                    <a:pt x="1192845" y="0"/>
                  </a:lnTo>
                  <a:lnTo>
                    <a:pt x="3438" y="3438"/>
                  </a:lnTo>
                  <a:lnTo>
                    <a:pt x="0" y="1216908"/>
                  </a:lnTo>
                  <a:lnTo>
                    <a:pt x="199381" y="1323474"/>
                  </a:lnTo>
                  <a:lnTo>
                    <a:pt x="398761" y="1375038"/>
                  </a:lnTo>
                  <a:lnTo>
                    <a:pt x="594704" y="13922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1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DIRC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41126-966C-554F-A089-E264F12ADD78}"/>
              </a:ext>
            </a:extLst>
          </p:cNvPr>
          <p:cNvGrpSpPr/>
          <p:nvPr/>
        </p:nvGrpSpPr>
        <p:grpSpPr>
          <a:xfrm>
            <a:off x="8550166" y="1659485"/>
            <a:ext cx="3209566" cy="2931422"/>
            <a:chOff x="482410" y="1888085"/>
            <a:chExt cx="3209566" cy="2931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690141-B8F6-C548-886E-555B561B910F}"/>
                </a:ext>
              </a:extLst>
            </p:cNvPr>
            <p:cNvSpPr/>
            <p:nvPr/>
          </p:nvSpPr>
          <p:spPr>
            <a:xfrm>
              <a:off x="2695074" y="1888085"/>
              <a:ext cx="996902" cy="2324165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8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</a:rPr>
                <a:t>dRICH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653025-E27C-934B-A9A4-C53D3E4EDEA5}"/>
                </a:ext>
              </a:extLst>
            </p:cNvPr>
            <p:cNvSpPr/>
            <p:nvPr/>
          </p:nvSpPr>
          <p:spPr>
            <a:xfrm>
              <a:off x="482410" y="1888085"/>
              <a:ext cx="996902" cy="252469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8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</a:rPr>
                <a:t>mRHIC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7927891-DAB4-5C49-A082-4F4FCA373F6F}"/>
                </a:ext>
              </a:extLst>
            </p:cNvPr>
            <p:cNvSpPr/>
            <p:nvPr/>
          </p:nvSpPr>
          <p:spPr>
            <a:xfrm>
              <a:off x="1488478" y="3427281"/>
              <a:ext cx="1196283" cy="1392226"/>
            </a:xfrm>
            <a:custGeom>
              <a:avLst/>
              <a:gdLst>
                <a:gd name="connsiteX0" fmla="*/ 594704 w 1196283"/>
                <a:gd name="connsiteY0" fmla="*/ 1392226 h 1392226"/>
                <a:gd name="connsiteX1" fmla="*/ 732208 w 1196283"/>
                <a:gd name="connsiteY1" fmla="*/ 1388788 h 1392226"/>
                <a:gd name="connsiteX2" fmla="*/ 838773 w 1196283"/>
                <a:gd name="connsiteY2" fmla="*/ 1371600 h 1392226"/>
                <a:gd name="connsiteX3" fmla="*/ 962527 w 1196283"/>
                <a:gd name="connsiteY3" fmla="*/ 1333787 h 1392226"/>
                <a:gd name="connsiteX4" fmla="*/ 1038154 w 1196283"/>
                <a:gd name="connsiteY4" fmla="*/ 1292536 h 1392226"/>
                <a:gd name="connsiteX5" fmla="*/ 1196283 w 1196283"/>
                <a:gd name="connsiteY5" fmla="*/ 1210033 h 1392226"/>
                <a:gd name="connsiteX6" fmla="*/ 1192845 w 1196283"/>
                <a:gd name="connsiteY6" fmla="*/ 0 h 1392226"/>
                <a:gd name="connsiteX7" fmla="*/ 3438 w 1196283"/>
                <a:gd name="connsiteY7" fmla="*/ 3438 h 1392226"/>
                <a:gd name="connsiteX8" fmla="*/ 0 w 1196283"/>
                <a:gd name="connsiteY8" fmla="*/ 1216908 h 1392226"/>
                <a:gd name="connsiteX9" fmla="*/ 199381 w 1196283"/>
                <a:gd name="connsiteY9" fmla="*/ 1323474 h 1392226"/>
                <a:gd name="connsiteX10" fmla="*/ 398761 w 1196283"/>
                <a:gd name="connsiteY10" fmla="*/ 1375038 h 1392226"/>
                <a:gd name="connsiteX11" fmla="*/ 594704 w 1196283"/>
                <a:gd name="connsiteY11" fmla="*/ 1392226 h 13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283" h="1392226">
                  <a:moveTo>
                    <a:pt x="594704" y="1392226"/>
                  </a:moveTo>
                  <a:lnTo>
                    <a:pt x="732208" y="1388788"/>
                  </a:lnTo>
                  <a:lnTo>
                    <a:pt x="838773" y="1371600"/>
                  </a:lnTo>
                  <a:lnTo>
                    <a:pt x="962527" y="1333787"/>
                  </a:lnTo>
                  <a:lnTo>
                    <a:pt x="1038154" y="1292536"/>
                  </a:lnTo>
                  <a:lnTo>
                    <a:pt x="1196283" y="1210033"/>
                  </a:lnTo>
                  <a:lnTo>
                    <a:pt x="1192845" y="0"/>
                  </a:lnTo>
                  <a:lnTo>
                    <a:pt x="3438" y="3438"/>
                  </a:lnTo>
                  <a:lnTo>
                    <a:pt x="0" y="1216908"/>
                  </a:lnTo>
                  <a:lnTo>
                    <a:pt x="199381" y="1323474"/>
                  </a:lnTo>
                  <a:lnTo>
                    <a:pt x="398761" y="1375038"/>
                  </a:lnTo>
                  <a:lnTo>
                    <a:pt x="594704" y="13922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1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DIRC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388527-A9E1-1C40-B18A-D39E2007CDD4}"/>
              </a:ext>
            </a:extLst>
          </p:cNvPr>
          <p:cNvSpPr txBox="1"/>
          <p:nvPr/>
        </p:nvSpPr>
        <p:spPr>
          <a:xfrm>
            <a:off x="146304" y="1170432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CEA66-5D44-C945-8211-1A5C0B9A8B8E}"/>
              </a:ext>
            </a:extLst>
          </p:cNvPr>
          <p:cNvSpPr txBox="1"/>
          <p:nvPr/>
        </p:nvSpPr>
        <p:spPr>
          <a:xfrm>
            <a:off x="4194048" y="117043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54915-A738-5D42-A636-A75D887F9E2B}"/>
              </a:ext>
            </a:extLst>
          </p:cNvPr>
          <p:cNvSpPr txBox="1"/>
          <p:nvPr/>
        </p:nvSpPr>
        <p:spPr>
          <a:xfrm>
            <a:off x="8241792" y="1170432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AC14F2-0A24-E645-9FDE-D64360323C7B}"/>
              </a:ext>
            </a:extLst>
          </p:cNvPr>
          <p:cNvSpPr txBox="1"/>
          <p:nvPr/>
        </p:nvSpPr>
        <p:spPr>
          <a:xfrm>
            <a:off x="5126920" y="5481265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 self-determined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3CDBA-BCF5-E64E-84AF-7B4C9F23E395}"/>
              </a:ext>
            </a:extLst>
          </p:cNvPr>
          <p:cNvSpPr txBox="1"/>
          <p:nvPr/>
        </p:nvSpPr>
        <p:spPr>
          <a:xfrm>
            <a:off x="646890" y="519450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Kaon distribution in MB PYTHIA 8</a:t>
            </a:r>
          </a:p>
        </p:txBody>
      </p:sp>
    </p:spTree>
    <p:extLst>
      <p:ext uri="{BB962C8B-B14F-4D97-AF65-F5344CB8AC3E}">
        <p14:creationId xmlns:p14="http://schemas.microsoft.com/office/powerpoint/2010/main" val="293646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135C0-9A3F-8748-8A55-A5ED2ABABF07}"/>
              </a:ext>
            </a:extLst>
          </p:cNvPr>
          <p:cNvSpPr txBox="1"/>
          <p:nvPr/>
        </p:nvSpPr>
        <p:spPr>
          <a:xfrm>
            <a:off x="1089643" y="418815"/>
            <a:ext cx="6607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Physics cases: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Heavy flavor reconstruction: </a:t>
            </a:r>
            <a:r>
              <a:rPr lang="en-US" sz="2400" dirty="0" err="1"/>
              <a:t>Lambda_C</a:t>
            </a:r>
            <a:r>
              <a:rPr lang="en-US" sz="2400" dirty="0"/>
              <a:t> -&gt; </a:t>
            </a:r>
            <a:r>
              <a:rPr lang="en-US" sz="2400" dirty="0" err="1"/>
              <a:t>pi+k+p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Exclusive: rho-&gt;K+K-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SIDIS: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CE588-9D08-7843-96E8-A4DA47A3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9" y="2034195"/>
            <a:ext cx="8165338" cy="2251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59554-08B4-E045-8817-F6FB2B559A42}"/>
              </a:ext>
            </a:extLst>
          </p:cNvPr>
          <p:cNvSpPr txBox="1"/>
          <p:nvPr/>
        </p:nvSpPr>
        <p:spPr>
          <a:xfrm>
            <a:off x="9070848" y="283464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BBA22-6158-5A49-AAB9-5A3EA01A00C0}"/>
              </a:ext>
            </a:extLst>
          </p:cNvPr>
          <p:cNvSpPr txBox="1"/>
          <p:nvPr/>
        </p:nvSpPr>
        <p:spPr>
          <a:xfrm>
            <a:off x="8825357" y="3149108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1.66 – 0.15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4E745-6A8F-FA41-BC14-97BF2FB3F9C8}"/>
              </a:ext>
            </a:extLst>
          </p:cNvPr>
          <p:cNvSpPr txBox="1"/>
          <p:nvPr/>
        </p:nvSpPr>
        <p:spPr>
          <a:xfrm>
            <a:off x="8825356" y="3745011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1.66 – 0.15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2C219-E58B-0648-A373-56BB9CD0C8A5}"/>
              </a:ext>
            </a:extLst>
          </p:cNvPr>
          <p:cNvSpPr txBox="1"/>
          <p:nvPr/>
        </p:nvSpPr>
        <p:spPr>
          <a:xfrm>
            <a:off x="8825355" y="3439687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 – 0.1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A1597-2F41-BB4F-A83C-2B7AD33A6B71}"/>
              </a:ext>
            </a:extLst>
          </p:cNvPr>
          <p:cNvSpPr txBox="1"/>
          <p:nvPr/>
        </p:nvSpPr>
        <p:spPr>
          <a:xfrm>
            <a:off x="987552" y="4295194"/>
            <a:ext cx="567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observable to demonstrate it? Contact SIDIS group?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5A0FC-E9B3-304D-91BC-C8D686D42BAE}"/>
              </a:ext>
            </a:extLst>
          </p:cNvPr>
          <p:cNvSpPr/>
          <p:nvPr/>
        </p:nvSpPr>
        <p:spPr>
          <a:xfrm>
            <a:off x="987552" y="4751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/event/13161/contributions/54449/attachments/37146/61331/</a:t>
            </a:r>
            <a:r>
              <a:rPr lang="en-US" dirty="0" err="1"/>
              <a:t>etaVsPcov_all_ymin.pdf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171</Words>
  <Application>Microsoft Macintosh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2021-09-23T15:03:14Z</dcterms:created>
  <dcterms:modified xsi:type="dcterms:W3CDTF">2021-09-23T15:45:26Z</dcterms:modified>
</cp:coreProperties>
</file>