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並本 ゆみか" userId="543740b4216587d0" providerId="LiveId" clId="{065557DD-E879-4450-B170-53B85837F3A1}"/>
    <pc:docChg chg="custSel addSld modSld">
      <pc:chgData name="並本 ゆみか" userId="543740b4216587d0" providerId="LiveId" clId="{065557DD-E879-4450-B170-53B85837F3A1}" dt="2021-10-01T02:26:15.718" v="2432" actId="20577"/>
      <pc:docMkLst>
        <pc:docMk/>
      </pc:docMkLst>
      <pc:sldChg chg="modSp mod">
        <pc:chgData name="並本 ゆみか" userId="543740b4216587d0" providerId="LiveId" clId="{065557DD-E879-4450-B170-53B85837F3A1}" dt="2021-10-01T01:17:18.673" v="299" actId="20577"/>
        <pc:sldMkLst>
          <pc:docMk/>
          <pc:sldMk cId="2793425290" sldId="256"/>
        </pc:sldMkLst>
        <pc:spChg chg="mod">
          <ac:chgData name="並本 ゆみか" userId="543740b4216587d0" providerId="LiveId" clId="{065557DD-E879-4450-B170-53B85837F3A1}" dt="2021-10-01T01:17:18.673" v="299" actId="20577"/>
          <ac:spMkLst>
            <pc:docMk/>
            <pc:sldMk cId="2793425290" sldId="256"/>
            <ac:spMk id="2" creationId="{E0146258-9AA9-4E6B-ADDC-71A5F6BD768A}"/>
          </ac:spMkLst>
        </pc:spChg>
      </pc:sldChg>
      <pc:sldChg chg="modSp mod">
        <pc:chgData name="並本 ゆみか" userId="543740b4216587d0" providerId="LiveId" clId="{065557DD-E879-4450-B170-53B85837F3A1}" dt="2021-10-01T01:18:12.143" v="335" actId="20577"/>
        <pc:sldMkLst>
          <pc:docMk/>
          <pc:sldMk cId="3237364371" sldId="257"/>
        </pc:sldMkLst>
        <pc:spChg chg="mod">
          <ac:chgData name="並本 ゆみか" userId="543740b4216587d0" providerId="LiveId" clId="{065557DD-E879-4450-B170-53B85837F3A1}" dt="2021-10-01T01:18:12.143" v="335" actId="20577"/>
          <ac:spMkLst>
            <pc:docMk/>
            <pc:sldMk cId="3237364371" sldId="257"/>
            <ac:spMk id="3" creationId="{74E99D2E-1443-458F-99FF-D7E16AA33E7D}"/>
          </ac:spMkLst>
        </pc:spChg>
      </pc:sldChg>
      <pc:sldChg chg="modSp add mod">
        <pc:chgData name="並本 ゆみか" userId="543740b4216587d0" providerId="LiveId" clId="{065557DD-E879-4450-B170-53B85837F3A1}" dt="2021-10-01T01:59:18.022" v="1086" actId="20577"/>
        <pc:sldMkLst>
          <pc:docMk/>
          <pc:sldMk cId="1781487629" sldId="258"/>
        </pc:sldMkLst>
        <pc:spChg chg="mod">
          <ac:chgData name="並本 ゆみか" userId="543740b4216587d0" providerId="LiveId" clId="{065557DD-E879-4450-B170-53B85837F3A1}" dt="2021-10-01T01:41:09.174" v="752"/>
          <ac:spMkLst>
            <pc:docMk/>
            <pc:sldMk cId="1781487629" sldId="258"/>
            <ac:spMk id="2" creationId="{EFE97E0F-C076-458B-959C-4FFFBAC3D761}"/>
          </ac:spMkLst>
        </pc:spChg>
        <pc:spChg chg="mod">
          <ac:chgData name="並本 ゆみか" userId="543740b4216587d0" providerId="LiveId" clId="{065557DD-E879-4450-B170-53B85837F3A1}" dt="2021-10-01T01:59:18.022" v="1086" actId="20577"/>
          <ac:spMkLst>
            <pc:docMk/>
            <pc:sldMk cId="1781487629" sldId="258"/>
            <ac:spMk id="3" creationId="{74E99D2E-1443-458F-99FF-D7E16AA33E7D}"/>
          </ac:spMkLst>
        </pc:spChg>
      </pc:sldChg>
      <pc:sldChg chg="addSp modSp add mod">
        <pc:chgData name="並本 ゆみか" userId="543740b4216587d0" providerId="LiveId" clId="{065557DD-E879-4450-B170-53B85837F3A1}" dt="2021-10-01T02:10:56.819" v="1415" actId="20577"/>
        <pc:sldMkLst>
          <pc:docMk/>
          <pc:sldMk cId="341737427" sldId="259"/>
        </pc:sldMkLst>
        <pc:spChg chg="mod">
          <ac:chgData name="並本 ゆみか" userId="543740b4216587d0" providerId="LiveId" clId="{065557DD-E879-4450-B170-53B85837F3A1}" dt="2021-10-01T01:41:15.579" v="758"/>
          <ac:spMkLst>
            <pc:docMk/>
            <pc:sldMk cId="341737427" sldId="259"/>
            <ac:spMk id="2" creationId="{EFE97E0F-C076-458B-959C-4FFFBAC3D761}"/>
          </ac:spMkLst>
        </pc:spChg>
        <pc:spChg chg="mod">
          <ac:chgData name="並本 ゆみか" userId="543740b4216587d0" providerId="LiveId" clId="{065557DD-E879-4450-B170-53B85837F3A1}" dt="2021-10-01T02:10:56.819" v="1415" actId="20577"/>
          <ac:spMkLst>
            <pc:docMk/>
            <pc:sldMk cId="341737427" sldId="259"/>
            <ac:spMk id="3" creationId="{74E99D2E-1443-458F-99FF-D7E16AA33E7D}"/>
          </ac:spMkLst>
        </pc:spChg>
        <pc:spChg chg="add mod">
          <ac:chgData name="並本 ゆみか" userId="543740b4216587d0" providerId="LiveId" clId="{065557DD-E879-4450-B170-53B85837F3A1}" dt="2021-10-01T01:42:41.465" v="889" actId="1038"/>
          <ac:spMkLst>
            <pc:docMk/>
            <pc:sldMk cId="341737427" sldId="259"/>
            <ac:spMk id="7" creationId="{D714565E-947C-4065-9295-4D1CCC5700F2}"/>
          </ac:spMkLst>
        </pc:spChg>
        <pc:spChg chg="add mod">
          <ac:chgData name="並本 ゆみか" userId="543740b4216587d0" providerId="LiveId" clId="{065557DD-E879-4450-B170-53B85837F3A1}" dt="2021-10-01T01:54:44.533" v="950" actId="1076"/>
          <ac:spMkLst>
            <pc:docMk/>
            <pc:sldMk cId="341737427" sldId="259"/>
            <ac:spMk id="10" creationId="{9D0559BC-7E22-4AD8-81BE-BF733F749E1B}"/>
          </ac:spMkLst>
        </pc:spChg>
        <pc:picChg chg="add mod">
          <ac:chgData name="並本 ゆみか" userId="543740b4216587d0" providerId="LiveId" clId="{065557DD-E879-4450-B170-53B85837F3A1}" dt="2021-10-01T01:42:23.751" v="862"/>
          <ac:picMkLst>
            <pc:docMk/>
            <pc:sldMk cId="341737427" sldId="259"/>
            <ac:picMk id="8" creationId="{77C45F78-CAC2-409C-B98F-53F9985F7DCB}"/>
          </ac:picMkLst>
        </pc:picChg>
        <pc:picChg chg="add mod">
          <ac:chgData name="並本 ゆみか" userId="543740b4216587d0" providerId="LiveId" clId="{065557DD-E879-4450-B170-53B85837F3A1}" dt="2021-10-01T01:42:23.751" v="862"/>
          <ac:picMkLst>
            <pc:docMk/>
            <pc:sldMk cId="341737427" sldId="259"/>
            <ac:picMk id="9" creationId="{3EF3CD0E-72EF-4F78-A90C-BB593F0513F1}"/>
          </ac:picMkLst>
        </pc:picChg>
      </pc:sldChg>
      <pc:sldChg chg="addSp delSp modSp add mod">
        <pc:chgData name="並本 ゆみか" userId="543740b4216587d0" providerId="LiveId" clId="{065557DD-E879-4450-B170-53B85837F3A1}" dt="2021-10-01T02:11:23.973" v="1481" actId="1076"/>
        <pc:sldMkLst>
          <pc:docMk/>
          <pc:sldMk cId="1642311316" sldId="260"/>
        </pc:sldMkLst>
        <pc:spChg chg="mod">
          <ac:chgData name="並本 ゆみか" userId="543740b4216587d0" providerId="LiveId" clId="{065557DD-E879-4450-B170-53B85837F3A1}" dt="2021-10-01T02:06:27.574" v="1096"/>
          <ac:spMkLst>
            <pc:docMk/>
            <pc:sldMk cId="1642311316" sldId="260"/>
            <ac:spMk id="2" creationId="{EFE97E0F-C076-458B-959C-4FFFBAC3D761}"/>
          </ac:spMkLst>
        </pc:spChg>
        <pc:spChg chg="mod">
          <ac:chgData name="並本 ゆみか" userId="543740b4216587d0" providerId="LiveId" clId="{065557DD-E879-4450-B170-53B85837F3A1}" dt="2021-10-01T02:11:20.402" v="1480" actId="20577"/>
          <ac:spMkLst>
            <pc:docMk/>
            <pc:sldMk cId="1642311316" sldId="260"/>
            <ac:spMk id="3" creationId="{74E99D2E-1443-458F-99FF-D7E16AA33E7D}"/>
          </ac:spMkLst>
        </pc:spChg>
        <pc:spChg chg="del">
          <ac:chgData name="並本 ゆみか" userId="543740b4216587d0" providerId="LiveId" clId="{065557DD-E879-4450-B170-53B85837F3A1}" dt="2021-10-01T02:06:31.291" v="1097" actId="478"/>
          <ac:spMkLst>
            <pc:docMk/>
            <pc:sldMk cId="1642311316" sldId="260"/>
            <ac:spMk id="7" creationId="{D714565E-947C-4065-9295-4D1CCC5700F2}"/>
          </ac:spMkLst>
        </pc:spChg>
        <pc:spChg chg="del">
          <ac:chgData name="並本 ゆみか" userId="543740b4216587d0" providerId="LiveId" clId="{065557DD-E879-4450-B170-53B85837F3A1}" dt="2021-10-01T02:06:31.291" v="1097" actId="478"/>
          <ac:spMkLst>
            <pc:docMk/>
            <pc:sldMk cId="1642311316" sldId="260"/>
            <ac:spMk id="10" creationId="{9D0559BC-7E22-4AD8-81BE-BF733F749E1B}"/>
          </ac:spMkLst>
        </pc:spChg>
        <pc:picChg chg="del">
          <ac:chgData name="並本 ゆみか" userId="543740b4216587d0" providerId="LiveId" clId="{065557DD-E879-4450-B170-53B85837F3A1}" dt="2021-10-01T02:06:31.291" v="1097" actId="478"/>
          <ac:picMkLst>
            <pc:docMk/>
            <pc:sldMk cId="1642311316" sldId="260"/>
            <ac:picMk id="8" creationId="{77C45F78-CAC2-409C-B98F-53F9985F7DCB}"/>
          </ac:picMkLst>
        </pc:picChg>
        <pc:picChg chg="del">
          <ac:chgData name="並本 ゆみか" userId="543740b4216587d0" providerId="LiveId" clId="{065557DD-E879-4450-B170-53B85837F3A1}" dt="2021-10-01T02:06:31.291" v="1097" actId="478"/>
          <ac:picMkLst>
            <pc:docMk/>
            <pc:sldMk cId="1642311316" sldId="260"/>
            <ac:picMk id="9" creationId="{3EF3CD0E-72EF-4F78-A90C-BB593F0513F1}"/>
          </ac:picMkLst>
        </pc:picChg>
        <pc:picChg chg="add mod">
          <ac:chgData name="並本 ゆみか" userId="543740b4216587d0" providerId="LiveId" clId="{065557DD-E879-4450-B170-53B85837F3A1}" dt="2021-10-01T02:11:23.973" v="1481" actId="1076"/>
          <ac:picMkLst>
            <pc:docMk/>
            <pc:sldMk cId="1642311316" sldId="260"/>
            <ac:picMk id="11" creationId="{81596767-8B68-416D-8E2E-F2D85CBC6839}"/>
          </ac:picMkLst>
        </pc:picChg>
      </pc:sldChg>
      <pc:sldChg chg="addSp delSp modSp add mod">
        <pc:chgData name="並本 ゆみか" userId="543740b4216587d0" providerId="LiveId" clId="{065557DD-E879-4450-B170-53B85837F3A1}" dt="2021-10-01T02:26:15.718" v="2432" actId="20577"/>
        <pc:sldMkLst>
          <pc:docMk/>
          <pc:sldMk cId="2284413742" sldId="261"/>
        </pc:sldMkLst>
        <pc:spChg chg="mod">
          <ac:chgData name="並本 ゆみか" userId="543740b4216587d0" providerId="LiveId" clId="{065557DD-E879-4450-B170-53B85837F3A1}" dt="2021-10-01T02:15:35.748" v="1715"/>
          <ac:spMkLst>
            <pc:docMk/>
            <pc:sldMk cId="2284413742" sldId="261"/>
            <ac:spMk id="2" creationId="{EFE97E0F-C076-458B-959C-4FFFBAC3D761}"/>
          </ac:spMkLst>
        </pc:spChg>
        <pc:spChg chg="mod">
          <ac:chgData name="並本 ゆみか" userId="543740b4216587d0" providerId="LiveId" clId="{065557DD-E879-4450-B170-53B85837F3A1}" dt="2021-10-01T02:26:15.718" v="2432" actId="20577"/>
          <ac:spMkLst>
            <pc:docMk/>
            <pc:sldMk cId="2284413742" sldId="261"/>
            <ac:spMk id="3" creationId="{74E99D2E-1443-458F-99FF-D7E16AA33E7D}"/>
          </ac:spMkLst>
        </pc:spChg>
        <pc:spChg chg="add del mod">
          <ac:chgData name="並本 ゆみか" userId="543740b4216587d0" providerId="LiveId" clId="{065557DD-E879-4450-B170-53B85837F3A1}" dt="2021-10-01T02:15:15.940" v="1703" actId="478"/>
          <ac:spMkLst>
            <pc:docMk/>
            <pc:sldMk cId="2284413742" sldId="261"/>
            <ac:spMk id="7" creationId="{7D086601-004A-45D9-820A-7FEE842232DF}"/>
          </ac:spMkLst>
        </pc:spChg>
        <pc:spChg chg="add del mod">
          <ac:chgData name="並本 ゆみか" userId="543740b4216587d0" providerId="LiveId" clId="{065557DD-E879-4450-B170-53B85837F3A1}" dt="2021-10-01T02:15:29.028" v="1706" actId="478"/>
          <ac:spMkLst>
            <pc:docMk/>
            <pc:sldMk cId="2284413742" sldId="261"/>
            <ac:spMk id="13" creationId="{BCD5D561-B6B3-4937-8EC8-B427D1D7A0C4}"/>
          </ac:spMkLst>
        </pc:spChg>
        <pc:spChg chg="add del mod">
          <ac:chgData name="並本 ゆみか" userId="543740b4216587d0" providerId="LiveId" clId="{065557DD-E879-4450-B170-53B85837F3A1}" dt="2021-10-01T02:15:24.565" v="1705" actId="478"/>
          <ac:spMkLst>
            <pc:docMk/>
            <pc:sldMk cId="2284413742" sldId="261"/>
            <ac:spMk id="14" creationId="{2854934F-72CC-4CD9-ABB9-2652E5DEB4D9}"/>
          </ac:spMkLst>
        </pc:spChg>
        <pc:spChg chg="add del mod">
          <ac:chgData name="並本 ゆみか" userId="543740b4216587d0" providerId="LiveId" clId="{065557DD-E879-4450-B170-53B85837F3A1}" dt="2021-10-01T02:15:32.139" v="1707" actId="478"/>
          <ac:spMkLst>
            <pc:docMk/>
            <pc:sldMk cId="2284413742" sldId="261"/>
            <ac:spMk id="15" creationId="{F8872289-A75B-4BF6-93B0-3592F58725F2}"/>
          </ac:spMkLst>
        </pc:spChg>
        <pc:grpChg chg="add del mod">
          <ac:chgData name="並本 ゆみか" userId="543740b4216587d0" providerId="LiveId" clId="{065557DD-E879-4450-B170-53B85837F3A1}" dt="2021-10-01T02:15:24.565" v="1705" actId="478"/>
          <ac:grpSpMkLst>
            <pc:docMk/>
            <pc:sldMk cId="2284413742" sldId="261"/>
            <ac:grpSpMk id="8" creationId="{D8D2B6D6-35D3-4CDF-9DE4-2788E390561D}"/>
          </ac:grpSpMkLst>
        </pc:grpChg>
        <pc:picChg chg="mod">
          <ac:chgData name="並本 ゆみか" userId="543740b4216587d0" providerId="LiveId" clId="{065557DD-E879-4450-B170-53B85837F3A1}" dt="2021-10-01T02:15:02.874" v="1657"/>
          <ac:picMkLst>
            <pc:docMk/>
            <pc:sldMk cId="2284413742" sldId="261"/>
            <ac:picMk id="9" creationId="{881EFAFE-6F53-4FCF-BC79-ECF63EB8F535}"/>
          </ac:picMkLst>
        </pc:picChg>
        <pc:picChg chg="del">
          <ac:chgData name="並本 ゆみか" userId="543740b4216587d0" providerId="LiveId" clId="{065557DD-E879-4450-B170-53B85837F3A1}" dt="2021-10-01T02:12:45.507" v="1511" actId="478"/>
          <ac:picMkLst>
            <pc:docMk/>
            <pc:sldMk cId="2284413742" sldId="261"/>
            <ac:picMk id="11" creationId="{81596767-8B68-416D-8E2E-F2D85CBC6839}"/>
          </ac:picMkLst>
        </pc:picChg>
        <pc:picChg chg="add del mod">
          <ac:chgData name="並本 ゆみか" userId="543740b4216587d0" providerId="LiveId" clId="{065557DD-E879-4450-B170-53B85837F3A1}" dt="2021-10-01T02:15:24.565" v="1705" actId="478"/>
          <ac:picMkLst>
            <pc:docMk/>
            <pc:sldMk cId="2284413742" sldId="261"/>
            <ac:picMk id="12" creationId="{2AFAEBBB-46BD-42E9-9979-1237A3B07192}"/>
          </ac:picMkLst>
        </pc:picChg>
        <pc:cxnChg chg="mod">
          <ac:chgData name="並本 ゆみか" userId="543740b4216587d0" providerId="LiveId" clId="{065557DD-E879-4450-B170-53B85837F3A1}" dt="2021-10-01T02:15:02.874" v="1657"/>
          <ac:cxnSpMkLst>
            <pc:docMk/>
            <pc:sldMk cId="2284413742" sldId="261"/>
            <ac:cxnSpMk id="10" creationId="{D1DA1C94-8B7F-4AC0-9FB6-93E5329069F0}"/>
          </ac:cxnSpMkLst>
        </pc:cxnChg>
      </pc:sldChg>
      <pc:sldChg chg="addSp delSp modSp add mod">
        <pc:chgData name="並本 ゆみか" userId="543740b4216587d0" providerId="LiveId" clId="{065557DD-E879-4450-B170-53B85837F3A1}" dt="2021-10-01T02:21:34.948" v="2143" actId="20577"/>
        <pc:sldMkLst>
          <pc:docMk/>
          <pc:sldMk cId="4224004110" sldId="262"/>
        </pc:sldMkLst>
        <pc:spChg chg="mod">
          <ac:chgData name="並本 ゆみか" userId="543740b4216587d0" providerId="LiveId" clId="{065557DD-E879-4450-B170-53B85837F3A1}" dt="2021-10-01T02:15:38.623" v="1719"/>
          <ac:spMkLst>
            <pc:docMk/>
            <pc:sldMk cId="4224004110" sldId="262"/>
            <ac:spMk id="2" creationId="{EFE97E0F-C076-458B-959C-4FFFBAC3D761}"/>
          </ac:spMkLst>
        </pc:spChg>
        <pc:spChg chg="mod">
          <ac:chgData name="並本 ゆみか" userId="543740b4216587d0" providerId="LiveId" clId="{065557DD-E879-4450-B170-53B85837F3A1}" dt="2021-10-01T02:21:34.948" v="2143" actId="20577"/>
          <ac:spMkLst>
            <pc:docMk/>
            <pc:sldMk cId="4224004110" sldId="262"/>
            <ac:spMk id="3" creationId="{74E99D2E-1443-458F-99FF-D7E16AA33E7D}"/>
          </ac:spMkLst>
        </pc:spChg>
        <pc:spChg chg="mod">
          <ac:chgData name="並本 ゆみか" userId="543740b4216587d0" providerId="LiveId" clId="{065557DD-E879-4450-B170-53B85837F3A1}" dt="2021-10-01T02:19:24.675" v="1966" actId="208"/>
          <ac:spMkLst>
            <pc:docMk/>
            <pc:sldMk cId="4224004110" sldId="262"/>
            <ac:spMk id="13" creationId="{BCD5D561-B6B3-4937-8EC8-B427D1D7A0C4}"/>
          </ac:spMkLst>
        </pc:spChg>
        <pc:spChg chg="mod">
          <ac:chgData name="並本 ゆみか" userId="543740b4216587d0" providerId="LiveId" clId="{065557DD-E879-4450-B170-53B85837F3A1}" dt="2021-10-01T02:19:18.380" v="1965" actId="207"/>
          <ac:spMkLst>
            <pc:docMk/>
            <pc:sldMk cId="4224004110" sldId="262"/>
            <ac:spMk id="15" creationId="{F8872289-A75B-4BF6-93B0-3592F58725F2}"/>
          </ac:spMkLst>
        </pc:spChg>
        <pc:cxnChg chg="add del mod">
          <ac:chgData name="並本 ゆみか" userId="543740b4216587d0" providerId="LiveId" clId="{065557DD-E879-4450-B170-53B85837F3A1}" dt="2021-10-01T02:20:49.472" v="2036" actId="478"/>
          <ac:cxnSpMkLst>
            <pc:docMk/>
            <pc:sldMk cId="4224004110" sldId="262"/>
            <ac:cxnSpMk id="16" creationId="{C6117743-8459-4256-91EB-7A00B331DA6E}"/>
          </ac:cxnSpMkLst>
        </pc:cxnChg>
      </pc:sldChg>
      <pc:sldChg chg="addSp delSp modSp add mod">
        <pc:chgData name="並本 ゆみか" userId="543740b4216587d0" providerId="LiveId" clId="{065557DD-E879-4450-B170-53B85837F3A1}" dt="2021-10-01T02:22:30.030" v="2245" actId="20577"/>
        <pc:sldMkLst>
          <pc:docMk/>
          <pc:sldMk cId="1562518688" sldId="263"/>
        </pc:sldMkLst>
        <pc:spChg chg="mod">
          <ac:chgData name="並本 ゆみか" userId="543740b4216587d0" providerId="LiveId" clId="{065557DD-E879-4450-B170-53B85837F3A1}" dt="2021-10-01T02:19:53.465" v="1976"/>
          <ac:spMkLst>
            <pc:docMk/>
            <pc:sldMk cId="1562518688" sldId="263"/>
            <ac:spMk id="2" creationId="{EFE97E0F-C076-458B-959C-4FFFBAC3D761}"/>
          </ac:spMkLst>
        </pc:spChg>
        <pc:spChg chg="mod">
          <ac:chgData name="並本 ゆみか" userId="543740b4216587d0" providerId="LiveId" clId="{065557DD-E879-4450-B170-53B85837F3A1}" dt="2021-10-01T02:22:30.030" v="2245" actId="20577"/>
          <ac:spMkLst>
            <pc:docMk/>
            <pc:sldMk cId="1562518688" sldId="263"/>
            <ac:spMk id="3" creationId="{74E99D2E-1443-458F-99FF-D7E16AA33E7D}"/>
          </ac:spMkLst>
        </pc:spChg>
        <pc:spChg chg="del">
          <ac:chgData name="並本 ゆみか" userId="543740b4216587d0" providerId="LiveId" clId="{065557DD-E879-4450-B170-53B85837F3A1}" dt="2021-10-01T02:20:05.591" v="1980" actId="478"/>
          <ac:spMkLst>
            <pc:docMk/>
            <pc:sldMk cId="1562518688" sldId="263"/>
            <ac:spMk id="13" creationId="{BCD5D561-B6B3-4937-8EC8-B427D1D7A0C4}"/>
          </ac:spMkLst>
        </pc:spChg>
        <pc:spChg chg="del">
          <ac:chgData name="並本 ゆみか" userId="543740b4216587d0" providerId="LiveId" clId="{065557DD-E879-4450-B170-53B85837F3A1}" dt="2021-10-01T02:20:05.591" v="1980" actId="478"/>
          <ac:spMkLst>
            <pc:docMk/>
            <pc:sldMk cId="1562518688" sldId="263"/>
            <ac:spMk id="14" creationId="{2854934F-72CC-4CD9-ABB9-2652E5DEB4D9}"/>
          </ac:spMkLst>
        </pc:spChg>
        <pc:spChg chg="del">
          <ac:chgData name="並本 ゆみか" userId="543740b4216587d0" providerId="LiveId" clId="{065557DD-E879-4450-B170-53B85837F3A1}" dt="2021-10-01T02:20:05.591" v="1980" actId="478"/>
          <ac:spMkLst>
            <pc:docMk/>
            <pc:sldMk cId="1562518688" sldId="263"/>
            <ac:spMk id="15" creationId="{F8872289-A75B-4BF6-93B0-3592F58725F2}"/>
          </ac:spMkLst>
        </pc:spChg>
        <pc:spChg chg="add mod">
          <ac:chgData name="並本 ゆみか" userId="543740b4216587d0" providerId="LiveId" clId="{065557DD-E879-4450-B170-53B85837F3A1}" dt="2021-10-01T02:22:08.099" v="2196" actId="1036"/>
          <ac:spMkLst>
            <pc:docMk/>
            <pc:sldMk cId="1562518688" sldId="263"/>
            <ac:spMk id="18" creationId="{F47623FC-A43C-449A-AB1D-354E800B606C}"/>
          </ac:spMkLst>
        </pc:spChg>
        <pc:spChg chg="add mod">
          <ac:chgData name="並本 ゆみか" userId="543740b4216587d0" providerId="LiveId" clId="{065557DD-E879-4450-B170-53B85837F3A1}" dt="2021-10-01T02:22:08.099" v="2196" actId="1036"/>
          <ac:spMkLst>
            <pc:docMk/>
            <pc:sldMk cId="1562518688" sldId="263"/>
            <ac:spMk id="19" creationId="{D5C097BE-BF95-47EF-86A6-5941BFD1296B}"/>
          </ac:spMkLst>
        </pc:spChg>
        <pc:spChg chg="add mod">
          <ac:chgData name="並本 ゆみか" userId="543740b4216587d0" providerId="LiveId" clId="{065557DD-E879-4450-B170-53B85837F3A1}" dt="2021-10-01T02:22:08.099" v="2196" actId="1036"/>
          <ac:spMkLst>
            <pc:docMk/>
            <pc:sldMk cId="1562518688" sldId="263"/>
            <ac:spMk id="20" creationId="{02D9615F-12F6-4ED8-B80E-ACDC6737BA3E}"/>
          </ac:spMkLst>
        </pc:spChg>
        <pc:grpChg chg="del">
          <ac:chgData name="並本 ゆみか" userId="543740b4216587d0" providerId="LiveId" clId="{065557DD-E879-4450-B170-53B85837F3A1}" dt="2021-10-01T02:20:05.591" v="1980" actId="478"/>
          <ac:grpSpMkLst>
            <pc:docMk/>
            <pc:sldMk cId="1562518688" sldId="263"/>
            <ac:grpSpMk id="8" creationId="{D8D2B6D6-35D3-4CDF-9DE4-2788E390561D}"/>
          </ac:grpSpMkLst>
        </pc:grpChg>
        <pc:picChg chg="del">
          <ac:chgData name="並本 ゆみか" userId="543740b4216587d0" providerId="LiveId" clId="{065557DD-E879-4450-B170-53B85837F3A1}" dt="2021-10-01T02:20:05.591" v="1980" actId="478"/>
          <ac:picMkLst>
            <pc:docMk/>
            <pc:sldMk cId="1562518688" sldId="263"/>
            <ac:picMk id="12" creationId="{2AFAEBBB-46BD-42E9-9979-1237A3B07192}"/>
          </ac:picMkLst>
        </pc:picChg>
        <pc:picChg chg="add mod">
          <ac:chgData name="並本 ゆみか" userId="543740b4216587d0" providerId="LiveId" clId="{065557DD-E879-4450-B170-53B85837F3A1}" dt="2021-10-01T02:22:08.099" v="2196" actId="1036"/>
          <ac:picMkLst>
            <pc:docMk/>
            <pc:sldMk cId="1562518688" sldId="263"/>
            <ac:picMk id="16" creationId="{AEF97FA7-6231-44E9-B575-F29147C1C070}"/>
          </ac:picMkLst>
        </pc:picChg>
        <pc:picChg chg="add mod">
          <ac:chgData name="並本 ゆみか" userId="543740b4216587d0" providerId="LiveId" clId="{065557DD-E879-4450-B170-53B85837F3A1}" dt="2021-10-01T02:22:08.099" v="2196" actId="1036"/>
          <ac:picMkLst>
            <pc:docMk/>
            <pc:sldMk cId="1562518688" sldId="263"/>
            <ac:picMk id="17" creationId="{85A05BA8-A09E-4369-AA73-D558E518AE63}"/>
          </ac:picMkLst>
        </pc:picChg>
        <pc:cxnChg chg="add mod">
          <ac:chgData name="並本 ゆみか" userId="543740b4216587d0" providerId="LiveId" clId="{065557DD-E879-4450-B170-53B85837F3A1}" dt="2021-10-01T02:22:08.099" v="2196" actId="1036"/>
          <ac:cxnSpMkLst>
            <pc:docMk/>
            <pc:sldMk cId="1562518688" sldId="263"/>
            <ac:cxnSpMk id="21" creationId="{1C433CE5-FB4B-49C1-9167-97A7299D94B8}"/>
          </ac:cxnSpMkLst>
        </pc:cxnChg>
      </pc:sldChg>
      <pc:sldChg chg="addSp delSp modSp add mod">
        <pc:chgData name="並本 ゆみか" userId="543740b4216587d0" providerId="LiveId" clId="{065557DD-E879-4450-B170-53B85837F3A1}" dt="2021-10-01T02:24:27.655" v="2365" actId="20577"/>
        <pc:sldMkLst>
          <pc:docMk/>
          <pc:sldMk cId="3697768492" sldId="264"/>
        </pc:sldMkLst>
        <pc:spChg chg="mod">
          <ac:chgData name="並本 ゆみか" userId="543740b4216587d0" providerId="LiveId" clId="{065557DD-E879-4450-B170-53B85837F3A1}" dt="2021-10-01T02:24:27.655" v="2365" actId="20577"/>
          <ac:spMkLst>
            <pc:docMk/>
            <pc:sldMk cId="3697768492" sldId="264"/>
            <ac:spMk id="3" creationId="{74E99D2E-1443-458F-99FF-D7E16AA33E7D}"/>
          </ac:spMkLst>
        </pc:spChg>
        <pc:spChg chg="del">
          <ac:chgData name="並本 ゆみか" userId="543740b4216587d0" providerId="LiveId" clId="{065557DD-E879-4450-B170-53B85837F3A1}" dt="2021-10-01T02:23:32.665" v="2321" actId="478"/>
          <ac:spMkLst>
            <pc:docMk/>
            <pc:sldMk cId="3697768492" sldId="264"/>
            <ac:spMk id="18" creationId="{F47623FC-A43C-449A-AB1D-354E800B606C}"/>
          </ac:spMkLst>
        </pc:spChg>
        <pc:spChg chg="del">
          <ac:chgData name="並本 ゆみか" userId="543740b4216587d0" providerId="LiveId" clId="{065557DD-E879-4450-B170-53B85837F3A1}" dt="2021-10-01T02:23:32.665" v="2321" actId="478"/>
          <ac:spMkLst>
            <pc:docMk/>
            <pc:sldMk cId="3697768492" sldId="264"/>
            <ac:spMk id="19" creationId="{D5C097BE-BF95-47EF-86A6-5941BFD1296B}"/>
          </ac:spMkLst>
        </pc:spChg>
        <pc:spChg chg="del">
          <ac:chgData name="並本 ゆみか" userId="543740b4216587d0" providerId="LiveId" clId="{065557DD-E879-4450-B170-53B85837F3A1}" dt="2021-10-01T02:23:32.665" v="2321" actId="478"/>
          <ac:spMkLst>
            <pc:docMk/>
            <pc:sldMk cId="3697768492" sldId="264"/>
            <ac:spMk id="20" creationId="{02D9615F-12F6-4ED8-B80E-ACDC6737BA3E}"/>
          </ac:spMkLst>
        </pc:spChg>
        <pc:picChg chg="add del mod">
          <ac:chgData name="並本 ゆみか" userId="543740b4216587d0" providerId="LiveId" clId="{065557DD-E879-4450-B170-53B85837F3A1}" dt="2021-10-01T02:23:28.760" v="2320" actId="478"/>
          <ac:picMkLst>
            <pc:docMk/>
            <pc:sldMk cId="3697768492" sldId="264"/>
            <ac:picMk id="13" creationId="{A7F84DFD-E333-411A-8CC6-A10B50B2394E}"/>
          </ac:picMkLst>
        </pc:picChg>
        <pc:picChg chg="add del mod">
          <ac:chgData name="並本 ゆみか" userId="543740b4216587d0" providerId="LiveId" clId="{065557DD-E879-4450-B170-53B85837F3A1}" dt="2021-10-01T02:23:28.760" v="2320" actId="478"/>
          <ac:picMkLst>
            <pc:docMk/>
            <pc:sldMk cId="3697768492" sldId="264"/>
            <ac:picMk id="14" creationId="{4BE62FD7-824A-4958-BAD4-0A711AE55ED7}"/>
          </ac:picMkLst>
        </pc:picChg>
        <pc:picChg chg="add mod">
          <ac:chgData name="並本 ゆみか" userId="543740b4216587d0" providerId="LiveId" clId="{065557DD-E879-4450-B170-53B85837F3A1}" dt="2021-10-01T02:23:54.026" v="2329" actId="1076"/>
          <ac:picMkLst>
            <pc:docMk/>
            <pc:sldMk cId="3697768492" sldId="264"/>
            <ac:picMk id="15" creationId="{511DA56C-ADB0-404E-953C-47A1AE5714FB}"/>
          </ac:picMkLst>
        </pc:picChg>
        <pc:picChg chg="del">
          <ac:chgData name="並本 ゆみか" userId="543740b4216587d0" providerId="LiveId" clId="{065557DD-E879-4450-B170-53B85837F3A1}" dt="2021-10-01T02:23:32.665" v="2321" actId="478"/>
          <ac:picMkLst>
            <pc:docMk/>
            <pc:sldMk cId="3697768492" sldId="264"/>
            <ac:picMk id="16" creationId="{AEF97FA7-6231-44E9-B575-F29147C1C070}"/>
          </ac:picMkLst>
        </pc:picChg>
        <pc:picChg chg="del">
          <ac:chgData name="並本 ゆみか" userId="543740b4216587d0" providerId="LiveId" clId="{065557DD-E879-4450-B170-53B85837F3A1}" dt="2021-10-01T02:23:32.665" v="2321" actId="478"/>
          <ac:picMkLst>
            <pc:docMk/>
            <pc:sldMk cId="3697768492" sldId="264"/>
            <ac:picMk id="17" creationId="{85A05BA8-A09E-4369-AA73-D558E518AE63}"/>
          </ac:picMkLst>
        </pc:picChg>
        <pc:cxnChg chg="del">
          <ac:chgData name="並本 ゆみか" userId="543740b4216587d0" providerId="LiveId" clId="{065557DD-E879-4450-B170-53B85837F3A1}" dt="2021-10-01T02:23:36.492" v="2324" actId="478"/>
          <ac:cxnSpMkLst>
            <pc:docMk/>
            <pc:sldMk cId="3697768492" sldId="264"/>
            <ac:cxnSpMk id="21" creationId="{1C433CE5-FB4B-49C1-9167-97A7299D94B8}"/>
          </ac:cxnSpMkLst>
        </pc:cxn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EA7DCB-5458-4492-8871-D068B008A02C}" type="datetimeFigureOut">
              <a:rPr kumimoji="1" lang="ja-JP" altLang="en-US" smtClean="0"/>
              <a:t>2021/10/1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26D1A9-4C14-44DB-8B2E-430BDF42B66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578509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Title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2399" y="1964267"/>
            <a:ext cx="7197726" cy="2421464"/>
          </a:xfrm>
        </p:spPr>
        <p:txBody>
          <a:bodyPr anchor="b">
            <a:normAutofit/>
          </a:bodyPr>
          <a:lstStyle>
            <a:lvl1pPr algn="r">
              <a:defRPr sz="4800">
                <a:effectLst/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399" y="4385732"/>
            <a:ext cx="7197726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32558" y="5870575"/>
            <a:ext cx="1600200" cy="377825"/>
          </a:xfrm>
        </p:spPr>
        <p:txBody>
          <a:bodyPr/>
          <a:lstStyle/>
          <a:p>
            <a:r>
              <a:rPr kumimoji="1" lang="en-US" altLang="ja-JP"/>
              <a:t>2021/10/1</a:t>
            </a:r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399" y="5870575"/>
            <a:ext cx="4893958" cy="377825"/>
          </a:xfrm>
        </p:spPr>
        <p:txBody>
          <a:bodyPr/>
          <a:lstStyle/>
          <a:p>
            <a:r>
              <a:rPr kumimoji="1" lang="en-US" altLang="ja-JP"/>
              <a:t>INTT weekly MT</a:t>
            </a:r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08958" y="5870575"/>
            <a:ext cx="551167" cy="377825"/>
          </a:xfrm>
        </p:spPr>
        <p:txBody>
          <a:bodyPr/>
          <a:lstStyle/>
          <a:p>
            <a:fld id="{C95F7D4C-EE8C-4BA7-8576-1656C34E14D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1001981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パノラマ写真 (キャプション付き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732865"/>
            <a:ext cx="1013142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1600" y="932112"/>
            <a:ext cx="8759827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299603"/>
            <a:ext cx="10131427" cy="49371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/>
              <a:t>2021/10/1</a:t>
            </a:r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/>
              <a:t>INTT weekly MT</a:t>
            </a:r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F7D4C-EE8C-4BA7-8576-1656C34E14D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886647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タイトルとキャプショ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/>
              <a:t>2021/10/1</a:t>
            </a:r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/>
              <a:t>INTT weekly MT</a:t>
            </a:r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F7D4C-EE8C-4BA7-8576-1656C34E14D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554229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用 (キャプション付き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97875" y="3352800"/>
            <a:ext cx="9339184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465" y="4343400"/>
            <a:ext cx="10152367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/>
              <a:t>2021/10/1</a:t>
            </a:r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/>
              <a:t>INTT weekly MT</a:t>
            </a:r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F7D4C-EE8C-4BA7-8576-1656C34E14D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904875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2" y="3308581"/>
            <a:ext cx="10131425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4777381"/>
            <a:ext cx="10131426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/>
              <a:t>2021/10/1</a:t>
            </a:r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/>
              <a:t>INTT weekly MT</a:t>
            </a:r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F7D4C-EE8C-4BA7-8576-1656C34E14D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6322051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用付きの名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0" y="3886200"/>
            <a:ext cx="10135436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ja-JP" altLang="en-US"/>
              <a:t>マスター テキストの書式設定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5200"/>
            <a:ext cx="10135436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/>
              <a:t>2021/10/1</a:t>
            </a:r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/>
              <a:t>INTT weekly MT</a:t>
            </a:r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F7D4C-EE8C-4BA7-8576-1656C34E14D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3728181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真または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1" y="3505200"/>
            <a:ext cx="10131428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ja-JP" altLang="en-US"/>
              <a:t>マスター テキストの書式設定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/>
              <a:t>2021/10/1</a:t>
            </a:r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/>
              <a:t>INTT weekly MT</a:t>
            </a:r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F7D4C-EE8C-4BA7-8576-1656C34E14D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1187275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/>
              <a:t>2021/10/1</a:t>
            </a:r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/>
              <a:t>INTT weekly MT</a:t>
            </a:r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F7D4C-EE8C-4BA7-8576-1656C34E14D4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699247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8675" y="609599"/>
            <a:ext cx="2158552" cy="5181601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7832116" cy="5181600"/>
          </a:xfrm>
        </p:spPr>
        <p:txBody>
          <a:bodyPr vert="eaVert" anchor="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/>
              <a:t>2021/10/1</a:t>
            </a:r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/>
              <a:t>INTT weekly MT</a:t>
            </a:r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F7D4C-EE8C-4BA7-8576-1656C34E14D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458667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/>
              <a:t>2021/10/1</a:t>
            </a:r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/>
              <a:t>INTT weekly MT</a:t>
            </a:r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F7D4C-EE8C-4BA7-8576-1656C34E14D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165754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308581"/>
            <a:ext cx="10131427" cy="1468800"/>
          </a:xfrm>
        </p:spPr>
        <p:txBody>
          <a:bodyPr anchor="b"/>
          <a:lstStyle>
            <a:lvl1pPr algn="l">
              <a:defRPr sz="4000" b="0" cap="all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7381"/>
            <a:ext cx="1013142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/>
              <a:t>2021/10/1</a:t>
            </a:r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/>
              <a:t>INTT weekly MT</a:t>
            </a:r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F7D4C-EE8C-4BA7-8576-1656C34E14D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887306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2" y="2142067"/>
            <a:ext cx="4995334" cy="3649134"/>
          </a:xfrm>
        </p:spPr>
        <p:txBody>
          <a:bodyPr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21895" y="2142067"/>
            <a:ext cx="4995332" cy="3649133"/>
          </a:xfrm>
        </p:spPr>
        <p:txBody>
          <a:bodyPr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/>
              <a:t>2021/10/1</a:t>
            </a:r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/>
              <a:t>INTT weekly MT</a:t>
            </a:r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F7D4C-EE8C-4BA7-8576-1656C34E14D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223101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3670" y="2218267"/>
            <a:ext cx="470905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1" y="2870201"/>
            <a:ext cx="4996923" cy="2920998"/>
          </a:xfrm>
        </p:spPr>
        <p:txBody>
          <a:bodyPr anchor="t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96003" y="2226734"/>
            <a:ext cx="4722813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23483" y="2870201"/>
            <a:ext cx="4995334" cy="2920998"/>
          </a:xfrm>
        </p:spPr>
        <p:txBody>
          <a:bodyPr anchor="t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/>
              <a:t>2021/10/1</a:t>
            </a:r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/>
              <a:t>INTT weekly MT</a:t>
            </a:r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F7D4C-EE8C-4BA7-8576-1656C34E14D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781284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/>
              <a:t>2021/10/1</a:t>
            </a:r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/>
              <a:t>INTT weekly MT</a:t>
            </a:r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F7D4C-EE8C-4BA7-8576-1656C34E14D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750661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/>
              <a:t>2021/10/1</a:t>
            </a:r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/>
              <a:t>INTT weekly MT</a:t>
            </a:r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F7D4C-EE8C-4BA7-8576-1656C34E14D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571391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74333"/>
            <a:ext cx="3680885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201" y="609601"/>
            <a:ext cx="6169026" cy="5181600"/>
          </a:xfrm>
        </p:spPr>
        <p:txBody>
          <a:bodyPr anchor="ctr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445933"/>
            <a:ext cx="3680885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/>
              <a:t>2021/10/1</a:t>
            </a:r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/>
              <a:t>INTT weekly MT</a:t>
            </a:r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F7D4C-EE8C-4BA7-8576-1656C34E14D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214057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00200"/>
            <a:ext cx="6164653" cy="13716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36253" y="914400"/>
            <a:ext cx="3280974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2971800"/>
            <a:ext cx="6164653" cy="1828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/>
              <a:t>2021/10/1</a:t>
            </a:r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/>
              <a:t>INTT weekly MT</a:t>
            </a:r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F7D4C-EE8C-4BA7-8576-1656C34E14D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492812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2142067"/>
            <a:ext cx="10131425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r>
              <a:rPr kumimoji="1" lang="en-US" altLang="ja-JP"/>
              <a:t>2021/10/1</a:t>
            </a:r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r>
              <a:rPr kumimoji="1" lang="en-US" altLang="ja-JP"/>
              <a:t>INTT weekly MT</a:t>
            </a:r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C95F7D4C-EE8C-4BA7-8576-1656C34E14D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0924843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hf hdr="0"/>
  <p:txStyles>
    <p:titleStyle>
      <a:lvl1pPr algn="l" defTabSz="457200" rtl="0" eaLnBrk="1" latinLnBrk="0" hangingPunct="1">
        <a:spcBef>
          <a:spcPct val="0"/>
        </a:spcBef>
        <a:buNone/>
        <a:defRPr kumimoji="1"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 kumimoji="1">
          <a:solidFill>
            <a:schemeClr val="tx2"/>
          </a:solidFill>
        </a:defRPr>
      </a:lvl2pPr>
      <a:lvl3pPr eaLnBrk="1" hangingPunct="1">
        <a:defRPr kumimoji="1">
          <a:solidFill>
            <a:schemeClr val="tx2"/>
          </a:solidFill>
        </a:defRPr>
      </a:lvl3pPr>
      <a:lvl4pPr eaLnBrk="1" hangingPunct="1">
        <a:defRPr kumimoji="1">
          <a:solidFill>
            <a:schemeClr val="tx2"/>
          </a:solidFill>
        </a:defRPr>
      </a:lvl4pPr>
      <a:lvl5pPr eaLnBrk="1" hangingPunct="1">
        <a:defRPr kumimoji="1">
          <a:solidFill>
            <a:schemeClr val="tx2"/>
          </a:solidFill>
        </a:defRPr>
      </a:lvl5pPr>
      <a:lvl6pPr eaLnBrk="1" hangingPunct="1">
        <a:defRPr kumimoji="1">
          <a:solidFill>
            <a:schemeClr val="tx2"/>
          </a:solidFill>
        </a:defRPr>
      </a:lvl6pPr>
      <a:lvl7pPr eaLnBrk="1" hangingPunct="1">
        <a:defRPr kumimoji="1">
          <a:solidFill>
            <a:schemeClr val="tx2"/>
          </a:solidFill>
        </a:defRPr>
      </a:lvl7pPr>
      <a:lvl8pPr eaLnBrk="1" hangingPunct="1">
        <a:defRPr kumimoji="1">
          <a:solidFill>
            <a:schemeClr val="tx2"/>
          </a:solidFill>
        </a:defRPr>
      </a:lvl8pPr>
      <a:lvl9pPr eaLnBrk="1" hangingPunct="1">
        <a:defRPr kumimoji="1"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kumimoji="1"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kumimoji="1"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kumimoji="1"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kumimoji="1"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kumimoji="1"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kumimoji="1"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kumimoji="1"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kumimoji="1"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kumimoji="1"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0146258-9AA9-4E6B-ADDC-71A5F6BD768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kumimoji="1" lang="en-US" altLang="ja-JP" dirty="0"/>
              <a:t>Source test for </a:t>
            </a:r>
            <a:br>
              <a:rPr kumimoji="1" lang="en-US" altLang="ja-JP" dirty="0"/>
            </a:br>
            <a:r>
              <a:rPr kumimoji="1" lang="en-US" altLang="ja-JP" dirty="0"/>
              <a:t>Silicon sensor checking</a:t>
            </a:r>
            <a:endParaRPr kumimoji="1" lang="ja-JP" altLang="en-US" dirty="0"/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2B706CBB-4CB3-4FCC-BA8A-D41A61D1899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kumimoji="1" lang="en-US" altLang="ja-JP" dirty="0"/>
              <a:t>NWU</a:t>
            </a:r>
          </a:p>
          <a:p>
            <a:r>
              <a:rPr lang="en-US" altLang="ja-JP" dirty="0" err="1"/>
              <a:t>Yumika</a:t>
            </a:r>
            <a:r>
              <a:rPr lang="en-US" altLang="ja-JP" dirty="0"/>
              <a:t> </a:t>
            </a:r>
            <a:r>
              <a:rPr lang="en-US" altLang="ja-JP" dirty="0" err="1"/>
              <a:t>namimoto</a:t>
            </a:r>
            <a:endParaRPr kumimoji="1" lang="ja-JP" altLang="en-US" dirty="0"/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D33F118-61AA-46D8-8ECA-5732A70531B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0" y="6480175"/>
            <a:ext cx="1600200" cy="377825"/>
          </a:xfrm>
        </p:spPr>
        <p:txBody>
          <a:bodyPr/>
          <a:lstStyle/>
          <a:p>
            <a:pPr algn="ctr"/>
            <a:r>
              <a:rPr kumimoji="1" lang="en-US" altLang="ja-JP" dirty="0"/>
              <a:t>2021/10/1</a:t>
            </a:r>
            <a:endParaRPr kumimoji="1" lang="ja-JP" altLang="en-US" dirty="0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E106200-AF1D-47BF-95DD-FF8322D61F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649021" y="6480175"/>
            <a:ext cx="4893958" cy="377825"/>
          </a:xfrm>
        </p:spPr>
        <p:txBody>
          <a:bodyPr/>
          <a:lstStyle/>
          <a:p>
            <a:pPr algn="ctr"/>
            <a:r>
              <a:rPr kumimoji="1" lang="en-US" altLang="ja-JP" dirty="0"/>
              <a:t>INTT weekly MT</a:t>
            </a:r>
            <a:endParaRPr kumimoji="1" lang="ja-JP" altLang="en-US" dirty="0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035AA40-5A91-417D-B3D5-CB4B57A03F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640833" y="6480175"/>
            <a:ext cx="551167" cy="377825"/>
          </a:xfrm>
        </p:spPr>
        <p:txBody>
          <a:bodyPr/>
          <a:lstStyle/>
          <a:p>
            <a:fld id="{C95F7D4C-EE8C-4BA7-8576-1656C34E14D4}" type="slidenum">
              <a:rPr kumimoji="1" lang="ja-JP" altLang="en-US" smtClean="0"/>
              <a:t>1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7934252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FE97E0F-C076-458B-959C-4FFFBAC3D7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94" y="5919"/>
            <a:ext cx="9504059" cy="1077157"/>
          </a:xfrm>
        </p:spPr>
        <p:txBody>
          <a:bodyPr/>
          <a:lstStyle/>
          <a:p>
            <a:r>
              <a:rPr kumimoji="1" lang="en-US" altLang="ja-JP" dirty="0"/>
              <a:t>About source test</a:t>
            </a:r>
            <a:endParaRPr kumimoji="1" lang="ja-JP" altLang="en-US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74E99D2E-1443-458F-99FF-D7E16AA33E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1" y="1083077"/>
            <a:ext cx="10686494" cy="5397098"/>
          </a:xfrm>
        </p:spPr>
        <p:txBody>
          <a:bodyPr anchor="t">
            <a:normAutofit/>
          </a:bodyPr>
          <a:lstStyle/>
          <a:p>
            <a:r>
              <a:rPr lang="en-US" altLang="ja-JP" sz="2000" dirty="0"/>
              <a:t>At September 16th, </a:t>
            </a:r>
            <a:r>
              <a:rPr lang="en-US" altLang="ja-JP" sz="2000" dirty="0" err="1"/>
              <a:t>Yumika</a:t>
            </a:r>
            <a:r>
              <a:rPr lang="en-US" altLang="ja-JP" sz="2000" dirty="0"/>
              <a:t> presented “</a:t>
            </a:r>
            <a:r>
              <a:rPr lang="en-US" altLang="ja-JP" sz="2000" b="1" kern="100" dirty="0">
                <a:effectLst/>
                <a:latin typeface="Times New Roman" panose="02020603050405020304" pitchFamily="18" charset="0"/>
                <a:ea typeface="ＭＳ ゴシック" panose="020B0609070205080204" pitchFamily="49" charset="-128"/>
                <a:cs typeface="Times New Roman" panose="02020603050405020304" pitchFamily="18" charset="0"/>
              </a:rPr>
              <a:t>Performance evaluation for </a:t>
            </a:r>
            <a:r>
              <a:rPr lang="en-US" altLang="ja-JP" sz="2000" b="1" kern="100" dirty="0" err="1">
                <a:effectLst/>
                <a:latin typeface="Times New Roman" panose="02020603050405020304" pitchFamily="18" charset="0"/>
                <a:ea typeface="ＭＳ ゴシック" panose="020B0609070205080204" pitchFamily="49" charset="-128"/>
                <a:cs typeface="Times New Roman" panose="02020603050405020304" pitchFamily="18" charset="0"/>
              </a:rPr>
              <a:t>sPHENIX</a:t>
            </a:r>
            <a:r>
              <a:rPr lang="en-US" altLang="ja-JP" sz="2000" b="1" kern="100" dirty="0">
                <a:effectLst/>
                <a:latin typeface="Times New Roman" panose="02020603050405020304" pitchFamily="18" charset="0"/>
                <a:ea typeface="ＭＳ ゴシック" panose="020B0609070205080204" pitchFamily="49" charset="-128"/>
                <a:cs typeface="Times New Roman" panose="02020603050405020304" pitchFamily="18" charset="0"/>
              </a:rPr>
              <a:t>-INTT detector with a radiation source</a:t>
            </a:r>
            <a:r>
              <a:rPr lang="en-US" altLang="ja-JP" sz="2000" dirty="0"/>
              <a:t>” in JPS annual meeting.</a:t>
            </a:r>
          </a:p>
          <a:p>
            <a:endParaRPr kumimoji="1" lang="en-US" altLang="ja-JP" sz="2000" dirty="0"/>
          </a:p>
          <a:p>
            <a:r>
              <a:rPr lang="en-US" altLang="ja-JP" sz="2000" dirty="0"/>
              <a:t>In the presentation, we propose </a:t>
            </a:r>
            <a:r>
              <a:rPr lang="en-US" altLang="ja-JP" sz="2000" b="1" u="sng" dirty="0"/>
              <a:t>Dead channel rate calculation</a:t>
            </a:r>
            <a:r>
              <a:rPr lang="en-US" altLang="ja-JP" sz="2000" b="1" dirty="0"/>
              <a:t> </a:t>
            </a:r>
            <a:r>
              <a:rPr lang="en-US" altLang="ja-JP" sz="2000" dirty="0"/>
              <a:t>and</a:t>
            </a:r>
            <a:r>
              <a:rPr lang="en-US" altLang="ja-JP" sz="2000" b="1" dirty="0"/>
              <a:t> </a:t>
            </a:r>
            <a:r>
              <a:rPr lang="en-US" altLang="ja-JP" sz="2000" b="1" u="sng" dirty="0"/>
              <a:t>sufficient </a:t>
            </a:r>
            <a:r>
              <a:rPr lang="en-US" altLang="ja-JP" sz="2000" b="1" u="sng"/>
              <a:t>measurement time</a:t>
            </a:r>
            <a:r>
              <a:rPr lang="en-US" altLang="ja-JP" sz="2000"/>
              <a:t>.</a:t>
            </a:r>
            <a:endParaRPr kumimoji="1" lang="ja-JP" altLang="en-US" sz="2000" dirty="0"/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D7A22DC-E604-4BA4-A1A4-4061EDBD05F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0" y="6480175"/>
            <a:ext cx="1600200" cy="377825"/>
          </a:xfrm>
        </p:spPr>
        <p:txBody>
          <a:bodyPr/>
          <a:lstStyle/>
          <a:p>
            <a:pPr algn="ctr"/>
            <a:r>
              <a:rPr kumimoji="1" lang="en-US" altLang="ja-JP" dirty="0"/>
              <a:t>2021/10/1</a:t>
            </a:r>
            <a:endParaRPr kumimoji="1" lang="ja-JP" altLang="en-US" dirty="0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04B666D4-79C7-441F-AD18-93F59302A4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182171" y="6480175"/>
            <a:ext cx="7827659" cy="377825"/>
          </a:xfrm>
        </p:spPr>
        <p:txBody>
          <a:bodyPr/>
          <a:lstStyle/>
          <a:p>
            <a:pPr algn="ctr"/>
            <a:r>
              <a:rPr kumimoji="1" lang="en-US" altLang="ja-JP" dirty="0"/>
              <a:t>INTT weekly MT</a:t>
            </a:r>
            <a:endParaRPr kumimoji="1" lang="ja-JP" altLang="en-US" dirty="0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75B7EEE-7117-4F53-9BAF-984873B4CF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640833" y="6480175"/>
            <a:ext cx="551167" cy="377825"/>
          </a:xfrm>
        </p:spPr>
        <p:txBody>
          <a:bodyPr/>
          <a:lstStyle/>
          <a:p>
            <a:fld id="{C95F7D4C-EE8C-4BA7-8576-1656C34E14D4}" type="slidenum">
              <a:rPr kumimoji="1" lang="ja-JP" altLang="en-US" smtClean="0"/>
              <a:t>2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2373643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FE97E0F-C076-458B-959C-4FFFBAC3D7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94" y="5919"/>
            <a:ext cx="9504059" cy="1077157"/>
          </a:xfrm>
        </p:spPr>
        <p:txBody>
          <a:bodyPr/>
          <a:lstStyle/>
          <a:p>
            <a:r>
              <a:rPr kumimoji="1" lang="en-US" altLang="ja-JP" dirty="0"/>
              <a:t>Dead channel rate calculation</a:t>
            </a:r>
            <a:r>
              <a:rPr kumimoji="1" lang="ja-JP" altLang="en-US" dirty="0"/>
              <a:t>①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74E99D2E-1443-458F-99FF-D7E16AA33E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1" y="1083077"/>
            <a:ext cx="10686494" cy="5397098"/>
          </a:xfrm>
        </p:spPr>
        <p:txBody>
          <a:bodyPr anchor="t">
            <a:normAutofit/>
          </a:bodyPr>
          <a:lstStyle/>
          <a:p>
            <a:pPr marL="457200" indent="-457200">
              <a:buFont typeface="+mj-lt"/>
              <a:buAutoNum type="arabicPeriod"/>
            </a:pPr>
            <a:r>
              <a:rPr kumimoji="1" lang="en-US" altLang="ja-JP" sz="2000" dirty="0"/>
              <a:t>Do source measurement and non-source(=noise) measurement.</a:t>
            </a:r>
          </a:p>
          <a:p>
            <a:pPr marL="457200" indent="-457200">
              <a:buFont typeface="+mj-lt"/>
              <a:buAutoNum type="arabicPeriod"/>
            </a:pPr>
            <a:endParaRPr lang="en-US" altLang="ja-JP" sz="2000" dirty="0"/>
          </a:p>
          <a:p>
            <a:pPr marL="457200" indent="-457200">
              <a:buFont typeface="+mj-lt"/>
              <a:buAutoNum type="arabicPeriod"/>
            </a:pPr>
            <a:r>
              <a:rPr kumimoji="1" lang="en-US" altLang="ja-JP" sz="2000" dirty="0"/>
              <a:t>Normalizing source and non-source measurement result in time and make statistic subtraction.</a:t>
            </a:r>
          </a:p>
          <a:p>
            <a:pPr marL="457200" indent="-457200">
              <a:buFont typeface="+mj-lt"/>
              <a:buAutoNum type="arabicPeriod"/>
            </a:pPr>
            <a:endParaRPr lang="en-US" altLang="ja-JP" sz="2000" dirty="0"/>
          </a:p>
          <a:p>
            <a:pPr marL="457200" indent="-457200">
              <a:buFont typeface="+mj-lt"/>
              <a:buAutoNum type="arabicPeriod"/>
            </a:pPr>
            <a:r>
              <a:rPr kumimoji="1" lang="en-US" altLang="ja-JP" sz="2000" dirty="0"/>
              <a:t>Count up the number of channel which net hits 0 or less(=dead channel) and calculate its rate in all 128 channels.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D7A22DC-E604-4BA4-A1A4-4061EDBD05F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0" y="6480175"/>
            <a:ext cx="1600200" cy="377825"/>
          </a:xfrm>
        </p:spPr>
        <p:txBody>
          <a:bodyPr/>
          <a:lstStyle/>
          <a:p>
            <a:pPr algn="ctr"/>
            <a:r>
              <a:rPr kumimoji="1" lang="en-US" altLang="ja-JP" dirty="0"/>
              <a:t>2021/10/1</a:t>
            </a:r>
            <a:endParaRPr kumimoji="1" lang="ja-JP" altLang="en-US" dirty="0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04B666D4-79C7-441F-AD18-93F59302A4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182171" y="6480175"/>
            <a:ext cx="7827659" cy="377825"/>
          </a:xfrm>
        </p:spPr>
        <p:txBody>
          <a:bodyPr/>
          <a:lstStyle/>
          <a:p>
            <a:pPr algn="ctr"/>
            <a:r>
              <a:rPr kumimoji="1" lang="en-US" altLang="ja-JP" dirty="0"/>
              <a:t>INTT weekly MT</a:t>
            </a:r>
            <a:endParaRPr kumimoji="1" lang="ja-JP" altLang="en-US" dirty="0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75B7EEE-7117-4F53-9BAF-984873B4CF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640833" y="6480175"/>
            <a:ext cx="551167" cy="377825"/>
          </a:xfrm>
        </p:spPr>
        <p:txBody>
          <a:bodyPr/>
          <a:lstStyle/>
          <a:p>
            <a:fld id="{C95F7D4C-EE8C-4BA7-8576-1656C34E14D4}" type="slidenum">
              <a:rPr kumimoji="1" lang="ja-JP" altLang="en-US" smtClean="0"/>
              <a:t>3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7814876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FE97E0F-C076-458B-959C-4FFFBAC3D7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94" y="5919"/>
            <a:ext cx="9504059" cy="1077157"/>
          </a:xfrm>
        </p:spPr>
        <p:txBody>
          <a:bodyPr/>
          <a:lstStyle/>
          <a:p>
            <a:r>
              <a:rPr kumimoji="1" lang="en-US" altLang="ja-JP" dirty="0"/>
              <a:t>Dead channel rate calculation</a:t>
            </a:r>
            <a:r>
              <a:rPr kumimoji="1" lang="ja-JP" altLang="en-US" dirty="0"/>
              <a:t>②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74E99D2E-1443-458F-99FF-D7E16AA33E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1" y="1083077"/>
            <a:ext cx="10686494" cy="5397098"/>
          </a:xfrm>
        </p:spPr>
        <p:txBody>
          <a:bodyPr anchor="t">
            <a:normAutofit/>
          </a:bodyPr>
          <a:lstStyle/>
          <a:p>
            <a:r>
              <a:rPr kumimoji="1" lang="en-US" altLang="ja-JP" sz="2000" dirty="0">
                <a:solidFill>
                  <a:schemeClr val="accent6"/>
                </a:solidFill>
              </a:rPr>
              <a:t>Red = source measurement (measurement time 1157min, about 20h</a:t>
            </a:r>
            <a:r>
              <a:rPr lang="en-US" altLang="ja-JP" sz="2000" dirty="0">
                <a:solidFill>
                  <a:schemeClr val="accent6"/>
                </a:solidFill>
              </a:rPr>
              <a:t>)</a:t>
            </a:r>
            <a:endParaRPr kumimoji="1" lang="en-US" altLang="ja-JP" sz="2000" dirty="0"/>
          </a:p>
          <a:p>
            <a:r>
              <a:rPr kumimoji="1" lang="en-US" altLang="ja-JP" sz="2000" dirty="0">
                <a:solidFill>
                  <a:srgbClr val="00FFFF"/>
                </a:solidFill>
              </a:rPr>
              <a:t>light blue = noise measurement (measurement time 1184min, about 20h)</a:t>
            </a:r>
            <a:endParaRPr kumimoji="1" lang="en-US" altLang="ja-JP" sz="2000" dirty="0"/>
          </a:p>
          <a:p>
            <a:r>
              <a:rPr lang="en-US" altLang="ja-JP" sz="2000" dirty="0"/>
              <a:t>Normalized these results in time and did statistics subtraction.</a:t>
            </a:r>
            <a:endParaRPr kumimoji="1" lang="en-US" altLang="ja-JP" sz="2000" dirty="0"/>
          </a:p>
          <a:p>
            <a:endParaRPr lang="en-US" altLang="ja-JP" sz="2000" dirty="0"/>
          </a:p>
          <a:p>
            <a:r>
              <a:rPr kumimoji="1" lang="en-US" altLang="ja-JP" sz="2000" dirty="0">
                <a:solidFill>
                  <a:srgbClr val="00B0F0"/>
                </a:solidFill>
              </a:rPr>
              <a:t>Blue = statistic subtraction result, net hits</a:t>
            </a:r>
            <a:r>
              <a:rPr lang="en-US" altLang="ja-JP" sz="2000" dirty="0">
                <a:solidFill>
                  <a:srgbClr val="0070C0"/>
                </a:solidFill>
              </a:rPr>
              <a:t>.</a:t>
            </a:r>
            <a:endParaRPr kumimoji="1" lang="en-US" altLang="ja-JP" sz="2000" dirty="0">
              <a:solidFill>
                <a:srgbClr val="0070C0"/>
              </a:solidFill>
            </a:endParaRP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D7A22DC-E604-4BA4-A1A4-4061EDBD05F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0" y="6480175"/>
            <a:ext cx="1600200" cy="377825"/>
          </a:xfrm>
        </p:spPr>
        <p:txBody>
          <a:bodyPr/>
          <a:lstStyle/>
          <a:p>
            <a:pPr algn="ctr"/>
            <a:r>
              <a:rPr kumimoji="1" lang="en-US" altLang="ja-JP" dirty="0"/>
              <a:t>2021/10/1</a:t>
            </a:r>
            <a:endParaRPr kumimoji="1" lang="ja-JP" altLang="en-US" dirty="0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04B666D4-79C7-441F-AD18-93F59302A4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182171" y="6480175"/>
            <a:ext cx="7827659" cy="377825"/>
          </a:xfrm>
        </p:spPr>
        <p:txBody>
          <a:bodyPr/>
          <a:lstStyle/>
          <a:p>
            <a:pPr algn="ctr"/>
            <a:r>
              <a:rPr kumimoji="1" lang="en-US" altLang="ja-JP" dirty="0"/>
              <a:t>INTT weekly MT</a:t>
            </a:r>
            <a:endParaRPr kumimoji="1" lang="ja-JP" altLang="en-US" dirty="0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75B7EEE-7117-4F53-9BAF-984873B4CF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640833" y="6480175"/>
            <a:ext cx="551167" cy="377825"/>
          </a:xfrm>
        </p:spPr>
        <p:txBody>
          <a:bodyPr/>
          <a:lstStyle/>
          <a:p>
            <a:fld id="{C95F7D4C-EE8C-4BA7-8576-1656C34E14D4}" type="slidenum">
              <a:rPr kumimoji="1" lang="ja-JP" altLang="en-US" smtClean="0"/>
              <a:t>4</a:t>
            </a:fld>
            <a:endParaRPr kumimoji="1" lang="ja-JP" altLang="en-US" dirty="0"/>
          </a:p>
        </p:txBody>
      </p:sp>
      <p:sp>
        <p:nvSpPr>
          <p:cNvPr id="7" name="矢印: 右 6">
            <a:extLst>
              <a:ext uri="{FF2B5EF4-FFF2-40B4-BE49-F238E27FC236}">
                <a16:creationId xmlns:a16="http://schemas.microsoft.com/office/drawing/2014/main" id="{D714565E-947C-4065-9295-4D1CCC5700F2}"/>
              </a:ext>
            </a:extLst>
          </p:cNvPr>
          <p:cNvSpPr/>
          <p:nvPr/>
        </p:nvSpPr>
        <p:spPr>
          <a:xfrm>
            <a:off x="5413297" y="4541238"/>
            <a:ext cx="1324856" cy="710214"/>
          </a:xfrm>
          <a:prstGeom prst="rightArrow">
            <a:avLst/>
          </a:prstGeom>
          <a:solidFill>
            <a:schemeClr val="tx1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8" name="図 7">
            <a:extLst>
              <a:ext uri="{FF2B5EF4-FFF2-40B4-BE49-F238E27FC236}">
                <a16:creationId xmlns:a16="http://schemas.microsoft.com/office/drawing/2014/main" id="{77C45F78-CAC2-409C-B98F-53F9985F7DC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32836" y="3424309"/>
            <a:ext cx="4810982" cy="2857650"/>
          </a:xfrm>
          <a:prstGeom prst="rect">
            <a:avLst/>
          </a:prstGeom>
        </p:spPr>
      </p:pic>
      <p:pic>
        <p:nvPicPr>
          <p:cNvPr id="9" name="図 8">
            <a:extLst>
              <a:ext uri="{FF2B5EF4-FFF2-40B4-BE49-F238E27FC236}">
                <a16:creationId xmlns:a16="http://schemas.microsoft.com/office/drawing/2014/main" id="{3EF3CD0E-72EF-4F78-A90C-BB593F0513F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114529" y="3402862"/>
            <a:ext cx="4810982" cy="2857650"/>
          </a:xfrm>
          <a:prstGeom prst="rect">
            <a:avLst/>
          </a:prstGeom>
        </p:spPr>
      </p:pic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9D0559BC-7E22-4AD8-81BE-BF733F749E1B}"/>
              </a:ext>
            </a:extLst>
          </p:cNvPr>
          <p:cNvSpPr txBox="1"/>
          <p:nvPr/>
        </p:nvSpPr>
        <p:spPr>
          <a:xfrm>
            <a:off x="5077472" y="4171906"/>
            <a:ext cx="21578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/>
              <a:t>Statistic subtraction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417374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FE97E0F-C076-458B-959C-4FFFBAC3D7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94" y="5919"/>
            <a:ext cx="9504059" cy="1077157"/>
          </a:xfrm>
        </p:spPr>
        <p:txBody>
          <a:bodyPr/>
          <a:lstStyle/>
          <a:p>
            <a:r>
              <a:rPr kumimoji="1" lang="en-US" altLang="ja-JP" dirty="0"/>
              <a:t>Dead channel rate calculation</a:t>
            </a:r>
            <a:r>
              <a:rPr kumimoji="1" lang="ja-JP" altLang="en-US" dirty="0"/>
              <a:t>③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74E99D2E-1443-458F-99FF-D7E16AA33E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1" y="1083077"/>
            <a:ext cx="10686494" cy="5397098"/>
          </a:xfrm>
        </p:spPr>
        <p:txBody>
          <a:bodyPr anchor="t">
            <a:normAutofit/>
          </a:bodyPr>
          <a:lstStyle/>
          <a:p>
            <a:r>
              <a:rPr kumimoji="1" lang="en-US" altLang="ja-JP" sz="2000" dirty="0"/>
              <a:t>Do statistics subtract for all 26 chips and calculate dead channel rate.</a:t>
            </a:r>
          </a:p>
          <a:p>
            <a:r>
              <a:rPr lang="en-US" altLang="ja-JP" sz="2000" dirty="0"/>
              <a:t>X axis is chip number, Y axis is dead channel rate.</a:t>
            </a:r>
          </a:p>
          <a:p>
            <a:r>
              <a:rPr kumimoji="1" lang="en-US" altLang="ja-JP" sz="2000" dirty="0"/>
              <a:t>Yellow line denote 1%.</a:t>
            </a:r>
          </a:p>
          <a:p>
            <a:r>
              <a:rPr lang="en-US" altLang="ja-JP" sz="2000" dirty="0"/>
              <a:t>About 20h measurement shows dead channel rate 0% in all chips.</a:t>
            </a:r>
            <a:endParaRPr kumimoji="1" lang="en-US" altLang="ja-JP" sz="2000" dirty="0"/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D7A22DC-E604-4BA4-A1A4-4061EDBD05F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0" y="6480175"/>
            <a:ext cx="1600200" cy="377825"/>
          </a:xfrm>
        </p:spPr>
        <p:txBody>
          <a:bodyPr/>
          <a:lstStyle/>
          <a:p>
            <a:pPr algn="ctr"/>
            <a:r>
              <a:rPr kumimoji="1" lang="en-US" altLang="ja-JP" dirty="0"/>
              <a:t>2021/10/1</a:t>
            </a:r>
            <a:endParaRPr kumimoji="1" lang="ja-JP" altLang="en-US" dirty="0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04B666D4-79C7-441F-AD18-93F59302A4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182171" y="6480175"/>
            <a:ext cx="7827659" cy="377825"/>
          </a:xfrm>
        </p:spPr>
        <p:txBody>
          <a:bodyPr/>
          <a:lstStyle/>
          <a:p>
            <a:pPr algn="ctr"/>
            <a:r>
              <a:rPr kumimoji="1" lang="en-US" altLang="ja-JP" dirty="0"/>
              <a:t>INTT weekly MT</a:t>
            </a:r>
            <a:endParaRPr kumimoji="1" lang="ja-JP" altLang="en-US" dirty="0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75B7EEE-7117-4F53-9BAF-984873B4CF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640833" y="6480175"/>
            <a:ext cx="551167" cy="377825"/>
          </a:xfrm>
        </p:spPr>
        <p:txBody>
          <a:bodyPr/>
          <a:lstStyle/>
          <a:p>
            <a:fld id="{C95F7D4C-EE8C-4BA7-8576-1656C34E14D4}" type="slidenum">
              <a:rPr kumimoji="1" lang="ja-JP" altLang="en-US" smtClean="0"/>
              <a:t>5</a:t>
            </a:fld>
            <a:endParaRPr kumimoji="1" lang="ja-JP" altLang="en-US" dirty="0"/>
          </a:p>
        </p:txBody>
      </p:sp>
      <p:pic>
        <p:nvPicPr>
          <p:cNvPr id="11" name="図 10">
            <a:extLst>
              <a:ext uri="{FF2B5EF4-FFF2-40B4-BE49-F238E27FC236}">
                <a16:creationId xmlns:a16="http://schemas.microsoft.com/office/drawing/2014/main" id="{81596767-8B68-416D-8E2E-F2D85CBC6839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294" r="7047"/>
          <a:stretch/>
        </p:blipFill>
        <p:spPr>
          <a:xfrm>
            <a:off x="2769436" y="2846657"/>
            <a:ext cx="6653128" cy="38988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23113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FE97E0F-C076-458B-959C-4FFFBAC3D7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94" y="5919"/>
            <a:ext cx="9504059" cy="1077157"/>
          </a:xfrm>
        </p:spPr>
        <p:txBody>
          <a:bodyPr/>
          <a:lstStyle/>
          <a:p>
            <a:r>
              <a:rPr kumimoji="1" lang="en-US" altLang="ja-JP" dirty="0"/>
              <a:t>Sufficient measurement time</a:t>
            </a:r>
            <a:r>
              <a:rPr kumimoji="1" lang="ja-JP" altLang="en-US" dirty="0"/>
              <a:t>①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74E99D2E-1443-458F-99FF-D7E16AA33E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1" y="1083077"/>
            <a:ext cx="10686494" cy="5397098"/>
          </a:xfrm>
        </p:spPr>
        <p:txBody>
          <a:bodyPr anchor="t">
            <a:normAutofit/>
          </a:bodyPr>
          <a:lstStyle/>
          <a:p>
            <a:r>
              <a:rPr kumimoji="1" lang="en-US" altLang="ja-JP" sz="2000" dirty="0"/>
              <a:t>20 hours are too long to evaluate half ladder.</a:t>
            </a:r>
          </a:p>
          <a:p>
            <a:r>
              <a:rPr lang="en-US" altLang="ja-JP" sz="2000" dirty="0"/>
              <a:t>Compare dead channel rate accuracy in 20h and 4h.</a:t>
            </a:r>
          </a:p>
          <a:p>
            <a:endParaRPr kumimoji="1" lang="en-US" altLang="ja-JP" sz="2000" dirty="0"/>
          </a:p>
          <a:p>
            <a:r>
              <a:rPr lang="en-US" altLang="ja-JP" sz="2000" dirty="0"/>
              <a:t>Using 90Sr for source </a:t>
            </a:r>
            <a:r>
              <a:rPr lang="en-US" altLang="ja-JP" sz="2000"/>
              <a:t>test and radioactivity is 3.7kBq.</a:t>
            </a:r>
            <a:endParaRPr kumimoji="1" lang="en-US" altLang="ja-JP" sz="2000" dirty="0"/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D7A22DC-E604-4BA4-A1A4-4061EDBD05F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0" y="6480175"/>
            <a:ext cx="1600200" cy="377825"/>
          </a:xfrm>
        </p:spPr>
        <p:txBody>
          <a:bodyPr/>
          <a:lstStyle/>
          <a:p>
            <a:pPr algn="ctr"/>
            <a:r>
              <a:rPr kumimoji="1" lang="en-US" altLang="ja-JP" dirty="0"/>
              <a:t>2021/10/1</a:t>
            </a:r>
            <a:endParaRPr kumimoji="1" lang="ja-JP" altLang="en-US" dirty="0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04B666D4-79C7-441F-AD18-93F59302A4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182171" y="6480175"/>
            <a:ext cx="7827659" cy="377825"/>
          </a:xfrm>
        </p:spPr>
        <p:txBody>
          <a:bodyPr/>
          <a:lstStyle/>
          <a:p>
            <a:pPr algn="ctr"/>
            <a:r>
              <a:rPr kumimoji="1" lang="en-US" altLang="ja-JP" dirty="0"/>
              <a:t>INTT weekly MT</a:t>
            </a:r>
            <a:endParaRPr kumimoji="1" lang="ja-JP" altLang="en-US" dirty="0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75B7EEE-7117-4F53-9BAF-984873B4CF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640833" y="6480175"/>
            <a:ext cx="551167" cy="377825"/>
          </a:xfrm>
        </p:spPr>
        <p:txBody>
          <a:bodyPr/>
          <a:lstStyle/>
          <a:p>
            <a:fld id="{C95F7D4C-EE8C-4BA7-8576-1656C34E14D4}" type="slidenum">
              <a:rPr kumimoji="1" lang="ja-JP" altLang="en-US" smtClean="0"/>
              <a:t>6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2844137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FE97E0F-C076-458B-959C-4FFFBAC3D7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94" y="5919"/>
            <a:ext cx="9504059" cy="1077157"/>
          </a:xfrm>
        </p:spPr>
        <p:txBody>
          <a:bodyPr/>
          <a:lstStyle/>
          <a:p>
            <a:r>
              <a:rPr kumimoji="1" lang="en-US" altLang="ja-JP" dirty="0"/>
              <a:t>Sufficient measurement time</a:t>
            </a:r>
            <a:r>
              <a:rPr kumimoji="1" lang="ja-JP" altLang="en-US" dirty="0"/>
              <a:t>②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74E99D2E-1443-458F-99FF-D7E16AA33E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1" y="1083077"/>
            <a:ext cx="10686494" cy="5397098"/>
          </a:xfrm>
        </p:spPr>
        <p:txBody>
          <a:bodyPr anchor="t">
            <a:normAutofit/>
          </a:bodyPr>
          <a:lstStyle/>
          <a:p>
            <a:r>
              <a:rPr kumimoji="1" lang="en-US" altLang="ja-JP" sz="2000" u="sng" dirty="0"/>
              <a:t>20h</a:t>
            </a:r>
          </a:p>
          <a:p>
            <a:r>
              <a:rPr kumimoji="1" lang="en-US" altLang="ja-JP" sz="2000" dirty="0"/>
              <a:t>514 is minimum source hits at channel 4 and noise hits are 287.</a:t>
            </a:r>
          </a:p>
          <a:p>
            <a:r>
              <a:rPr lang="en-US" altLang="ja-JP" sz="2000" dirty="0"/>
              <a:t>Source hits and noise hits are separated more than 8σ.</a:t>
            </a:r>
            <a:endParaRPr kumimoji="1" lang="en-US" altLang="ja-JP" sz="2000" dirty="0"/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D7A22DC-E604-4BA4-A1A4-4061EDBD05F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0" y="6480175"/>
            <a:ext cx="1600200" cy="377825"/>
          </a:xfrm>
        </p:spPr>
        <p:txBody>
          <a:bodyPr/>
          <a:lstStyle/>
          <a:p>
            <a:pPr algn="ctr"/>
            <a:r>
              <a:rPr kumimoji="1" lang="en-US" altLang="ja-JP" dirty="0"/>
              <a:t>2021/10/1</a:t>
            </a:r>
            <a:endParaRPr kumimoji="1" lang="ja-JP" altLang="en-US" dirty="0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04B666D4-79C7-441F-AD18-93F59302A4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182171" y="6480175"/>
            <a:ext cx="7827659" cy="377825"/>
          </a:xfrm>
        </p:spPr>
        <p:txBody>
          <a:bodyPr/>
          <a:lstStyle/>
          <a:p>
            <a:pPr algn="ctr"/>
            <a:r>
              <a:rPr kumimoji="1" lang="en-US" altLang="ja-JP" dirty="0"/>
              <a:t>INTT weekly MT</a:t>
            </a:r>
            <a:endParaRPr kumimoji="1" lang="ja-JP" altLang="en-US" dirty="0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75B7EEE-7117-4F53-9BAF-984873B4CF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640833" y="6480175"/>
            <a:ext cx="551167" cy="377825"/>
          </a:xfrm>
        </p:spPr>
        <p:txBody>
          <a:bodyPr/>
          <a:lstStyle/>
          <a:p>
            <a:fld id="{C95F7D4C-EE8C-4BA7-8576-1656C34E14D4}" type="slidenum">
              <a:rPr kumimoji="1" lang="ja-JP" altLang="en-US" smtClean="0"/>
              <a:t>7</a:t>
            </a:fld>
            <a:endParaRPr kumimoji="1" lang="ja-JP" altLang="en-US" dirty="0"/>
          </a:p>
        </p:txBody>
      </p:sp>
      <p:grpSp>
        <p:nvGrpSpPr>
          <p:cNvPr id="8" name="グループ化 7">
            <a:extLst>
              <a:ext uri="{FF2B5EF4-FFF2-40B4-BE49-F238E27FC236}">
                <a16:creationId xmlns:a16="http://schemas.microsoft.com/office/drawing/2014/main" id="{D8D2B6D6-35D3-4CDF-9DE4-2788E390561D}"/>
              </a:ext>
            </a:extLst>
          </p:cNvPr>
          <p:cNvGrpSpPr/>
          <p:nvPr/>
        </p:nvGrpSpPr>
        <p:grpSpPr>
          <a:xfrm>
            <a:off x="288433" y="2920437"/>
            <a:ext cx="5026330" cy="2937707"/>
            <a:chOff x="2107811" y="1599401"/>
            <a:chExt cx="5026330" cy="2937707"/>
          </a:xfrm>
        </p:grpSpPr>
        <p:pic>
          <p:nvPicPr>
            <p:cNvPr id="9" name="図 8">
              <a:extLst>
                <a:ext uri="{FF2B5EF4-FFF2-40B4-BE49-F238E27FC236}">
                  <a16:creationId xmlns:a16="http://schemas.microsoft.com/office/drawing/2014/main" id="{881EFAFE-6F53-4FCF-BC79-ECF63EB8F535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107811" y="1599401"/>
              <a:ext cx="5026330" cy="2937707"/>
            </a:xfrm>
            <a:prstGeom prst="rect">
              <a:avLst/>
            </a:prstGeom>
          </p:spPr>
        </p:pic>
        <p:cxnSp>
          <p:nvCxnSpPr>
            <p:cNvPr id="10" name="直線矢印コネクタ 9">
              <a:extLst>
                <a:ext uri="{FF2B5EF4-FFF2-40B4-BE49-F238E27FC236}">
                  <a16:creationId xmlns:a16="http://schemas.microsoft.com/office/drawing/2014/main" id="{D1DA1C94-8B7F-4AC0-9FB6-93E5329069F0}"/>
                </a:ext>
              </a:extLst>
            </p:cNvPr>
            <p:cNvCxnSpPr>
              <a:cxnSpLocks/>
            </p:cNvCxnSpPr>
            <p:nvPr/>
          </p:nvCxnSpPr>
          <p:spPr>
            <a:xfrm>
              <a:off x="2762051" y="3494390"/>
              <a:ext cx="0" cy="374210"/>
            </a:xfrm>
            <a:prstGeom prst="straightConnector1">
              <a:avLst/>
            </a:prstGeom>
            <a:ln w="38100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12" name="図 11">
            <a:extLst>
              <a:ext uri="{FF2B5EF4-FFF2-40B4-BE49-F238E27FC236}">
                <a16:creationId xmlns:a16="http://schemas.microsoft.com/office/drawing/2014/main" id="{2AFAEBBB-46BD-42E9-9979-1237A3B0719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99285" y="2848299"/>
            <a:ext cx="5026147" cy="2937600"/>
          </a:xfrm>
          <a:prstGeom prst="rect">
            <a:avLst/>
          </a:prstGeom>
        </p:spPr>
      </p:pic>
      <p:sp>
        <p:nvSpPr>
          <p:cNvPr id="13" name="楕円 12">
            <a:extLst>
              <a:ext uri="{FF2B5EF4-FFF2-40B4-BE49-F238E27FC236}">
                <a16:creationId xmlns:a16="http://schemas.microsoft.com/office/drawing/2014/main" id="{BCD5D561-B6B3-4937-8EC8-B427D1D7A0C4}"/>
              </a:ext>
            </a:extLst>
          </p:cNvPr>
          <p:cNvSpPr/>
          <p:nvPr/>
        </p:nvSpPr>
        <p:spPr>
          <a:xfrm>
            <a:off x="8276735" y="3300665"/>
            <a:ext cx="735290" cy="1970202"/>
          </a:xfrm>
          <a:prstGeom prst="ellipse">
            <a:avLst/>
          </a:prstGeom>
          <a:noFill/>
          <a:ln w="38100">
            <a:solidFill>
              <a:srgbClr val="FFFF0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2854934F-72CC-4CD9-ABB9-2652E5DEB4D9}"/>
              </a:ext>
            </a:extLst>
          </p:cNvPr>
          <p:cNvSpPr txBox="1"/>
          <p:nvPr/>
        </p:nvSpPr>
        <p:spPr>
          <a:xfrm>
            <a:off x="8364402" y="3543832"/>
            <a:ext cx="591061" cy="3632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000" b="1" dirty="0">
                <a:solidFill>
                  <a:srgbClr val="FF0000"/>
                </a:solidFill>
              </a:rPr>
              <a:t>514</a:t>
            </a:r>
            <a:endParaRPr kumimoji="1" lang="ja-JP" altLang="en-US" sz="2000" b="1" dirty="0">
              <a:solidFill>
                <a:srgbClr val="FF0000"/>
              </a:solidFill>
            </a:endParaRP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F8872289-A75B-4BF6-93B0-3592F58725F2}"/>
              </a:ext>
            </a:extLst>
          </p:cNvPr>
          <p:cNvSpPr txBox="1"/>
          <p:nvPr/>
        </p:nvSpPr>
        <p:spPr>
          <a:xfrm>
            <a:off x="8356546" y="4200415"/>
            <a:ext cx="59106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000" b="1" dirty="0">
                <a:solidFill>
                  <a:srgbClr val="00B0F0"/>
                </a:solidFill>
              </a:rPr>
              <a:t>287</a:t>
            </a:r>
            <a:endParaRPr kumimoji="1" lang="ja-JP" altLang="en-US" sz="2000" b="1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40041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FE97E0F-C076-458B-959C-4FFFBAC3D7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94" y="5919"/>
            <a:ext cx="9504059" cy="1077157"/>
          </a:xfrm>
        </p:spPr>
        <p:txBody>
          <a:bodyPr/>
          <a:lstStyle/>
          <a:p>
            <a:r>
              <a:rPr kumimoji="1" lang="en-US" altLang="ja-JP" dirty="0"/>
              <a:t>Sufficient measurement time</a:t>
            </a:r>
            <a:r>
              <a:rPr kumimoji="1" lang="ja-JP" altLang="en-US" dirty="0"/>
              <a:t>③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74E99D2E-1443-458F-99FF-D7E16AA33E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1" y="1083077"/>
            <a:ext cx="10686494" cy="5397098"/>
          </a:xfrm>
        </p:spPr>
        <p:txBody>
          <a:bodyPr anchor="t">
            <a:normAutofit/>
          </a:bodyPr>
          <a:lstStyle/>
          <a:p>
            <a:r>
              <a:rPr lang="en-US" altLang="ja-JP" sz="2000" u="sng" dirty="0"/>
              <a:t>4</a:t>
            </a:r>
            <a:r>
              <a:rPr kumimoji="1" lang="en-US" altLang="ja-JP" sz="2000" u="sng" dirty="0"/>
              <a:t>h</a:t>
            </a:r>
          </a:p>
          <a:p>
            <a:r>
              <a:rPr kumimoji="1" lang="en-US" altLang="ja-JP" sz="2000" dirty="0"/>
              <a:t>102 is minimum source hits at channel 11 and noise hits are </a:t>
            </a:r>
            <a:r>
              <a:rPr lang="en-US" altLang="ja-JP" sz="2000" dirty="0"/>
              <a:t>56</a:t>
            </a:r>
            <a:r>
              <a:rPr kumimoji="1" lang="en-US" altLang="ja-JP" sz="2000" dirty="0"/>
              <a:t>.</a:t>
            </a:r>
          </a:p>
          <a:p>
            <a:r>
              <a:rPr lang="en-US" altLang="ja-JP" sz="2000" dirty="0"/>
              <a:t>Source hits and noise hits are separated more than 3σ.</a:t>
            </a:r>
          </a:p>
          <a:p>
            <a:endParaRPr kumimoji="1" lang="en-US" altLang="ja-JP" sz="2000" dirty="0"/>
          </a:p>
          <a:p>
            <a:r>
              <a:rPr kumimoji="1" lang="en-US" altLang="ja-JP" sz="2000" dirty="0"/>
              <a:t>To evaluate half ladder, 4h is sufficient time.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D7A22DC-E604-4BA4-A1A4-4061EDBD05F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0" y="6480175"/>
            <a:ext cx="1600200" cy="377825"/>
          </a:xfrm>
        </p:spPr>
        <p:txBody>
          <a:bodyPr/>
          <a:lstStyle/>
          <a:p>
            <a:pPr algn="ctr"/>
            <a:r>
              <a:rPr kumimoji="1" lang="en-US" altLang="ja-JP" dirty="0"/>
              <a:t>2021/10/1</a:t>
            </a:r>
            <a:endParaRPr kumimoji="1" lang="ja-JP" altLang="en-US" dirty="0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04B666D4-79C7-441F-AD18-93F59302A4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182171" y="6480175"/>
            <a:ext cx="7827659" cy="377825"/>
          </a:xfrm>
        </p:spPr>
        <p:txBody>
          <a:bodyPr/>
          <a:lstStyle/>
          <a:p>
            <a:pPr algn="ctr"/>
            <a:r>
              <a:rPr kumimoji="1" lang="en-US" altLang="ja-JP" dirty="0"/>
              <a:t>INTT weekly MT</a:t>
            </a:r>
            <a:endParaRPr kumimoji="1" lang="ja-JP" altLang="en-US" dirty="0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75B7EEE-7117-4F53-9BAF-984873B4CF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640833" y="6480175"/>
            <a:ext cx="551167" cy="377825"/>
          </a:xfrm>
        </p:spPr>
        <p:txBody>
          <a:bodyPr/>
          <a:lstStyle/>
          <a:p>
            <a:fld id="{C95F7D4C-EE8C-4BA7-8576-1656C34E14D4}" type="slidenum">
              <a:rPr kumimoji="1" lang="ja-JP" altLang="en-US" smtClean="0"/>
              <a:t>8</a:t>
            </a:fld>
            <a:endParaRPr kumimoji="1" lang="ja-JP" altLang="en-US" dirty="0"/>
          </a:p>
        </p:txBody>
      </p:sp>
      <p:pic>
        <p:nvPicPr>
          <p:cNvPr id="16" name="図 15">
            <a:extLst>
              <a:ext uri="{FF2B5EF4-FFF2-40B4-BE49-F238E27FC236}">
                <a16:creationId xmlns:a16="http://schemas.microsoft.com/office/drawing/2014/main" id="{AEF97FA7-6231-44E9-B575-F29147C1C070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681" r="7560"/>
          <a:stretch/>
        </p:blipFill>
        <p:spPr>
          <a:xfrm>
            <a:off x="503396" y="3331092"/>
            <a:ext cx="5371666" cy="3330196"/>
          </a:xfrm>
          <a:prstGeom prst="rect">
            <a:avLst/>
          </a:prstGeom>
        </p:spPr>
      </p:pic>
      <p:pic>
        <p:nvPicPr>
          <p:cNvPr id="17" name="図 16">
            <a:extLst>
              <a:ext uri="{FF2B5EF4-FFF2-40B4-BE49-F238E27FC236}">
                <a16:creationId xmlns:a16="http://schemas.microsoft.com/office/drawing/2014/main" id="{85A05BA8-A09E-4369-AA73-D558E518AE63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0" r="6196"/>
          <a:stretch/>
        </p:blipFill>
        <p:spPr>
          <a:xfrm>
            <a:off x="6184704" y="3340125"/>
            <a:ext cx="5169816" cy="3277474"/>
          </a:xfrm>
          <a:prstGeom prst="rect">
            <a:avLst/>
          </a:prstGeom>
        </p:spPr>
      </p:pic>
      <p:sp>
        <p:nvSpPr>
          <p:cNvPr id="18" name="楕円 17">
            <a:extLst>
              <a:ext uri="{FF2B5EF4-FFF2-40B4-BE49-F238E27FC236}">
                <a16:creationId xmlns:a16="http://schemas.microsoft.com/office/drawing/2014/main" id="{F47623FC-A43C-449A-AB1D-354E800B606C}"/>
              </a:ext>
            </a:extLst>
          </p:cNvPr>
          <p:cNvSpPr/>
          <p:nvPr/>
        </p:nvSpPr>
        <p:spPr>
          <a:xfrm>
            <a:off x="8556426" y="3679747"/>
            <a:ext cx="904974" cy="2256760"/>
          </a:xfrm>
          <a:prstGeom prst="ellipse">
            <a:avLst/>
          </a:prstGeom>
          <a:noFill/>
          <a:ln w="38100">
            <a:solidFill>
              <a:srgbClr val="FFFF0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D5C097BE-BF95-47EF-86A6-5941BFD1296B}"/>
              </a:ext>
            </a:extLst>
          </p:cNvPr>
          <p:cNvSpPr txBox="1"/>
          <p:nvPr/>
        </p:nvSpPr>
        <p:spPr>
          <a:xfrm>
            <a:off x="8719509" y="3907816"/>
            <a:ext cx="59106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000" b="1" dirty="0">
                <a:solidFill>
                  <a:srgbClr val="FF0000"/>
                </a:solidFill>
              </a:rPr>
              <a:t>102</a:t>
            </a:r>
            <a:endParaRPr kumimoji="1" lang="ja-JP" altLang="en-US" sz="2000" b="1" dirty="0">
              <a:solidFill>
                <a:srgbClr val="FF0000"/>
              </a:solidFill>
            </a:endParaRPr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02D9615F-12F6-4ED8-B80E-ACDC6737BA3E}"/>
              </a:ext>
            </a:extLst>
          </p:cNvPr>
          <p:cNvSpPr txBox="1"/>
          <p:nvPr/>
        </p:nvSpPr>
        <p:spPr>
          <a:xfrm>
            <a:off x="8692799" y="4875488"/>
            <a:ext cx="59106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2000" b="1" dirty="0">
                <a:solidFill>
                  <a:srgbClr val="00B0F0"/>
                </a:solidFill>
              </a:rPr>
              <a:t>56</a:t>
            </a:r>
            <a:endParaRPr kumimoji="1" lang="ja-JP" altLang="en-US" sz="2000" b="1" dirty="0">
              <a:solidFill>
                <a:srgbClr val="00B0F0"/>
              </a:solidFill>
            </a:endParaRPr>
          </a:p>
        </p:txBody>
      </p:sp>
      <p:cxnSp>
        <p:nvCxnSpPr>
          <p:cNvPr id="21" name="直線矢印コネクタ 20">
            <a:extLst>
              <a:ext uri="{FF2B5EF4-FFF2-40B4-BE49-F238E27FC236}">
                <a16:creationId xmlns:a16="http://schemas.microsoft.com/office/drawing/2014/main" id="{1C433CE5-FB4B-49C1-9167-97A7299D94B8}"/>
              </a:ext>
            </a:extLst>
          </p:cNvPr>
          <p:cNvCxnSpPr>
            <a:cxnSpLocks/>
          </p:cNvCxnSpPr>
          <p:nvPr/>
        </p:nvCxnSpPr>
        <p:spPr>
          <a:xfrm>
            <a:off x="1656549" y="5462773"/>
            <a:ext cx="0" cy="374210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6251868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FE97E0F-C076-458B-959C-4FFFBAC3D7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94" y="5919"/>
            <a:ext cx="9504059" cy="1077157"/>
          </a:xfrm>
        </p:spPr>
        <p:txBody>
          <a:bodyPr/>
          <a:lstStyle/>
          <a:p>
            <a:r>
              <a:rPr kumimoji="1" lang="en-US" altLang="ja-JP" dirty="0"/>
              <a:t>Sufficient measurement time</a:t>
            </a:r>
            <a:r>
              <a:rPr kumimoji="1" lang="ja-JP" altLang="en-US" dirty="0"/>
              <a:t>③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74E99D2E-1443-458F-99FF-D7E16AA33E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1" y="1083077"/>
            <a:ext cx="10686494" cy="5397098"/>
          </a:xfrm>
        </p:spPr>
        <p:txBody>
          <a:bodyPr anchor="t">
            <a:normAutofit/>
          </a:bodyPr>
          <a:lstStyle/>
          <a:p>
            <a:r>
              <a:rPr lang="en-US" altLang="ja-JP" sz="2000" u="sng" dirty="0"/>
              <a:t>4</a:t>
            </a:r>
            <a:r>
              <a:rPr kumimoji="1" lang="en-US" altLang="ja-JP" sz="2000" u="sng" dirty="0"/>
              <a:t>h</a:t>
            </a:r>
          </a:p>
          <a:p>
            <a:r>
              <a:rPr lang="en-US" altLang="ja-JP" sz="2000" dirty="0"/>
              <a:t>If measurement time are 4h, dead channel rate is 0% in all chips.</a:t>
            </a:r>
          </a:p>
          <a:p>
            <a:r>
              <a:rPr kumimoji="1" lang="en-US" altLang="ja-JP" sz="2000" dirty="0"/>
              <a:t>Yellow line denote 1%.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D7A22DC-E604-4BA4-A1A4-4061EDBD05F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0" y="6480175"/>
            <a:ext cx="1600200" cy="377825"/>
          </a:xfrm>
        </p:spPr>
        <p:txBody>
          <a:bodyPr/>
          <a:lstStyle/>
          <a:p>
            <a:pPr algn="ctr"/>
            <a:r>
              <a:rPr kumimoji="1" lang="en-US" altLang="ja-JP" dirty="0"/>
              <a:t>2021/10/1</a:t>
            </a:r>
            <a:endParaRPr kumimoji="1" lang="ja-JP" altLang="en-US" dirty="0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04B666D4-79C7-441F-AD18-93F59302A4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182171" y="6480175"/>
            <a:ext cx="7827659" cy="377825"/>
          </a:xfrm>
        </p:spPr>
        <p:txBody>
          <a:bodyPr/>
          <a:lstStyle/>
          <a:p>
            <a:pPr algn="ctr"/>
            <a:r>
              <a:rPr kumimoji="1" lang="en-US" altLang="ja-JP" dirty="0"/>
              <a:t>INTT weekly MT</a:t>
            </a:r>
            <a:endParaRPr kumimoji="1" lang="ja-JP" altLang="en-US" dirty="0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75B7EEE-7117-4F53-9BAF-984873B4CF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640833" y="6480175"/>
            <a:ext cx="551167" cy="377825"/>
          </a:xfrm>
        </p:spPr>
        <p:txBody>
          <a:bodyPr/>
          <a:lstStyle/>
          <a:p>
            <a:fld id="{C95F7D4C-EE8C-4BA7-8576-1656C34E14D4}" type="slidenum">
              <a:rPr kumimoji="1" lang="ja-JP" altLang="en-US" smtClean="0"/>
              <a:t>9</a:t>
            </a:fld>
            <a:endParaRPr kumimoji="1" lang="ja-JP" altLang="en-US" dirty="0"/>
          </a:p>
        </p:txBody>
      </p:sp>
      <p:pic>
        <p:nvPicPr>
          <p:cNvPr id="15" name="図 14">
            <a:extLst>
              <a:ext uri="{FF2B5EF4-FFF2-40B4-BE49-F238E27FC236}">
                <a16:creationId xmlns:a16="http://schemas.microsoft.com/office/drawing/2014/main" id="{511DA56C-ADB0-404E-953C-47A1AE5714F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60178" y="2613394"/>
            <a:ext cx="6271644" cy="37252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776849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天空">
  <a:themeElements>
    <a:clrScheme name="天空">
      <a:dk1>
        <a:sysClr val="windowText" lastClr="000000"/>
      </a:dk1>
      <a:lt1>
        <a:sysClr val="window" lastClr="FFFFFF"/>
      </a:lt1>
      <a:dk2>
        <a:srgbClr val="18276C"/>
      </a:dk2>
      <a:lt2>
        <a:srgbClr val="EBEBEB"/>
      </a:lt2>
      <a:accent1>
        <a:srgbClr val="AC3EC1"/>
      </a:accent1>
      <a:accent2>
        <a:srgbClr val="477BD1"/>
      </a:accent2>
      <a:accent3>
        <a:srgbClr val="46B298"/>
      </a:accent3>
      <a:accent4>
        <a:srgbClr val="90BA4C"/>
      </a:accent4>
      <a:accent5>
        <a:srgbClr val="DD9D31"/>
      </a:accent5>
      <a:accent6>
        <a:srgbClr val="E25247"/>
      </a:accent6>
      <a:hlink>
        <a:srgbClr val="C573D2"/>
      </a:hlink>
      <a:folHlink>
        <a:srgbClr val="CCAEE8"/>
      </a:folHlink>
    </a:clrScheme>
    <a:fontScheme name="天空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天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42E5908D-19A2-46FD-89FA-638B126129EF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天空</Template>
  <TotalTime>91</TotalTime>
  <Words>382</Words>
  <Application>Microsoft Office PowerPoint</Application>
  <PresentationFormat>ワイド画面</PresentationFormat>
  <Paragraphs>75</Paragraphs>
  <Slides>9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9</vt:i4>
      </vt:variant>
    </vt:vector>
  </HeadingPairs>
  <TitlesOfParts>
    <vt:vector size="15" baseType="lpstr">
      <vt:lpstr>游ゴシック</vt:lpstr>
      <vt:lpstr>Arial</vt:lpstr>
      <vt:lpstr>Calibri</vt:lpstr>
      <vt:lpstr>Calibri Light</vt:lpstr>
      <vt:lpstr>Times New Roman</vt:lpstr>
      <vt:lpstr>天空</vt:lpstr>
      <vt:lpstr>Source test for  Silicon sensor checking</vt:lpstr>
      <vt:lpstr>About source test</vt:lpstr>
      <vt:lpstr>Dead channel rate calculation①</vt:lpstr>
      <vt:lpstr>Dead channel rate calculation②</vt:lpstr>
      <vt:lpstr>Dead channel rate calculation③</vt:lpstr>
      <vt:lpstr>Sufficient measurement time①</vt:lpstr>
      <vt:lpstr>Sufficient measurement time②</vt:lpstr>
      <vt:lpstr>Sufficient measurement time③</vt:lpstr>
      <vt:lpstr>Sufficient measurement time③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Silicon sensor checking by using beta source</dc:title>
  <dc:creator>並本 ゆみか</dc:creator>
  <cp:lastModifiedBy>並本 ゆみか</cp:lastModifiedBy>
  <cp:revision>3</cp:revision>
  <dcterms:created xsi:type="dcterms:W3CDTF">2021-09-29T05:52:35Z</dcterms:created>
  <dcterms:modified xsi:type="dcterms:W3CDTF">2021-10-01T02:26:17Z</dcterms:modified>
</cp:coreProperties>
</file>