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3" r:id="rId2"/>
    <p:sldId id="256" r:id="rId3"/>
    <p:sldId id="285" r:id="rId4"/>
    <p:sldId id="284" r:id="rId5"/>
    <p:sldId id="298" r:id="rId6"/>
    <p:sldId id="283" r:id="rId7"/>
    <p:sldId id="289" r:id="rId8"/>
    <p:sldId id="286" r:id="rId9"/>
    <p:sldId id="287" r:id="rId10"/>
    <p:sldId id="300" r:id="rId11"/>
    <p:sldId id="299" r:id="rId12"/>
    <p:sldId id="297" r:id="rId13"/>
    <p:sldId id="301" r:id="rId14"/>
    <p:sldId id="295" r:id="rId15"/>
    <p:sldId id="288" r:id="rId16"/>
    <p:sldId id="296"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0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29A47-71F6-DB4A-A29D-BBBAAF28F10B}" v="654" dt="2021-11-09T06:00:27.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p:restoredTop sz="95701"/>
  </p:normalViewPr>
  <p:slideViewPr>
    <p:cSldViewPr snapToGrid="0" snapToObjects="1" showGuides="1">
      <p:cViewPr varScale="1">
        <p:scale>
          <a:sx n="104" d="100"/>
          <a:sy n="104" d="100"/>
        </p:scale>
        <p:origin x="464" y="20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ran, Dmitry" userId="94e14b56-ec62-4b58-831f-dcce540c73ce" providerId="ADAL" clId="{97329A47-71F6-DB4A-A29D-BBBAAF28F10B}"/>
    <pc:docChg chg="undo redo custSel addSld delSld modSld sldOrd">
      <pc:chgData name="Kayran, Dmitry" userId="94e14b56-ec62-4b58-831f-dcce540c73ce" providerId="ADAL" clId="{97329A47-71F6-DB4A-A29D-BBBAAF28F10B}" dt="2021-11-09T15:04:05.828" v="7576" actId="20577"/>
      <pc:docMkLst>
        <pc:docMk/>
      </pc:docMkLst>
      <pc:sldChg chg="modSp mod">
        <pc:chgData name="Kayran, Dmitry" userId="94e14b56-ec62-4b58-831f-dcce540c73ce" providerId="ADAL" clId="{97329A47-71F6-DB4A-A29D-BBBAAF28F10B}" dt="2021-11-09T06:01:43.328" v="7560" actId="20577"/>
        <pc:sldMkLst>
          <pc:docMk/>
          <pc:sldMk cId="3871410715" sldId="256"/>
        </pc:sldMkLst>
        <pc:spChg chg="mod">
          <ac:chgData name="Kayran, Dmitry" userId="94e14b56-ec62-4b58-831f-dcce540c73ce" providerId="ADAL" clId="{97329A47-71F6-DB4A-A29D-BBBAAF28F10B}" dt="2021-11-09T06:01:43.328" v="7560" actId="20577"/>
          <ac:spMkLst>
            <pc:docMk/>
            <pc:sldMk cId="3871410715" sldId="256"/>
            <ac:spMk id="4" creationId="{AB7227BB-70F7-F94A-8529-192F801187E9}"/>
          </ac:spMkLst>
        </pc:spChg>
      </pc:sldChg>
      <pc:sldChg chg="addSp modSp mod">
        <pc:chgData name="Kayran, Dmitry" userId="94e14b56-ec62-4b58-831f-dcce540c73ce" providerId="ADAL" clId="{97329A47-71F6-DB4A-A29D-BBBAAF28F10B}" dt="2021-10-21T18:35:48.390" v="1944" actId="14100"/>
        <pc:sldMkLst>
          <pc:docMk/>
          <pc:sldMk cId="192576697" sldId="283"/>
        </pc:sldMkLst>
        <pc:spChg chg="mod">
          <ac:chgData name="Kayran, Dmitry" userId="94e14b56-ec62-4b58-831f-dcce540c73ce" providerId="ADAL" clId="{97329A47-71F6-DB4A-A29D-BBBAAF28F10B}" dt="2021-10-21T18:32:11.177" v="1820" actId="1076"/>
          <ac:spMkLst>
            <pc:docMk/>
            <pc:sldMk cId="192576697" sldId="283"/>
            <ac:spMk id="2" creationId="{51FD9659-04A8-7145-834E-B1284DBB0E33}"/>
          </ac:spMkLst>
        </pc:spChg>
        <pc:spChg chg="add mod">
          <ac:chgData name="Kayran, Dmitry" userId="94e14b56-ec62-4b58-831f-dcce540c73ce" providerId="ADAL" clId="{97329A47-71F6-DB4A-A29D-BBBAAF28F10B}" dt="2021-10-21T18:34:21.016" v="1873" actId="20577"/>
          <ac:spMkLst>
            <pc:docMk/>
            <pc:sldMk cId="192576697" sldId="283"/>
            <ac:spMk id="3" creationId="{35FD1DDF-251D-684D-B9D8-56C34D91E57E}"/>
          </ac:spMkLst>
        </pc:spChg>
        <pc:spChg chg="mod">
          <ac:chgData name="Kayran, Dmitry" userId="94e14b56-ec62-4b58-831f-dcce540c73ce" providerId="ADAL" clId="{97329A47-71F6-DB4A-A29D-BBBAAF28F10B}" dt="2021-10-21T18:32:05.486" v="1818" actId="1076"/>
          <ac:spMkLst>
            <pc:docMk/>
            <pc:sldMk cId="192576697" sldId="283"/>
            <ac:spMk id="10" creationId="{85FB746C-8970-EA42-B5C1-854EFA2675F0}"/>
          </ac:spMkLst>
        </pc:spChg>
        <pc:spChg chg="mod">
          <ac:chgData name="Kayran, Dmitry" userId="94e14b56-ec62-4b58-831f-dcce540c73ce" providerId="ADAL" clId="{97329A47-71F6-DB4A-A29D-BBBAAF28F10B}" dt="2021-10-21T18:34:56.984" v="1884" actId="20577"/>
          <ac:spMkLst>
            <pc:docMk/>
            <pc:sldMk cId="192576697" sldId="283"/>
            <ac:spMk id="11" creationId="{58F1256B-967D-D446-BB91-CF1ACC5393C0}"/>
          </ac:spMkLst>
        </pc:spChg>
        <pc:spChg chg="mod">
          <ac:chgData name="Kayran, Dmitry" userId="94e14b56-ec62-4b58-831f-dcce540c73ce" providerId="ADAL" clId="{97329A47-71F6-DB4A-A29D-BBBAAF28F10B}" dt="2021-10-21T18:35:48.390" v="1944" actId="14100"/>
          <ac:spMkLst>
            <pc:docMk/>
            <pc:sldMk cId="192576697" sldId="283"/>
            <ac:spMk id="12" creationId="{6A9CF7B0-3F9A-D24F-99D3-0586163D2038}"/>
          </ac:spMkLst>
        </pc:spChg>
        <pc:picChg chg="mod">
          <ac:chgData name="Kayran, Dmitry" userId="94e14b56-ec62-4b58-831f-dcce540c73ce" providerId="ADAL" clId="{97329A47-71F6-DB4A-A29D-BBBAAF28F10B}" dt="2021-10-21T18:32:36.224" v="1830" actId="1076"/>
          <ac:picMkLst>
            <pc:docMk/>
            <pc:sldMk cId="192576697" sldId="283"/>
            <ac:picMk id="1026" creationId="{F600B7D8-2747-BC4A-B7EA-04FD9881563C}"/>
          </ac:picMkLst>
        </pc:picChg>
        <pc:picChg chg="mod">
          <ac:chgData name="Kayran, Dmitry" userId="94e14b56-ec62-4b58-831f-dcce540c73ce" providerId="ADAL" clId="{97329A47-71F6-DB4A-A29D-BBBAAF28F10B}" dt="2021-10-21T18:32:24.330" v="1828" actId="1037"/>
          <ac:picMkLst>
            <pc:docMk/>
            <pc:sldMk cId="192576697" sldId="283"/>
            <ac:picMk id="1028" creationId="{7A315CE0-2359-464F-89ED-35A42CABEAFB}"/>
          </ac:picMkLst>
        </pc:picChg>
        <pc:picChg chg="mod">
          <ac:chgData name="Kayran, Dmitry" userId="94e14b56-ec62-4b58-831f-dcce540c73ce" providerId="ADAL" clId="{97329A47-71F6-DB4A-A29D-BBBAAF28F10B}" dt="2021-10-21T18:32:43.162" v="1831" actId="1076"/>
          <ac:picMkLst>
            <pc:docMk/>
            <pc:sldMk cId="192576697" sldId="283"/>
            <ac:picMk id="1030" creationId="{A1963C21-ACEA-B847-8198-F84C3EF6CF32}"/>
          </ac:picMkLst>
        </pc:picChg>
        <pc:picChg chg="mod">
          <ac:chgData name="Kayran, Dmitry" userId="94e14b56-ec62-4b58-831f-dcce540c73ce" providerId="ADAL" clId="{97329A47-71F6-DB4A-A29D-BBBAAF28F10B}" dt="2021-10-21T18:35:45.661" v="1943" actId="1038"/>
          <ac:picMkLst>
            <pc:docMk/>
            <pc:sldMk cId="192576697" sldId="283"/>
            <ac:picMk id="1032" creationId="{1B599BF0-121F-084B-8A70-799516A87B32}"/>
          </ac:picMkLst>
        </pc:picChg>
      </pc:sldChg>
      <pc:sldChg chg="modSp mod">
        <pc:chgData name="Kayran, Dmitry" userId="94e14b56-ec62-4b58-831f-dcce540c73ce" providerId="ADAL" clId="{97329A47-71F6-DB4A-A29D-BBBAAF28F10B}" dt="2021-11-08T14:47:57.763" v="2580" actId="1076"/>
        <pc:sldMkLst>
          <pc:docMk/>
          <pc:sldMk cId="1270592411" sldId="284"/>
        </pc:sldMkLst>
        <pc:spChg chg="mod">
          <ac:chgData name="Kayran, Dmitry" userId="94e14b56-ec62-4b58-831f-dcce540c73ce" providerId="ADAL" clId="{97329A47-71F6-DB4A-A29D-BBBAAF28F10B}" dt="2021-10-21T17:20:16.936" v="58" actId="20577"/>
          <ac:spMkLst>
            <pc:docMk/>
            <pc:sldMk cId="1270592411" sldId="284"/>
            <ac:spMk id="2" creationId="{3EE4F1DD-3500-6441-A3DC-96E30AD99512}"/>
          </ac:spMkLst>
        </pc:spChg>
        <pc:spChg chg="mod">
          <ac:chgData name="Kayran, Dmitry" userId="94e14b56-ec62-4b58-831f-dcce540c73ce" providerId="ADAL" clId="{97329A47-71F6-DB4A-A29D-BBBAAF28F10B}" dt="2021-10-21T17:20:10.574" v="57" actId="313"/>
          <ac:spMkLst>
            <pc:docMk/>
            <pc:sldMk cId="1270592411" sldId="284"/>
            <ac:spMk id="3" creationId="{BE5E6656-AE86-E143-A52D-81C145CD3A72}"/>
          </ac:spMkLst>
        </pc:spChg>
        <pc:spChg chg="mod">
          <ac:chgData name="Kayran, Dmitry" userId="94e14b56-ec62-4b58-831f-dcce540c73ce" providerId="ADAL" clId="{97329A47-71F6-DB4A-A29D-BBBAAF28F10B}" dt="2021-10-21T17:21:48.572" v="163" actId="20577"/>
          <ac:spMkLst>
            <pc:docMk/>
            <pc:sldMk cId="1270592411" sldId="284"/>
            <ac:spMk id="4" creationId="{FB9EAD49-9824-2649-9DD9-F22D347CBBF0}"/>
          </ac:spMkLst>
        </pc:spChg>
        <pc:spChg chg="mod">
          <ac:chgData name="Kayran, Dmitry" userId="94e14b56-ec62-4b58-831f-dcce540c73ce" providerId="ADAL" clId="{97329A47-71F6-DB4A-A29D-BBBAAF28F10B}" dt="2021-11-08T14:47:51.370" v="2578" actId="1076"/>
          <ac:spMkLst>
            <pc:docMk/>
            <pc:sldMk cId="1270592411" sldId="284"/>
            <ac:spMk id="6" creationId="{AADA261E-28F5-9C45-B698-850A4076FB61}"/>
          </ac:spMkLst>
        </pc:spChg>
        <pc:spChg chg="mod">
          <ac:chgData name="Kayran, Dmitry" userId="94e14b56-ec62-4b58-831f-dcce540c73ce" providerId="ADAL" clId="{97329A47-71F6-DB4A-A29D-BBBAAF28F10B}" dt="2021-11-08T14:47:57.763" v="2580" actId="1076"/>
          <ac:spMkLst>
            <pc:docMk/>
            <pc:sldMk cId="1270592411" sldId="284"/>
            <ac:spMk id="7" creationId="{EA0E04FB-2BD2-7F46-8017-20E829FE8E6B}"/>
          </ac:spMkLst>
        </pc:spChg>
      </pc:sldChg>
      <pc:sldChg chg="addSp delSp modSp mod">
        <pc:chgData name="Kayran, Dmitry" userId="94e14b56-ec62-4b58-831f-dcce540c73ce" providerId="ADAL" clId="{97329A47-71F6-DB4A-A29D-BBBAAF28F10B}" dt="2021-11-08T14:00:36.902" v="2260" actId="20577"/>
        <pc:sldMkLst>
          <pc:docMk/>
          <pc:sldMk cId="2685984973" sldId="286"/>
        </pc:sldMkLst>
        <pc:spChg chg="mod">
          <ac:chgData name="Kayran, Dmitry" userId="94e14b56-ec62-4b58-831f-dcce540c73ce" providerId="ADAL" clId="{97329A47-71F6-DB4A-A29D-BBBAAF28F10B}" dt="2021-10-21T19:06:05.941" v="2003" actId="20578"/>
          <ac:spMkLst>
            <pc:docMk/>
            <pc:sldMk cId="2685984973" sldId="286"/>
            <ac:spMk id="4" creationId="{82912CF9-E25E-6841-A1F7-EE4E8E18D0DF}"/>
          </ac:spMkLst>
        </pc:spChg>
        <pc:spChg chg="mod">
          <ac:chgData name="Kayran, Dmitry" userId="94e14b56-ec62-4b58-831f-dcce540c73ce" providerId="ADAL" clId="{97329A47-71F6-DB4A-A29D-BBBAAF28F10B}" dt="2021-11-08T14:00:27.295" v="2250" actId="20577"/>
          <ac:spMkLst>
            <pc:docMk/>
            <pc:sldMk cId="2685984973" sldId="286"/>
            <ac:spMk id="7" creationId="{67029137-F6BB-2642-BA19-C4D30929CF95}"/>
          </ac:spMkLst>
        </pc:spChg>
        <pc:spChg chg="del mod">
          <ac:chgData name="Kayran, Dmitry" userId="94e14b56-ec62-4b58-831f-dcce540c73ce" providerId="ADAL" clId="{97329A47-71F6-DB4A-A29D-BBBAAF28F10B}" dt="2021-10-21T17:50:51.180" v="1460" actId="478"/>
          <ac:spMkLst>
            <pc:docMk/>
            <pc:sldMk cId="2685984973" sldId="286"/>
            <ac:spMk id="8" creationId="{51A132F6-4FB1-6648-BDF3-5A2B5CF85A35}"/>
          </ac:spMkLst>
        </pc:spChg>
        <pc:spChg chg="add mod">
          <ac:chgData name="Kayran, Dmitry" userId="94e14b56-ec62-4b58-831f-dcce540c73ce" providerId="ADAL" clId="{97329A47-71F6-DB4A-A29D-BBBAAF28F10B}" dt="2021-10-21T17:51:02.672" v="1462" actId="1076"/>
          <ac:spMkLst>
            <pc:docMk/>
            <pc:sldMk cId="2685984973" sldId="286"/>
            <ac:spMk id="11" creationId="{704EBAD6-D8D8-B649-A759-5B165909610F}"/>
          </ac:spMkLst>
        </pc:spChg>
        <pc:spChg chg="add mod">
          <ac:chgData name="Kayran, Dmitry" userId="94e14b56-ec62-4b58-831f-dcce540c73ce" providerId="ADAL" clId="{97329A47-71F6-DB4A-A29D-BBBAAF28F10B}" dt="2021-10-21T19:11:56.298" v="2163" actId="1035"/>
          <ac:spMkLst>
            <pc:docMk/>
            <pc:sldMk cId="2685984973" sldId="286"/>
            <ac:spMk id="12" creationId="{401E9869-833A-114F-96C3-9F20CAC91D0A}"/>
          </ac:spMkLst>
        </pc:spChg>
        <pc:spChg chg="add del mod">
          <ac:chgData name="Kayran, Dmitry" userId="94e14b56-ec62-4b58-831f-dcce540c73ce" providerId="ADAL" clId="{97329A47-71F6-DB4A-A29D-BBBAAF28F10B}" dt="2021-10-21T17:56:00.504" v="1485"/>
          <ac:spMkLst>
            <pc:docMk/>
            <pc:sldMk cId="2685984973" sldId="286"/>
            <ac:spMk id="13" creationId="{B0863772-0FED-D848-8A0E-8822D938B2FF}"/>
          </ac:spMkLst>
        </pc:spChg>
        <pc:spChg chg="add mod">
          <ac:chgData name="Kayran, Dmitry" userId="94e14b56-ec62-4b58-831f-dcce540c73ce" providerId="ADAL" clId="{97329A47-71F6-DB4A-A29D-BBBAAF28F10B}" dt="2021-10-21T19:12:25.340" v="2197" actId="1076"/>
          <ac:spMkLst>
            <pc:docMk/>
            <pc:sldMk cId="2685984973" sldId="286"/>
            <ac:spMk id="15" creationId="{F5C54CF4-DC51-E24F-BF3E-4A686DB35D71}"/>
          </ac:spMkLst>
        </pc:spChg>
        <pc:spChg chg="add mod">
          <ac:chgData name="Kayran, Dmitry" userId="94e14b56-ec62-4b58-831f-dcce540c73ce" providerId="ADAL" clId="{97329A47-71F6-DB4A-A29D-BBBAAF28F10B}" dt="2021-10-21T19:12:18.157" v="2194" actId="1037"/>
          <ac:spMkLst>
            <pc:docMk/>
            <pc:sldMk cId="2685984973" sldId="286"/>
            <ac:spMk id="16" creationId="{568BC1A7-87C0-F64C-8FC1-2195B0E75F3E}"/>
          </ac:spMkLst>
        </pc:spChg>
        <pc:spChg chg="mod">
          <ac:chgData name="Kayran, Dmitry" userId="94e14b56-ec62-4b58-831f-dcce540c73ce" providerId="ADAL" clId="{97329A47-71F6-DB4A-A29D-BBBAAF28F10B}" dt="2021-11-08T14:00:31.332" v="2254" actId="20577"/>
          <ac:spMkLst>
            <pc:docMk/>
            <pc:sldMk cId="2685984973" sldId="286"/>
            <ac:spMk id="17" creationId="{AFD496E7-6A58-374E-8AB7-6204BA114428}"/>
          </ac:spMkLst>
        </pc:spChg>
        <pc:spChg chg="add del mod">
          <ac:chgData name="Kayran, Dmitry" userId="94e14b56-ec62-4b58-831f-dcce540c73ce" providerId="ADAL" clId="{97329A47-71F6-DB4A-A29D-BBBAAF28F10B}" dt="2021-10-21T17:51:02.672" v="1462" actId="1076"/>
          <ac:spMkLst>
            <pc:docMk/>
            <pc:sldMk cId="2685984973" sldId="286"/>
            <ac:spMk id="18" creationId="{3E6DDF07-E072-1E4A-94A4-DF22A04416C0}"/>
          </ac:spMkLst>
        </pc:spChg>
        <pc:spChg chg="add mod">
          <ac:chgData name="Kayran, Dmitry" userId="94e14b56-ec62-4b58-831f-dcce540c73ce" providerId="ADAL" clId="{97329A47-71F6-DB4A-A29D-BBBAAF28F10B}" dt="2021-10-21T19:12:18.157" v="2194" actId="1037"/>
          <ac:spMkLst>
            <pc:docMk/>
            <pc:sldMk cId="2685984973" sldId="286"/>
            <ac:spMk id="19" creationId="{6A67E575-EE28-4241-AEFD-4DE189B8A8CC}"/>
          </ac:spMkLst>
        </pc:spChg>
        <pc:spChg chg="add mod">
          <ac:chgData name="Kayran, Dmitry" userId="94e14b56-ec62-4b58-831f-dcce540c73ce" providerId="ADAL" clId="{97329A47-71F6-DB4A-A29D-BBBAAF28F10B}" dt="2021-11-08T14:00:36.902" v="2260" actId="20577"/>
          <ac:spMkLst>
            <pc:docMk/>
            <pc:sldMk cId="2685984973" sldId="286"/>
            <ac:spMk id="20" creationId="{2EE94F37-1A0E-3F47-8106-C3E2F73E6EFC}"/>
          </ac:spMkLst>
        </pc:spChg>
        <pc:spChg chg="add del mod">
          <ac:chgData name="Kayran, Dmitry" userId="94e14b56-ec62-4b58-831f-dcce540c73ce" providerId="ADAL" clId="{97329A47-71F6-DB4A-A29D-BBBAAF28F10B}" dt="2021-10-21T19:12:11.238" v="2169"/>
          <ac:spMkLst>
            <pc:docMk/>
            <pc:sldMk cId="2685984973" sldId="286"/>
            <ac:spMk id="21" creationId="{A56B8BE0-E5EB-EC4C-A955-4F7B8028F657}"/>
          </ac:spMkLst>
        </pc:spChg>
        <pc:spChg chg="add mod">
          <ac:chgData name="Kayran, Dmitry" userId="94e14b56-ec62-4b58-831f-dcce540c73ce" providerId="ADAL" clId="{97329A47-71F6-DB4A-A29D-BBBAAF28F10B}" dt="2021-10-21T19:13:07.898" v="2228" actId="1037"/>
          <ac:spMkLst>
            <pc:docMk/>
            <pc:sldMk cId="2685984973" sldId="286"/>
            <ac:spMk id="26" creationId="{EE60091B-8817-3444-A471-BF899C9FBC12}"/>
          </ac:spMkLst>
        </pc:spChg>
        <pc:spChg chg="add mod">
          <ac:chgData name="Kayran, Dmitry" userId="94e14b56-ec62-4b58-831f-dcce540c73ce" providerId="ADAL" clId="{97329A47-71F6-DB4A-A29D-BBBAAF28F10B}" dt="2021-10-21T19:11:17.208" v="2143" actId="1076"/>
          <ac:spMkLst>
            <pc:docMk/>
            <pc:sldMk cId="2685984973" sldId="286"/>
            <ac:spMk id="27" creationId="{FAED1AE2-811A-5341-81B8-9B27FCCFDB8B}"/>
          </ac:spMkLst>
        </pc:spChg>
        <pc:spChg chg="add mod">
          <ac:chgData name="Kayran, Dmitry" userId="94e14b56-ec62-4b58-831f-dcce540c73ce" providerId="ADAL" clId="{97329A47-71F6-DB4A-A29D-BBBAAF28F10B}" dt="2021-10-21T19:13:07.898" v="2228" actId="1037"/>
          <ac:spMkLst>
            <pc:docMk/>
            <pc:sldMk cId="2685984973" sldId="286"/>
            <ac:spMk id="31" creationId="{07F0EBD6-2AF1-3B4E-9A5F-EDBA06139C53}"/>
          </ac:spMkLst>
        </pc:spChg>
        <pc:picChg chg="add del mod">
          <ac:chgData name="Kayran, Dmitry" userId="94e14b56-ec62-4b58-831f-dcce540c73ce" providerId="ADAL" clId="{97329A47-71F6-DB4A-A29D-BBBAAF28F10B}" dt="2021-10-21T19:10:25.471" v="2137" actId="478"/>
          <ac:picMkLst>
            <pc:docMk/>
            <pc:sldMk cId="2685984973" sldId="286"/>
            <ac:picMk id="1026" creationId="{DF4CA71E-B266-4E4F-B107-209C6D7BF0C5}"/>
          </ac:picMkLst>
        </pc:picChg>
        <pc:picChg chg="add mod">
          <ac:chgData name="Kayran, Dmitry" userId="94e14b56-ec62-4b58-831f-dcce540c73ce" providerId="ADAL" clId="{97329A47-71F6-DB4A-A29D-BBBAAF28F10B}" dt="2021-10-21T19:13:07.898" v="2228" actId="1037"/>
          <ac:picMkLst>
            <pc:docMk/>
            <pc:sldMk cId="2685984973" sldId="286"/>
            <ac:picMk id="1028" creationId="{7B6EF84A-20AD-F746-A93F-1AE9D5D31FEC}"/>
          </ac:picMkLst>
        </pc:picChg>
        <pc:picChg chg="add del">
          <ac:chgData name="Kayran, Dmitry" userId="94e14b56-ec62-4b58-831f-dcce540c73ce" providerId="ADAL" clId="{97329A47-71F6-DB4A-A29D-BBBAAF28F10B}" dt="2021-10-21T19:12:35.666" v="2200"/>
          <ac:picMkLst>
            <pc:docMk/>
            <pc:sldMk cId="2685984973" sldId="286"/>
            <ac:picMk id="1030" creationId="{598BFAD0-1B9B-7B4F-BA17-922EF6A87B70}"/>
          </ac:picMkLst>
        </pc:picChg>
        <pc:picChg chg="add mod">
          <ac:chgData name="Kayran, Dmitry" userId="94e14b56-ec62-4b58-831f-dcce540c73ce" providerId="ADAL" clId="{97329A47-71F6-DB4A-A29D-BBBAAF28F10B}" dt="2021-10-21T19:14:01.342" v="2240" actId="1076"/>
          <ac:picMkLst>
            <pc:docMk/>
            <pc:sldMk cId="2685984973" sldId="286"/>
            <ac:picMk id="1032" creationId="{08FBD821-6723-8E49-A5AC-F31B59140F16}"/>
          </ac:picMkLst>
        </pc:picChg>
        <pc:picChg chg="add mod">
          <ac:chgData name="Kayran, Dmitry" userId="94e14b56-ec62-4b58-831f-dcce540c73ce" providerId="ADAL" clId="{97329A47-71F6-DB4A-A29D-BBBAAF28F10B}" dt="2021-10-21T19:14:04.753" v="2243" actId="1036"/>
          <ac:picMkLst>
            <pc:docMk/>
            <pc:sldMk cId="2685984973" sldId="286"/>
            <ac:picMk id="1034" creationId="{08EEAA8E-74CE-D54C-B307-6E5D321DB651}"/>
          </ac:picMkLst>
        </pc:picChg>
        <pc:picChg chg="mod">
          <ac:chgData name="Kayran, Dmitry" userId="94e14b56-ec62-4b58-831f-dcce540c73ce" providerId="ADAL" clId="{97329A47-71F6-DB4A-A29D-BBBAAF28F10B}" dt="2021-10-21T19:12:18.157" v="2194" actId="1037"/>
          <ac:picMkLst>
            <pc:docMk/>
            <pc:sldMk cId="2685984973" sldId="286"/>
            <ac:picMk id="2050" creationId="{FC497E8C-2B3C-7A41-B2F9-D6404CFF2357}"/>
          </ac:picMkLst>
        </pc:picChg>
        <pc:picChg chg="mod">
          <ac:chgData name="Kayran, Dmitry" userId="94e14b56-ec62-4b58-831f-dcce540c73ce" providerId="ADAL" clId="{97329A47-71F6-DB4A-A29D-BBBAAF28F10B}" dt="2021-10-21T17:51:02.672" v="1462" actId="1076"/>
          <ac:picMkLst>
            <pc:docMk/>
            <pc:sldMk cId="2685984973" sldId="286"/>
            <ac:picMk id="2052" creationId="{2CBC79FB-0A8C-8B42-87B2-E64A7CC5C90A}"/>
          </ac:picMkLst>
        </pc:picChg>
        <pc:cxnChg chg="add mod">
          <ac:chgData name="Kayran, Dmitry" userId="94e14b56-ec62-4b58-831f-dcce540c73ce" providerId="ADAL" clId="{97329A47-71F6-DB4A-A29D-BBBAAF28F10B}" dt="2021-10-21T17:51:02.672" v="1462" actId="1076"/>
          <ac:cxnSpMkLst>
            <pc:docMk/>
            <pc:sldMk cId="2685984973" sldId="286"/>
            <ac:cxnSpMk id="3" creationId="{02385F1B-3C88-5B44-8B1F-83ECDDE44D7E}"/>
          </ac:cxnSpMkLst>
        </pc:cxnChg>
        <pc:cxnChg chg="add mod">
          <ac:chgData name="Kayran, Dmitry" userId="94e14b56-ec62-4b58-831f-dcce540c73ce" providerId="ADAL" clId="{97329A47-71F6-DB4A-A29D-BBBAAF28F10B}" dt="2021-10-21T17:51:02.672" v="1462" actId="1076"/>
          <ac:cxnSpMkLst>
            <pc:docMk/>
            <pc:sldMk cId="2685984973" sldId="286"/>
            <ac:cxnSpMk id="6" creationId="{DC09AFC3-0C7D-1046-BB76-DB4A24369888}"/>
          </ac:cxnSpMkLst>
        </pc:cxnChg>
        <pc:cxnChg chg="add mod">
          <ac:chgData name="Kayran, Dmitry" userId="94e14b56-ec62-4b58-831f-dcce540c73ce" providerId="ADAL" clId="{97329A47-71F6-DB4A-A29D-BBBAAF28F10B}" dt="2021-10-21T19:12:18.157" v="2194" actId="1037"/>
          <ac:cxnSpMkLst>
            <pc:docMk/>
            <pc:sldMk cId="2685984973" sldId="286"/>
            <ac:cxnSpMk id="10" creationId="{5D72E435-FC12-9840-8F7F-10975D6EED93}"/>
          </ac:cxnSpMkLst>
        </pc:cxnChg>
        <pc:cxnChg chg="add mod">
          <ac:chgData name="Kayran, Dmitry" userId="94e14b56-ec62-4b58-831f-dcce540c73ce" providerId="ADAL" clId="{97329A47-71F6-DB4A-A29D-BBBAAF28F10B}" dt="2021-10-21T19:12:18.157" v="2194" actId="1037"/>
          <ac:cxnSpMkLst>
            <pc:docMk/>
            <pc:sldMk cId="2685984973" sldId="286"/>
            <ac:cxnSpMk id="14" creationId="{211D5BF7-E468-224A-9E7D-7665691DC3AA}"/>
          </ac:cxnSpMkLst>
        </pc:cxnChg>
        <pc:cxnChg chg="add mod">
          <ac:chgData name="Kayran, Dmitry" userId="94e14b56-ec62-4b58-831f-dcce540c73ce" providerId="ADAL" clId="{97329A47-71F6-DB4A-A29D-BBBAAF28F10B}" dt="2021-10-21T19:13:07.898" v="2228" actId="1037"/>
          <ac:cxnSpMkLst>
            <pc:docMk/>
            <pc:sldMk cId="2685984973" sldId="286"/>
            <ac:cxnSpMk id="24" creationId="{AC03A7AC-9D76-A140-A8FF-64277D6959E6}"/>
          </ac:cxnSpMkLst>
        </pc:cxnChg>
        <pc:cxnChg chg="add mod">
          <ac:chgData name="Kayran, Dmitry" userId="94e14b56-ec62-4b58-831f-dcce540c73ce" providerId="ADAL" clId="{97329A47-71F6-DB4A-A29D-BBBAAF28F10B}" dt="2021-10-21T19:13:07.898" v="2228" actId="1037"/>
          <ac:cxnSpMkLst>
            <pc:docMk/>
            <pc:sldMk cId="2685984973" sldId="286"/>
            <ac:cxnSpMk id="25" creationId="{61788102-63A9-4D4D-9111-032E947D0897}"/>
          </ac:cxnSpMkLst>
        </pc:cxnChg>
      </pc:sldChg>
      <pc:sldChg chg="addSp modSp mod">
        <pc:chgData name="Kayran, Dmitry" userId="94e14b56-ec62-4b58-831f-dcce540c73ce" providerId="ADAL" clId="{97329A47-71F6-DB4A-A29D-BBBAAF28F10B}" dt="2021-11-08T17:55:36.665" v="3478" actId="1076"/>
        <pc:sldMkLst>
          <pc:docMk/>
          <pc:sldMk cId="1029092203" sldId="287"/>
        </pc:sldMkLst>
        <pc:spChg chg="mod">
          <ac:chgData name="Kayran, Dmitry" userId="94e14b56-ec62-4b58-831f-dcce540c73ce" providerId="ADAL" clId="{97329A47-71F6-DB4A-A29D-BBBAAF28F10B}" dt="2021-10-21T18:08:49.350" v="1816" actId="1076"/>
          <ac:spMkLst>
            <pc:docMk/>
            <pc:sldMk cId="1029092203" sldId="287"/>
            <ac:spMk id="2" creationId="{6691DDA5-8109-3B48-BD17-1508A28623D1}"/>
          </ac:spMkLst>
        </pc:spChg>
        <pc:spChg chg="mod">
          <ac:chgData name="Kayran, Dmitry" userId="94e14b56-ec62-4b58-831f-dcce540c73ce" providerId="ADAL" clId="{97329A47-71F6-DB4A-A29D-BBBAAF28F10B}" dt="2021-11-08T17:55:19.327" v="3475" actId="14100"/>
          <ac:spMkLst>
            <pc:docMk/>
            <pc:sldMk cId="1029092203" sldId="287"/>
            <ac:spMk id="3" creationId="{376BC1EA-76E5-9D42-8D1C-65DC44D402BD}"/>
          </ac:spMkLst>
        </pc:spChg>
        <pc:spChg chg="mod">
          <ac:chgData name="Kayran, Dmitry" userId="94e14b56-ec62-4b58-831f-dcce540c73ce" providerId="ADAL" clId="{97329A47-71F6-DB4A-A29D-BBBAAF28F10B}" dt="2021-10-21T18:07:41.431" v="1786" actId="1076"/>
          <ac:spMkLst>
            <pc:docMk/>
            <pc:sldMk cId="1029092203" sldId="287"/>
            <ac:spMk id="5" creationId="{51B7D688-3B7F-334E-8953-F41D100A967E}"/>
          </ac:spMkLst>
        </pc:spChg>
        <pc:spChg chg="mod">
          <ac:chgData name="Kayran, Dmitry" userId="94e14b56-ec62-4b58-831f-dcce540c73ce" providerId="ADAL" clId="{97329A47-71F6-DB4A-A29D-BBBAAF28F10B}" dt="2021-10-21T17:56:58.846" v="1532" actId="20577"/>
          <ac:spMkLst>
            <pc:docMk/>
            <pc:sldMk cId="1029092203" sldId="287"/>
            <ac:spMk id="6" creationId="{BBB28D42-7F50-0E45-9740-F72B94E760AB}"/>
          </ac:spMkLst>
        </pc:spChg>
        <pc:spChg chg="add mod">
          <ac:chgData name="Kayran, Dmitry" userId="94e14b56-ec62-4b58-831f-dcce540c73ce" providerId="ADAL" clId="{97329A47-71F6-DB4A-A29D-BBBAAF28F10B}" dt="2021-10-21T18:08:46.593" v="1815" actId="1076"/>
          <ac:spMkLst>
            <pc:docMk/>
            <pc:sldMk cId="1029092203" sldId="287"/>
            <ac:spMk id="7" creationId="{B0011E4E-8C13-3748-892D-55D4E82BDCDB}"/>
          </ac:spMkLst>
        </pc:spChg>
        <pc:spChg chg="mod">
          <ac:chgData name="Kayran, Dmitry" userId="94e14b56-ec62-4b58-831f-dcce540c73ce" providerId="ADAL" clId="{97329A47-71F6-DB4A-A29D-BBBAAF28F10B}" dt="2021-10-21T18:07:44.741" v="1787" actId="1076"/>
          <ac:spMkLst>
            <pc:docMk/>
            <pc:sldMk cId="1029092203" sldId="287"/>
            <ac:spMk id="10" creationId="{4E69F16B-4A8C-CF44-A5B0-CD43B86E48A9}"/>
          </ac:spMkLst>
        </pc:spChg>
        <pc:spChg chg="mod">
          <ac:chgData name="Kayran, Dmitry" userId="94e14b56-ec62-4b58-831f-dcce540c73ce" providerId="ADAL" clId="{97329A47-71F6-DB4A-A29D-BBBAAF28F10B}" dt="2021-10-21T18:07:55.862" v="1789" actId="166"/>
          <ac:spMkLst>
            <pc:docMk/>
            <pc:sldMk cId="1029092203" sldId="287"/>
            <ac:spMk id="11" creationId="{BAF1B567-8966-9C40-8F11-074E2FEDC2A3}"/>
          </ac:spMkLst>
        </pc:spChg>
        <pc:spChg chg="mod">
          <ac:chgData name="Kayran, Dmitry" userId="94e14b56-ec62-4b58-831f-dcce540c73ce" providerId="ADAL" clId="{97329A47-71F6-DB4A-A29D-BBBAAF28F10B}" dt="2021-10-21T17:57:17.084" v="1557" actId="20577"/>
          <ac:spMkLst>
            <pc:docMk/>
            <pc:sldMk cId="1029092203" sldId="287"/>
            <ac:spMk id="16" creationId="{BC9269E1-4D32-E04C-A226-56FB45B94947}"/>
          </ac:spMkLst>
        </pc:spChg>
        <pc:spChg chg="mod">
          <ac:chgData name="Kayran, Dmitry" userId="94e14b56-ec62-4b58-831f-dcce540c73ce" providerId="ADAL" clId="{97329A47-71F6-DB4A-A29D-BBBAAF28F10B}" dt="2021-11-08T17:55:10.712" v="3467" actId="20577"/>
          <ac:spMkLst>
            <pc:docMk/>
            <pc:sldMk cId="1029092203" sldId="287"/>
            <ac:spMk id="20" creationId="{F2563750-F690-FE4D-8423-5D540B2AA55F}"/>
          </ac:spMkLst>
        </pc:spChg>
        <pc:spChg chg="mod">
          <ac:chgData name="Kayran, Dmitry" userId="94e14b56-ec62-4b58-831f-dcce540c73ce" providerId="ADAL" clId="{97329A47-71F6-DB4A-A29D-BBBAAF28F10B}" dt="2021-11-08T17:55:31.974" v="3476" actId="14100"/>
          <ac:spMkLst>
            <pc:docMk/>
            <pc:sldMk cId="1029092203" sldId="287"/>
            <ac:spMk id="22" creationId="{1BE41DCA-7976-2F44-AFB4-218234341604}"/>
          </ac:spMkLst>
        </pc:spChg>
        <pc:spChg chg="mod">
          <ac:chgData name="Kayran, Dmitry" userId="94e14b56-ec62-4b58-831f-dcce540c73ce" providerId="ADAL" clId="{97329A47-71F6-DB4A-A29D-BBBAAF28F10B}" dt="2021-11-08T17:55:10.289" v="3466" actId="20577"/>
          <ac:spMkLst>
            <pc:docMk/>
            <pc:sldMk cId="1029092203" sldId="287"/>
            <ac:spMk id="24" creationId="{E41BC512-8F57-7C4E-B3CE-7F2115321BE1}"/>
          </ac:spMkLst>
        </pc:spChg>
        <pc:spChg chg="add mod">
          <ac:chgData name="Kayran, Dmitry" userId="94e14b56-ec62-4b58-831f-dcce540c73ce" providerId="ADAL" clId="{97329A47-71F6-DB4A-A29D-BBBAAF28F10B}" dt="2021-11-08T17:55:36.665" v="3478" actId="1076"/>
          <ac:spMkLst>
            <pc:docMk/>
            <pc:sldMk cId="1029092203" sldId="287"/>
            <ac:spMk id="27" creationId="{4E2EBB75-904E-2747-B1BD-FBF9A4B8DCE9}"/>
          </ac:spMkLst>
        </pc:spChg>
      </pc:sldChg>
      <pc:sldChg chg="modSp mod">
        <pc:chgData name="Kayran, Dmitry" userId="94e14b56-ec62-4b58-831f-dcce540c73ce" providerId="ADAL" clId="{97329A47-71F6-DB4A-A29D-BBBAAF28F10B}" dt="2021-11-09T05:58:45.223" v="7522" actId="20577"/>
        <pc:sldMkLst>
          <pc:docMk/>
          <pc:sldMk cId="1112798796" sldId="288"/>
        </pc:sldMkLst>
        <pc:spChg chg="mod">
          <ac:chgData name="Kayran, Dmitry" userId="94e14b56-ec62-4b58-831f-dcce540c73ce" providerId="ADAL" clId="{97329A47-71F6-DB4A-A29D-BBBAAF28F10B}" dt="2021-11-09T05:32:48.110" v="6753" actId="14100"/>
          <ac:spMkLst>
            <pc:docMk/>
            <pc:sldMk cId="1112798796" sldId="288"/>
            <ac:spMk id="2" creationId="{450D6B52-3A50-B64F-88C9-B311594FC53E}"/>
          </ac:spMkLst>
        </pc:spChg>
        <pc:spChg chg="mod">
          <ac:chgData name="Kayran, Dmitry" userId="94e14b56-ec62-4b58-831f-dcce540c73ce" providerId="ADAL" clId="{97329A47-71F6-DB4A-A29D-BBBAAF28F10B}" dt="2021-11-09T05:58:45.223" v="7522" actId="20577"/>
          <ac:spMkLst>
            <pc:docMk/>
            <pc:sldMk cId="1112798796" sldId="288"/>
            <ac:spMk id="3" creationId="{AD734856-CF91-3D4B-A731-911E4B2A0FC3}"/>
          </ac:spMkLst>
        </pc:spChg>
      </pc:sldChg>
      <pc:sldChg chg="ord">
        <pc:chgData name="Kayran, Dmitry" userId="94e14b56-ec62-4b58-831f-dcce540c73ce" providerId="ADAL" clId="{97329A47-71F6-DB4A-A29D-BBBAAF28F10B}" dt="2021-10-21T17:41:57.578" v="1132" actId="20578"/>
        <pc:sldMkLst>
          <pc:docMk/>
          <pc:sldMk cId="2704959527" sldId="289"/>
        </pc:sldMkLst>
      </pc:sldChg>
      <pc:sldChg chg="modSp mod">
        <pc:chgData name="Kayran, Dmitry" userId="94e14b56-ec62-4b58-831f-dcce540c73ce" providerId="ADAL" clId="{97329A47-71F6-DB4A-A29D-BBBAAF28F10B}" dt="2021-11-09T05:19:18.471" v="5866" actId="1076"/>
        <pc:sldMkLst>
          <pc:docMk/>
          <pc:sldMk cId="3820327801" sldId="290"/>
        </pc:sldMkLst>
        <pc:spChg chg="mod">
          <ac:chgData name="Kayran, Dmitry" userId="94e14b56-ec62-4b58-831f-dcce540c73ce" providerId="ADAL" clId="{97329A47-71F6-DB4A-A29D-BBBAAF28F10B}" dt="2021-11-09T05:19:18.471" v="5866" actId="1076"/>
          <ac:spMkLst>
            <pc:docMk/>
            <pc:sldMk cId="3820327801" sldId="290"/>
            <ac:spMk id="8" creationId="{96E6FE1B-A396-854F-B1F7-13CE09D82296}"/>
          </ac:spMkLst>
        </pc:spChg>
        <pc:picChg chg="mod">
          <ac:chgData name="Kayran, Dmitry" userId="94e14b56-ec62-4b58-831f-dcce540c73ce" providerId="ADAL" clId="{97329A47-71F6-DB4A-A29D-BBBAAF28F10B}" dt="2021-11-09T05:19:12.018" v="5863" actId="1076"/>
          <ac:picMkLst>
            <pc:docMk/>
            <pc:sldMk cId="3820327801" sldId="290"/>
            <ac:picMk id="5" creationId="{927B23B6-5C76-BA43-B3CD-08BB0D6A52FA}"/>
          </ac:picMkLst>
        </pc:picChg>
        <pc:picChg chg="mod">
          <ac:chgData name="Kayran, Dmitry" userId="94e14b56-ec62-4b58-831f-dcce540c73ce" providerId="ADAL" clId="{97329A47-71F6-DB4A-A29D-BBBAAF28F10B}" dt="2021-11-09T05:19:15.407" v="5865" actId="1076"/>
          <ac:picMkLst>
            <pc:docMk/>
            <pc:sldMk cId="3820327801" sldId="290"/>
            <ac:picMk id="7" creationId="{70879F6B-3AB3-984F-BF19-5F10C75DD4B6}"/>
          </ac:picMkLst>
        </pc:picChg>
      </pc:sldChg>
      <pc:sldChg chg="del">
        <pc:chgData name="Kayran, Dmitry" userId="94e14b56-ec62-4b58-831f-dcce540c73ce" providerId="ADAL" clId="{97329A47-71F6-DB4A-A29D-BBBAAF28F10B}" dt="2021-11-09T05:18:51.969" v="5861" actId="2696"/>
        <pc:sldMkLst>
          <pc:docMk/>
          <pc:sldMk cId="3983746676" sldId="291"/>
        </pc:sldMkLst>
      </pc:sldChg>
      <pc:sldChg chg="modSp mod">
        <pc:chgData name="Kayran, Dmitry" userId="94e14b56-ec62-4b58-831f-dcce540c73ce" providerId="ADAL" clId="{97329A47-71F6-DB4A-A29D-BBBAAF28F10B}" dt="2021-11-09T15:04:05.828" v="7576" actId="20577"/>
        <pc:sldMkLst>
          <pc:docMk/>
          <pc:sldMk cId="64599691" sldId="293"/>
        </pc:sldMkLst>
        <pc:spChg chg="mod">
          <ac:chgData name="Kayran, Dmitry" userId="94e14b56-ec62-4b58-831f-dcce540c73ce" providerId="ADAL" clId="{97329A47-71F6-DB4A-A29D-BBBAAF28F10B}" dt="2021-11-09T15:04:05.828" v="7576" actId="20577"/>
          <ac:spMkLst>
            <pc:docMk/>
            <pc:sldMk cId="64599691" sldId="293"/>
            <ac:spMk id="2" creationId="{65DBFFB8-D523-8E47-8506-9E888E9F2973}"/>
          </ac:spMkLst>
        </pc:spChg>
        <pc:spChg chg="mod">
          <ac:chgData name="Kayran, Dmitry" userId="94e14b56-ec62-4b58-831f-dcce540c73ce" providerId="ADAL" clId="{97329A47-71F6-DB4A-A29D-BBBAAF28F10B}" dt="2021-11-09T06:01:06.277" v="7548" actId="20577"/>
          <ac:spMkLst>
            <pc:docMk/>
            <pc:sldMk cId="64599691" sldId="293"/>
            <ac:spMk id="9" creationId="{5B742DA5-F51D-404E-A9D2-0813E97D3136}"/>
          </ac:spMkLst>
        </pc:spChg>
      </pc:sldChg>
      <pc:sldChg chg="del">
        <pc:chgData name="Kayran, Dmitry" userId="94e14b56-ec62-4b58-831f-dcce540c73ce" providerId="ADAL" clId="{97329A47-71F6-DB4A-A29D-BBBAAF28F10B}" dt="2021-11-09T05:18:34.413" v="5860" actId="2696"/>
        <pc:sldMkLst>
          <pc:docMk/>
          <pc:sldMk cId="810075381" sldId="294"/>
        </pc:sldMkLst>
      </pc:sldChg>
      <pc:sldChg chg="modSp mod">
        <pc:chgData name="Kayran, Dmitry" userId="94e14b56-ec62-4b58-831f-dcce540c73ce" providerId="ADAL" clId="{97329A47-71F6-DB4A-A29D-BBBAAF28F10B}" dt="2021-11-09T05:15:05.796" v="5736" actId="1076"/>
        <pc:sldMkLst>
          <pc:docMk/>
          <pc:sldMk cId="3794258201" sldId="295"/>
        </pc:sldMkLst>
        <pc:spChg chg="mod">
          <ac:chgData name="Kayran, Dmitry" userId="94e14b56-ec62-4b58-831f-dcce540c73ce" providerId="ADAL" clId="{97329A47-71F6-DB4A-A29D-BBBAAF28F10B}" dt="2021-11-09T05:15:05.796" v="5736" actId="1076"/>
          <ac:spMkLst>
            <pc:docMk/>
            <pc:sldMk cId="3794258201" sldId="295"/>
            <ac:spMk id="13" creationId="{F3F4CAA7-0639-124A-A023-CF70E5727DE0}"/>
          </ac:spMkLst>
        </pc:spChg>
        <pc:spChg chg="mod">
          <ac:chgData name="Kayran, Dmitry" userId="94e14b56-ec62-4b58-831f-dcce540c73ce" providerId="ADAL" clId="{97329A47-71F6-DB4A-A29D-BBBAAF28F10B}" dt="2021-11-08T14:05:18.588" v="2565" actId="20577"/>
          <ac:spMkLst>
            <pc:docMk/>
            <pc:sldMk cId="3794258201" sldId="295"/>
            <ac:spMk id="36" creationId="{5FBF7075-DA87-8648-890F-6FFA0E236290}"/>
          </ac:spMkLst>
        </pc:spChg>
      </pc:sldChg>
      <pc:sldChg chg="modSp new mod">
        <pc:chgData name="Kayran, Dmitry" userId="94e14b56-ec62-4b58-831f-dcce540c73ce" providerId="ADAL" clId="{97329A47-71F6-DB4A-A29D-BBBAAF28F10B}" dt="2021-10-21T17:24:26.861" v="224" actId="20577"/>
        <pc:sldMkLst>
          <pc:docMk/>
          <pc:sldMk cId="1568562929" sldId="296"/>
        </pc:sldMkLst>
        <pc:spChg chg="mod">
          <ac:chgData name="Kayran, Dmitry" userId="94e14b56-ec62-4b58-831f-dcce540c73ce" providerId="ADAL" clId="{97329A47-71F6-DB4A-A29D-BBBAAF28F10B}" dt="2021-10-21T17:24:26.861" v="224" actId="20577"/>
          <ac:spMkLst>
            <pc:docMk/>
            <pc:sldMk cId="1568562929" sldId="296"/>
            <ac:spMk id="2" creationId="{A80A5597-DE5A-7647-803A-E4E35706A32F}"/>
          </ac:spMkLst>
        </pc:spChg>
      </pc:sldChg>
      <pc:sldChg chg="addSp delSp modSp new mod ord">
        <pc:chgData name="Kayran, Dmitry" userId="94e14b56-ec62-4b58-831f-dcce540c73ce" providerId="ADAL" clId="{97329A47-71F6-DB4A-A29D-BBBAAF28F10B}" dt="2021-11-09T06:00:45.913" v="7537" actId="478"/>
        <pc:sldMkLst>
          <pc:docMk/>
          <pc:sldMk cId="2402114395" sldId="297"/>
        </pc:sldMkLst>
        <pc:spChg chg="mod">
          <ac:chgData name="Kayran, Dmitry" userId="94e14b56-ec62-4b58-831f-dcce540c73ce" providerId="ADAL" clId="{97329A47-71F6-DB4A-A29D-BBBAAF28F10B}" dt="2021-11-09T05:01:59.259" v="5304" actId="20577"/>
          <ac:spMkLst>
            <pc:docMk/>
            <pc:sldMk cId="2402114395" sldId="297"/>
            <ac:spMk id="2" creationId="{A8AD871A-D790-5F4B-AD3E-DA699363A74E}"/>
          </ac:spMkLst>
        </pc:spChg>
        <pc:spChg chg="del">
          <ac:chgData name="Kayran, Dmitry" userId="94e14b56-ec62-4b58-831f-dcce540c73ce" providerId="ADAL" clId="{97329A47-71F6-DB4A-A29D-BBBAAF28F10B}" dt="2021-11-08T18:32:55.583" v="3513" actId="478"/>
          <ac:spMkLst>
            <pc:docMk/>
            <pc:sldMk cId="2402114395" sldId="297"/>
            <ac:spMk id="3" creationId="{EC14FB1B-7A20-F448-BDE8-05A11F6BFA6E}"/>
          </ac:spMkLst>
        </pc:spChg>
        <pc:spChg chg="add mod">
          <ac:chgData name="Kayran, Dmitry" userId="94e14b56-ec62-4b58-831f-dcce540c73ce" providerId="ADAL" clId="{97329A47-71F6-DB4A-A29D-BBBAAF28F10B}" dt="2021-11-09T04:18:16.858" v="4241" actId="1076"/>
          <ac:spMkLst>
            <pc:docMk/>
            <pc:sldMk cId="2402114395" sldId="297"/>
            <ac:spMk id="5" creationId="{41F1CA61-43D3-7849-94AD-9E81C3A6CDEA}"/>
          </ac:spMkLst>
        </pc:spChg>
        <pc:spChg chg="add mod">
          <ac:chgData name="Kayran, Dmitry" userId="94e14b56-ec62-4b58-831f-dcce540c73ce" providerId="ADAL" clId="{97329A47-71F6-DB4A-A29D-BBBAAF28F10B}" dt="2021-11-09T04:16:17.122" v="4156" actId="1076"/>
          <ac:spMkLst>
            <pc:docMk/>
            <pc:sldMk cId="2402114395" sldId="297"/>
            <ac:spMk id="6" creationId="{EDA65DE6-4E4B-1C46-B588-D6F9624488E4}"/>
          </ac:spMkLst>
        </pc:spChg>
        <pc:spChg chg="add mod">
          <ac:chgData name="Kayran, Dmitry" userId="94e14b56-ec62-4b58-831f-dcce540c73ce" providerId="ADAL" clId="{97329A47-71F6-DB4A-A29D-BBBAAF28F10B}" dt="2021-11-09T04:18:13.927" v="4240" actId="1076"/>
          <ac:spMkLst>
            <pc:docMk/>
            <pc:sldMk cId="2402114395" sldId="297"/>
            <ac:spMk id="8" creationId="{1E5AB530-8D44-0E4C-8A07-E8E24BE72F71}"/>
          </ac:spMkLst>
        </pc:spChg>
        <pc:spChg chg="add mod">
          <ac:chgData name="Kayran, Dmitry" userId="94e14b56-ec62-4b58-831f-dcce540c73ce" providerId="ADAL" clId="{97329A47-71F6-DB4A-A29D-BBBAAF28F10B}" dt="2021-11-09T04:45:25.695" v="4447" actId="20577"/>
          <ac:spMkLst>
            <pc:docMk/>
            <pc:sldMk cId="2402114395" sldId="297"/>
            <ac:spMk id="9" creationId="{496C3024-B28B-7B43-AD3E-2E12E5C7F159}"/>
          </ac:spMkLst>
        </pc:spChg>
        <pc:spChg chg="add del mod">
          <ac:chgData name="Kayran, Dmitry" userId="94e14b56-ec62-4b58-831f-dcce540c73ce" providerId="ADAL" clId="{97329A47-71F6-DB4A-A29D-BBBAAF28F10B}" dt="2021-11-09T04:58:50.103" v="4969" actId="478"/>
          <ac:spMkLst>
            <pc:docMk/>
            <pc:sldMk cId="2402114395" sldId="297"/>
            <ac:spMk id="18" creationId="{1645003B-1603-9849-B710-C50CE9511A54}"/>
          </ac:spMkLst>
        </pc:spChg>
        <pc:spChg chg="add del mod">
          <ac:chgData name="Kayran, Dmitry" userId="94e14b56-ec62-4b58-831f-dcce540c73ce" providerId="ADAL" clId="{97329A47-71F6-DB4A-A29D-BBBAAF28F10B}" dt="2021-11-09T04:53:22.255" v="4831" actId="478"/>
          <ac:spMkLst>
            <pc:docMk/>
            <pc:sldMk cId="2402114395" sldId="297"/>
            <ac:spMk id="20" creationId="{D0E8AE4D-319F-BD43-AE1E-A4BC16DD2D1B}"/>
          </ac:spMkLst>
        </pc:spChg>
        <pc:spChg chg="add del mod">
          <ac:chgData name="Kayran, Dmitry" userId="94e14b56-ec62-4b58-831f-dcce540c73ce" providerId="ADAL" clId="{97329A47-71F6-DB4A-A29D-BBBAAF28F10B}" dt="2021-11-09T04:51:17.027" v="4815" actId="478"/>
          <ac:spMkLst>
            <pc:docMk/>
            <pc:sldMk cId="2402114395" sldId="297"/>
            <ac:spMk id="25" creationId="{4AFC2AB8-C5C0-AA4D-A83A-5941C2C4CC0C}"/>
          </ac:spMkLst>
        </pc:spChg>
        <pc:spChg chg="add del mod">
          <ac:chgData name="Kayran, Dmitry" userId="94e14b56-ec62-4b58-831f-dcce540c73ce" providerId="ADAL" clId="{97329A47-71F6-DB4A-A29D-BBBAAF28F10B}" dt="2021-11-09T04:58:52.103" v="4970" actId="478"/>
          <ac:spMkLst>
            <pc:docMk/>
            <pc:sldMk cId="2402114395" sldId="297"/>
            <ac:spMk id="30" creationId="{FEB33D7B-4465-1B4C-8CE8-2791C78C4B0E}"/>
          </ac:spMkLst>
        </pc:spChg>
        <pc:spChg chg="add del mod">
          <ac:chgData name="Kayran, Dmitry" userId="94e14b56-ec62-4b58-831f-dcce540c73ce" providerId="ADAL" clId="{97329A47-71F6-DB4A-A29D-BBBAAF28F10B}" dt="2021-11-09T04:57:44.578" v="4958" actId="478"/>
          <ac:spMkLst>
            <pc:docMk/>
            <pc:sldMk cId="2402114395" sldId="297"/>
            <ac:spMk id="31" creationId="{0D274CB1-E491-1C47-A5E1-5546823EAB00}"/>
          </ac:spMkLst>
        </pc:spChg>
        <pc:spChg chg="add mod">
          <ac:chgData name="Kayran, Dmitry" userId="94e14b56-ec62-4b58-831f-dcce540c73ce" providerId="ADAL" clId="{97329A47-71F6-DB4A-A29D-BBBAAF28F10B}" dt="2021-11-09T05:59:50.880" v="7529" actId="20577"/>
          <ac:spMkLst>
            <pc:docMk/>
            <pc:sldMk cId="2402114395" sldId="297"/>
            <ac:spMk id="32" creationId="{8340B133-36C5-134F-9F47-730C48D9FA4B}"/>
          </ac:spMkLst>
        </pc:spChg>
        <pc:graphicFrameChg chg="add del mod modGraphic">
          <ac:chgData name="Kayran, Dmitry" userId="94e14b56-ec62-4b58-831f-dcce540c73ce" providerId="ADAL" clId="{97329A47-71F6-DB4A-A29D-BBBAAF28F10B}" dt="2021-11-09T04:24:37.694" v="4334" actId="3680"/>
          <ac:graphicFrameMkLst>
            <pc:docMk/>
            <pc:sldMk cId="2402114395" sldId="297"/>
            <ac:graphicFrameMk id="19" creationId="{73636A34-2853-B243-9D0D-407B2A992204}"/>
          </ac:graphicFrameMkLst>
        </pc:graphicFrameChg>
        <pc:graphicFrameChg chg="add del mod">
          <ac:chgData name="Kayran, Dmitry" userId="94e14b56-ec62-4b58-831f-dcce540c73ce" providerId="ADAL" clId="{97329A47-71F6-DB4A-A29D-BBBAAF28F10B}" dt="2021-11-09T04:44:27.210" v="4435" actId="478"/>
          <ac:graphicFrameMkLst>
            <pc:docMk/>
            <pc:sldMk cId="2402114395" sldId="297"/>
            <ac:graphicFrameMk id="26" creationId="{82455B41-E097-E145-8188-DCBA25161548}"/>
          </ac:graphicFrameMkLst>
        </pc:graphicFrameChg>
        <pc:graphicFrameChg chg="add del mod">
          <ac:chgData name="Kayran, Dmitry" userId="94e14b56-ec62-4b58-831f-dcce540c73ce" providerId="ADAL" clId="{97329A47-71F6-DB4A-A29D-BBBAAF28F10B}" dt="2021-11-09T04:44:37.371" v="4437"/>
          <ac:graphicFrameMkLst>
            <pc:docMk/>
            <pc:sldMk cId="2402114395" sldId="297"/>
            <ac:graphicFrameMk id="27" creationId="{D8BDE63F-1981-504E-B75F-13AE6B8773DB}"/>
          </ac:graphicFrameMkLst>
        </pc:graphicFrameChg>
        <pc:graphicFrameChg chg="add del mod">
          <ac:chgData name="Kayran, Dmitry" userId="94e14b56-ec62-4b58-831f-dcce540c73ce" providerId="ADAL" clId="{97329A47-71F6-DB4A-A29D-BBBAAF28F10B}" dt="2021-11-09T04:44:58.654" v="4442" actId="3680"/>
          <ac:graphicFrameMkLst>
            <pc:docMk/>
            <pc:sldMk cId="2402114395" sldId="297"/>
            <ac:graphicFrameMk id="28" creationId="{2194C879-CC99-0840-88DC-9C4DA54F6F8B}"/>
          </ac:graphicFrameMkLst>
        </pc:graphicFrameChg>
        <pc:graphicFrameChg chg="add del mod modGraphic">
          <ac:chgData name="Kayran, Dmitry" userId="94e14b56-ec62-4b58-831f-dcce540c73ce" providerId="ADAL" clId="{97329A47-71F6-DB4A-A29D-BBBAAF28F10B}" dt="2021-11-09T04:58:50.103" v="4969" actId="478"/>
          <ac:graphicFrameMkLst>
            <pc:docMk/>
            <pc:sldMk cId="2402114395" sldId="297"/>
            <ac:graphicFrameMk id="29" creationId="{1C34737C-4838-C246-A3F5-106755D3C1E5}"/>
          </ac:graphicFrameMkLst>
        </pc:graphicFrameChg>
        <pc:picChg chg="add del mod">
          <ac:chgData name="Kayran, Dmitry" userId="94e14b56-ec62-4b58-831f-dcce540c73ce" providerId="ADAL" clId="{97329A47-71F6-DB4A-A29D-BBBAAF28F10B}" dt="2021-11-09T04:14:07.298" v="4116" actId="478"/>
          <ac:picMkLst>
            <pc:docMk/>
            <pc:sldMk cId="2402114395" sldId="297"/>
            <ac:picMk id="4" creationId="{D665BE95-BE90-F949-B073-504468F4077E}"/>
          </ac:picMkLst>
        </pc:picChg>
        <pc:picChg chg="add del mod">
          <ac:chgData name="Kayran, Dmitry" userId="94e14b56-ec62-4b58-831f-dcce540c73ce" providerId="ADAL" clId="{97329A47-71F6-DB4A-A29D-BBBAAF28F10B}" dt="2021-11-09T04:30:00.174" v="4396" actId="478"/>
          <ac:picMkLst>
            <pc:docMk/>
            <pc:sldMk cId="2402114395" sldId="297"/>
            <ac:picMk id="7" creationId="{3161DE3E-3BE0-6643-887A-D31105A6E410}"/>
          </ac:picMkLst>
        </pc:picChg>
        <pc:picChg chg="add del mod">
          <ac:chgData name="Kayran, Dmitry" userId="94e14b56-ec62-4b58-831f-dcce540c73ce" providerId="ADAL" clId="{97329A47-71F6-DB4A-A29D-BBBAAF28F10B}" dt="2021-11-09T04:30:22.432" v="4402" actId="478"/>
          <ac:picMkLst>
            <pc:docMk/>
            <pc:sldMk cId="2402114395" sldId="297"/>
            <ac:picMk id="21" creationId="{D3DD4ED8-F4A6-4E47-9CA9-26870569E906}"/>
          </ac:picMkLst>
        </pc:picChg>
        <pc:picChg chg="add del">
          <ac:chgData name="Kayran, Dmitry" userId="94e14b56-ec62-4b58-831f-dcce540c73ce" providerId="ADAL" clId="{97329A47-71F6-DB4A-A29D-BBBAAF28F10B}" dt="2021-11-09T04:31:06.775" v="4404" actId="478"/>
          <ac:picMkLst>
            <pc:docMk/>
            <pc:sldMk cId="2402114395" sldId="297"/>
            <ac:picMk id="22" creationId="{A882A398-3F4A-E145-9E5C-600E24615F21}"/>
          </ac:picMkLst>
        </pc:picChg>
        <pc:picChg chg="add del mod">
          <ac:chgData name="Kayran, Dmitry" userId="94e14b56-ec62-4b58-831f-dcce540c73ce" providerId="ADAL" clId="{97329A47-71F6-DB4A-A29D-BBBAAF28F10B}" dt="2021-11-09T04:38:56.428" v="4411" actId="478"/>
          <ac:picMkLst>
            <pc:docMk/>
            <pc:sldMk cId="2402114395" sldId="297"/>
            <ac:picMk id="23" creationId="{EE091510-B87D-424C-8136-A93F330110C4}"/>
          </ac:picMkLst>
        </pc:picChg>
        <pc:picChg chg="add mod">
          <ac:chgData name="Kayran, Dmitry" userId="94e14b56-ec62-4b58-831f-dcce540c73ce" providerId="ADAL" clId="{97329A47-71F6-DB4A-A29D-BBBAAF28F10B}" dt="2021-11-09T04:53:56.578" v="4832" actId="18331"/>
          <ac:picMkLst>
            <pc:docMk/>
            <pc:sldMk cId="2402114395" sldId="297"/>
            <ac:picMk id="24" creationId="{C49DB850-1BE8-D545-A00B-B646F5A88F3F}"/>
          </ac:picMkLst>
        </pc:picChg>
        <pc:cxnChg chg="add mod">
          <ac:chgData name="Kayran, Dmitry" userId="94e14b56-ec62-4b58-831f-dcce540c73ce" providerId="ADAL" clId="{97329A47-71F6-DB4A-A29D-BBBAAF28F10B}" dt="2021-11-09T04:18:55.023" v="4254" actId="208"/>
          <ac:cxnSpMkLst>
            <pc:docMk/>
            <pc:sldMk cId="2402114395" sldId="297"/>
            <ac:cxnSpMk id="11" creationId="{2EF61403-3076-7146-A408-14D802AF8B0A}"/>
          </ac:cxnSpMkLst>
        </pc:cxnChg>
        <pc:cxnChg chg="add mod">
          <ac:chgData name="Kayran, Dmitry" userId="94e14b56-ec62-4b58-831f-dcce540c73ce" providerId="ADAL" clId="{97329A47-71F6-DB4A-A29D-BBBAAF28F10B}" dt="2021-11-09T04:18:55.023" v="4254" actId="208"/>
          <ac:cxnSpMkLst>
            <pc:docMk/>
            <pc:sldMk cId="2402114395" sldId="297"/>
            <ac:cxnSpMk id="12" creationId="{7E2DE8BE-78D2-EB44-A805-19B1614E0246}"/>
          </ac:cxnSpMkLst>
        </pc:cxnChg>
        <pc:cxnChg chg="add mod">
          <ac:chgData name="Kayran, Dmitry" userId="94e14b56-ec62-4b58-831f-dcce540c73ce" providerId="ADAL" clId="{97329A47-71F6-DB4A-A29D-BBBAAF28F10B}" dt="2021-11-09T04:18:55.023" v="4254" actId="208"/>
          <ac:cxnSpMkLst>
            <pc:docMk/>
            <pc:sldMk cId="2402114395" sldId="297"/>
            <ac:cxnSpMk id="15" creationId="{AA1D06AF-0BBF-DC42-B570-2FF82A107803}"/>
          </ac:cxnSpMkLst>
        </pc:cxnChg>
        <pc:cxnChg chg="add mod">
          <ac:chgData name="Kayran, Dmitry" userId="94e14b56-ec62-4b58-831f-dcce540c73ce" providerId="ADAL" clId="{97329A47-71F6-DB4A-A29D-BBBAAF28F10B}" dt="2021-11-09T04:18:55.023" v="4254" actId="208"/>
          <ac:cxnSpMkLst>
            <pc:docMk/>
            <pc:sldMk cId="2402114395" sldId="297"/>
            <ac:cxnSpMk id="16" creationId="{E01BED3A-2152-1D4B-AD86-AD665EECB2ED}"/>
          </ac:cxnSpMkLst>
        </pc:cxnChg>
        <pc:cxnChg chg="add del mod">
          <ac:chgData name="Kayran, Dmitry" userId="94e14b56-ec62-4b58-831f-dcce540c73ce" providerId="ADAL" clId="{97329A47-71F6-DB4A-A29D-BBBAAF28F10B}" dt="2021-11-09T06:00:39.280" v="7536" actId="478"/>
          <ac:cxnSpMkLst>
            <pc:docMk/>
            <pc:sldMk cId="2402114395" sldId="297"/>
            <ac:cxnSpMk id="34" creationId="{EFFC4D2F-C7E1-E549-8958-FCA1A7324E45}"/>
          </ac:cxnSpMkLst>
        </pc:cxnChg>
        <pc:cxnChg chg="add del mod">
          <ac:chgData name="Kayran, Dmitry" userId="94e14b56-ec62-4b58-831f-dcce540c73ce" providerId="ADAL" clId="{97329A47-71F6-DB4A-A29D-BBBAAF28F10B}" dt="2021-11-09T06:00:45.913" v="7537" actId="478"/>
          <ac:cxnSpMkLst>
            <pc:docMk/>
            <pc:sldMk cId="2402114395" sldId="297"/>
            <ac:cxnSpMk id="36" creationId="{243D12B4-A06F-0C42-964D-8D3107F79473}"/>
          </ac:cxnSpMkLst>
        </pc:cxnChg>
      </pc:sldChg>
      <pc:sldChg chg="addSp delSp modSp new mod">
        <pc:chgData name="Kayran, Dmitry" userId="94e14b56-ec62-4b58-831f-dcce540c73ce" providerId="ADAL" clId="{97329A47-71F6-DB4A-A29D-BBBAAF28F10B}" dt="2021-11-08T15:18:40.294" v="3178" actId="1037"/>
        <pc:sldMkLst>
          <pc:docMk/>
          <pc:sldMk cId="2129952511" sldId="298"/>
        </pc:sldMkLst>
        <pc:spChg chg="mod">
          <ac:chgData name="Kayran, Dmitry" userId="94e14b56-ec62-4b58-831f-dcce540c73ce" providerId="ADAL" clId="{97329A47-71F6-DB4A-A29D-BBBAAF28F10B}" dt="2021-11-08T15:14:54.842" v="3157" actId="27636"/>
          <ac:spMkLst>
            <pc:docMk/>
            <pc:sldMk cId="2129952511" sldId="298"/>
            <ac:spMk id="2" creationId="{2331A1CB-084A-1F4D-9DC9-EAC7317237B9}"/>
          </ac:spMkLst>
        </pc:spChg>
        <pc:spChg chg="del">
          <ac:chgData name="Kayran, Dmitry" userId="94e14b56-ec62-4b58-831f-dcce540c73ce" providerId="ADAL" clId="{97329A47-71F6-DB4A-A29D-BBBAAF28F10B}" dt="2021-11-08T14:53:11.993" v="2582" actId="931"/>
          <ac:spMkLst>
            <pc:docMk/>
            <pc:sldMk cId="2129952511" sldId="298"/>
            <ac:spMk id="3" creationId="{4D6861F8-3E99-7247-8736-97634EDE0B73}"/>
          </ac:spMkLst>
        </pc:spChg>
        <pc:spChg chg="add del mod">
          <ac:chgData name="Kayran, Dmitry" userId="94e14b56-ec62-4b58-831f-dcce540c73ce" providerId="ADAL" clId="{97329A47-71F6-DB4A-A29D-BBBAAF28F10B}" dt="2021-11-08T14:53:37.979" v="2586" actId="931"/>
          <ac:spMkLst>
            <pc:docMk/>
            <pc:sldMk cId="2129952511" sldId="298"/>
            <ac:spMk id="7" creationId="{24203DED-7894-FD4F-BEC0-AC6846D9BA18}"/>
          </ac:spMkLst>
        </pc:spChg>
        <pc:spChg chg="add mod">
          <ac:chgData name="Kayran, Dmitry" userId="94e14b56-ec62-4b58-831f-dcce540c73ce" providerId="ADAL" clId="{97329A47-71F6-DB4A-A29D-BBBAAF28F10B}" dt="2021-11-08T15:14:49.036" v="3155" actId="1036"/>
          <ac:spMkLst>
            <pc:docMk/>
            <pc:sldMk cId="2129952511" sldId="298"/>
            <ac:spMk id="10" creationId="{14AF428D-65B5-4E47-804E-2C676747989E}"/>
          </ac:spMkLst>
        </pc:spChg>
        <pc:spChg chg="add mod">
          <ac:chgData name="Kayran, Dmitry" userId="94e14b56-ec62-4b58-831f-dcce540c73ce" providerId="ADAL" clId="{97329A47-71F6-DB4A-A29D-BBBAAF28F10B}" dt="2021-11-08T15:14:49.036" v="3155" actId="1036"/>
          <ac:spMkLst>
            <pc:docMk/>
            <pc:sldMk cId="2129952511" sldId="298"/>
            <ac:spMk id="11" creationId="{A004F8E9-7C01-804F-9E5B-52484CA8578B}"/>
          </ac:spMkLst>
        </pc:spChg>
        <pc:spChg chg="add mod">
          <ac:chgData name="Kayran, Dmitry" userId="94e14b56-ec62-4b58-831f-dcce540c73ce" providerId="ADAL" clId="{97329A47-71F6-DB4A-A29D-BBBAAF28F10B}" dt="2021-11-08T15:14:49.036" v="3155" actId="1036"/>
          <ac:spMkLst>
            <pc:docMk/>
            <pc:sldMk cId="2129952511" sldId="298"/>
            <ac:spMk id="12" creationId="{8E2A8A48-7DD2-654B-B089-8C9E31DA0B3A}"/>
          </ac:spMkLst>
        </pc:spChg>
        <pc:spChg chg="add del mod">
          <ac:chgData name="Kayran, Dmitry" userId="94e14b56-ec62-4b58-831f-dcce540c73ce" providerId="ADAL" clId="{97329A47-71F6-DB4A-A29D-BBBAAF28F10B}" dt="2021-11-08T14:58:57.052" v="2796" actId="478"/>
          <ac:spMkLst>
            <pc:docMk/>
            <pc:sldMk cId="2129952511" sldId="298"/>
            <ac:spMk id="13" creationId="{30C1DAC7-2F8A-564B-A41B-F081D3618AEE}"/>
          </ac:spMkLst>
        </pc:spChg>
        <pc:spChg chg="add mod">
          <ac:chgData name="Kayran, Dmitry" userId="94e14b56-ec62-4b58-831f-dcce540c73ce" providerId="ADAL" clId="{97329A47-71F6-DB4A-A29D-BBBAAF28F10B}" dt="2021-11-08T15:14:49.036" v="3155" actId="1036"/>
          <ac:spMkLst>
            <pc:docMk/>
            <pc:sldMk cId="2129952511" sldId="298"/>
            <ac:spMk id="14" creationId="{7178CA3A-70C1-3148-87C4-E48B2D2087FC}"/>
          </ac:spMkLst>
        </pc:spChg>
        <pc:spChg chg="add mod">
          <ac:chgData name="Kayran, Dmitry" userId="94e14b56-ec62-4b58-831f-dcce540c73ce" providerId="ADAL" clId="{97329A47-71F6-DB4A-A29D-BBBAAF28F10B}" dt="2021-11-08T15:14:49.036" v="3155" actId="1036"/>
          <ac:spMkLst>
            <pc:docMk/>
            <pc:sldMk cId="2129952511" sldId="298"/>
            <ac:spMk id="15" creationId="{D79D6502-B9BA-3049-85A6-F55CBED51EDE}"/>
          </ac:spMkLst>
        </pc:spChg>
        <pc:spChg chg="add mod">
          <ac:chgData name="Kayran, Dmitry" userId="94e14b56-ec62-4b58-831f-dcce540c73ce" providerId="ADAL" clId="{97329A47-71F6-DB4A-A29D-BBBAAF28F10B}" dt="2021-11-08T15:14:49.036" v="3155" actId="1036"/>
          <ac:spMkLst>
            <pc:docMk/>
            <pc:sldMk cId="2129952511" sldId="298"/>
            <ac:spMk id="16" creationId="{E1651F6C-CC70-3C49-A30B-57050DAA7199}"/>
          </ac:spMkLst>
        </pc:spChg>
        <pc:spChg chg="add mod">
          <ac:chgData name="Kayran, Dmitry" userId="94e14b56-ec62-4b58-831f-dcce540c73ce" providerId="ADAL" clId="{97329A47-71F6-DB4A-A29D-BBBAAF28F10B}" dt="2021-11-08T15:14:49.036" v="3155" actId="1036"/>
          <ac:spMkLst>
            <pc:docMk/>
            <pc:sldMk cId="2129952511" sldId="298"/>
            <ac:spMk id="18" creationId="{8B2EDEC9-E496-1848-B7FD-4A5816D0AF59}"/>
          </ac:spMkLst>
        </pc:spChg>
        <pc:spChg chg="add mod">
          <ac:chgData name="Kayran, Dmitry" userId="94e14b56-ec62-4b58-831f-dcce540c73ce" providerId="ADAL" clId="{97329A47-71F6-DB4A-A29D-BBBAAF28F10B}" dt="2021-11-08T15:14:49.036" v="3155" actId="1036"/>
          <ac:spMkLst>
            <pc:docMk/>
            <pc:sldMk cId="2129952511" sldId="298"/>
            <ac:spMk id="19" creationId="{AB41F9F1-BE29-3A44-B3F5-A19F6F9B7674}"/>
          </ac:spMkLst>
        </pc:spChg>
        <pc:spChg chg="add mod">
          <ac:chgData name="Kayran, Dmitry" userId="94e14b56-ec62-4b58-831f-dcce540c73ce" providerId="ADAL" clId="{97329A47-71F6-DB4A-A29D-BBBAAF28F10B}" dt="2021-11-08T15:18:40.294" v="3178" actId="1037"/>
          <ac:spMkLst>
            <pc:docMk/>
            <pc:sldMk cId="2129952511" sldId="298"/>
            <ac:spMk id="20" creationId="{10E4E888-3C03-0342-AFC3-33B429ACB8E1}"/>
          </ac:spMkLst>
        </pc:spChg>
        <pc:spChg chg="add mod">
          <ac:chgData name="Kayran, Dmitry" userId="94e14b56-ec62-4b58-831f-dcce540c73ce" providerId="ADAL" clId="{97329A47-71F6-DB4A-A29D-BBBAAF28F10B}" dt="2021-11-08T15:18:36.587" v="3175" actId="1037"/>
          <ac:spMkLst>
            <pc:docMk/>
            <pc:sldMk cId="2129952511" sldId="298"/>
            <ac:spMk id="21" creationId="{CA4BD30B-9934-0744-BF8E-85BA8D9BC171}"/>
          </ac:spMkLst>
        </pc:spChg>
        <pc:spChg chg="add mod">
          <ac:chgData name="Kayran, Dmitry" userId="94e14b56-ec62-4b58-831f-dcce540c73ce" providerId="ADAL" clId="{97329A47-71F6-DB4A-A29D-BBBAAF28F10B}" dt="2021-11-08T15:14:49.036" v="3155" actId="1036"/>
          <ac:spMkLst>
            <pc:docMk/>
            <pc:sldMk cId="2129952511" sldId="298"/>
            <ac:spMk id="22" creationId="{6AC2A5FD-B619-D749-B049-D37D96EB87E0}"/>
          </ac:spMkLst>
        </pc:spChg>
        <pc:spChg chg="add mod">
          <ac:chgData name="Kayran, Dmitry" userId="94e14b56-ec62-4b58-831f-dcce540c73ce" providerId="ADAL" clId="{97329A47-71F6-DB4A-A29D-BBBAAF28F10B}" dt="2021-11-08T15:14:49.036" v="3155" actId="1036"/>
          <ac:spMkLst>
            <pc:docMk/>
            <pc:sldMk cId="2129952511" sldId="298"/>
            <ac:spMk id="23" creationId="{87DBB46F-7463-B54E-A3AD-D067543458A9}"/>
          </ac:spMkLst>
        </pc:spChg>
        <pc:spChg chg="add mod">
          <ac:chgData name="Kayran, Dmitry" userId="94e14b56-ec62-4b58-831f-dcce540c73ce" providerId="ADAL" clId="{97329A47-71F6-DB4A-A29D-BBBAAF28F10B}" dt="2021-11-08T15:14:49.036" v="3155" actId="1036"/>
          <ac:spMkLst>
            <pc:docMk/>
            <pc:sldMk cId="2129952511" sldId="298"/>
            <ac:spMk id="24" creationId="{2720988A-3AD7-5A40-AA66-2731A6F6AFAB}"/>
          </ac:spMkLst>
        </pc:spChg>
        <pc:spChg chg="add mod">
          <ac:chgData name="Kayran, Dmitry" userId="94e14b56-ec62-4b58-831f-dcce540c73ce" providerId="ADAL" clId="{97329A47-71F6-DB4A-A29D-BBBAAF28F10B}" dt="2021-11-08T15:14:49.036" v="3155" actId="1036"/>
          <ac:spMkLst>
            <pc:docMk/>
            <pc:sldMk cId="2129952511" sldId="298"/>
            <ac:spMk id="25" creationId="{C8240946-22DC-4747-B356-AD389465BC5B}"/>
          </ac:spMkLst>
        </pc:spChg>
        <pc:spChg chg="add del mod">
          <ac:chgData name="Kayran, Dmitry" userId="94e14b56-ec62-4b58-831f-dcce540c73ce" providerId="ADAL" clId="{97329A47-71F6-DB4A-A29D-BBBAAF28F10B}" dt="2021-11-08T15:14:01.971" v="3106" actId="478"/>
          <ac:spMkLst>
            <pc:docMk/>
            <pc:sldMk cId="2129952511" sldId="298"/>
            <ac:spMk id="28" creationId="{6CB1A76C-8F55-8641-A9C4-7E39E6B4189B}"/>
          </ac:spMkLst>
        </pc:spChg>
        <pc:spChg chg="add del mod">
          <ac:chgData name="Kayran, Dmitry" userId="94e14b56-ec62-4b58-831f-dcce540c73ce" providerId="ADAL" clId="{97329A47-71F6-DB4A-A29D-BBBAAF28F10B}" dt="2021-11-08T15:14:42.291" v="3138"/>
          <ac:spMkLst>
            <pc:docMk/>
            <pc:sldMk cId="2129952511" sldId="298"/>
            <ac:spMk id="29" creationId="{BECBFA4D-57A9-A848-910E-4CD3A2112A1F}"/>
          </ac:spMkLst>
        </pc:spChg>
        <pc:picChg chg="add del mod">
          <ac:chgData name="Kayran, Dmitry" userId="94e14b56-ec62-4b58-831f-dcce540c73ce" providerId="ADAL" clId="{97329A47-71F6-DB4A-A29D-BBBAAF28F10B}" dt="2021-11-08T14:53:19.817" v="2585" actId="478"/>
          <ac:picMkLst>
            <pc:docMk/>
            <pc:sldMk cId="2129952511" sldId="298"/>
            <ac:picMk id="5" creationId="{2187146A-9B54-574F-A654-5642A193AD33}"/>
          </ac:picMkLst>
        </pc:picChg>
        <pc:picChg chg="add mod">
          <ac:chgData name="Kayran, Dmitry" userId="94e14b56-ec62-4b58-831f-dcce540c73ce" providerId="ADAL" clId="{97329A47-71F6-DB4A-A29D-BBBAAF28F10B}" dt="2021-11-08T15:14:49.036" v="3155" actId="1036"/>
          <ac:picMkLst>
            <pc:docMk/>
            <pc:sldMk cId="2129952511" sldId="298"/>
            <ac:picMk id="9" creationId="{906DCCB0-98FE-FD42-9A1D-36FC973C79E4}"/>
          </ac:picMkLst>
        </pc:picChg>
        <pc:picChg chg="add del mod">
          <ac:chgData name="Kayran, Dmitry" userId="94e14b56-ec62-4b58-831f-dcce540c73ce" providerId="ADAL" clId="{97329A47-71F6-DB4A-A29D-BBBAAF28F10B}" dt="2021-11-08T14:59:08.037" v="2805"/>
          <ac:picMkLst>
            <pc:docMk/>
            <pc:sldMk cId="2129952511" sldId="298"/>
            <ac:picMk id="17" creationId="{E11A4D36-B7D5-7841-A3CA-26B8F05BCCF3}"/>
          </ac:picMkLst>
        </pc:picChg>
        <pc:cxnChg chg="add mod">
          <ac:chgData name="Kayran, Dmitry" userId="94e14b56-ec62-4b58-831f-dcce540c73ce" providerId="ADAL" clId="{97329A47-71F6-DB4A-A29D-BBBAAF28F10B}" dt="2021-11-08T15:14:49.036" v="3155" actId="1036"/>
          <ac:cxnSpMkLst>
            <pc:docMk/>
            <pc:sldMk cId="2129952511" sldId="298"/>
            <ac:cxnSpMk id="27" creationId="{E244B93D-DF29-C346-BADB-E8DCFDE7FC91}"/>
          </ac:cxnSpMkLst>
        </pc:cxnChg>
      </pc:sldChg>
      <pc:sldChg chg="addSp delSp modSp new mod ord">
        <pc:chgData name="Kayran, Dmitry" userId="94e14b56-ec62-4b58-831f-dcce540c73ce" providerId="ADAL" clId="{97329A47-71F6-DB4A-A29D-BBBAAF28F10B}" dt="2021-11-09T05:50:40.373" v="7219" actId="14100"/>
        <pc:sldMkLst>
          <pc:docMk/>
          <pc:sldMk cId="2424911787" sldId="299"/>
        </pc:sldMkLst>
        <pc:spChg chg="mod">
          <ac:chgData name="Kayran, Dmitry" userId="94e14b56-ec62-4b58-831f-dcce540c73ce" providerId="ADAL" clId="{97329A47-71F6-DB4A-A29D-BBBAAF28F10B}" dt="2021-11-09T05:18:04.079" v="5857" actId="1076"/>
          <ac:spMkLst>
            <pc:docMk/>
            <pc:sldMk cId="2424911787" sldId="299"/>
            <ac:spMk id="2" creationId="{040C3874-7BCE-5246-ADA5-49C760F09DD7}"/>
          </ac:spMkLst>
        </pc:spChg>
        <pc:spChg chg="del">
          <ac:chgData name="Kayran, Dmitry" userId="94e14b56-ec62-4b58-831f-dcce540c73ce" providerId="ADAL" clId="{97329A47-71F6-DB4A-A29D-BBBAAF28F10B}" dt="2021-11-08T16:27:24.031" v="3181" actId="931"/>
          <ac:spMkLst>
            <pc:docMk/>
            <pc:sldMk cId="2424911787" sldId="299"/>
            <ac:spMk id="3" creationId="{C1C41C2B-5EB5-1E48-88F2-B2004B5E251E}"/>
          </ac:spMkLst>
        </pc:spChg>
        <pc:spChg chg="add del mod">
          <ac:chgData name="Kayran, Dmitry" userId="94e14b56-ec62-4b58-831f-dcce540c73ce" providerId="ADAL" clId="{97329A47-71F6-DB4A-A29D-BBBAAF28F10B}" dt="2021-11-08T16:29:11.500" v="3325" actId="931"/>
          <ac:spMkLst>
            <pc:docMk/>
            <pc:sldMk cId="2424911787" sldId="299"/>
            <ac:spMk id="7" creationId="{D12B7F8D-BE31-5742-BDB8-AC215D62B7AF}"/>
          </ac:spMkLst>
        </pc:spChg>
        <pc:spChg chg="add mod">
          <ac:chgData name="Kayran, Dmitry" userId="94e14b56-ec62-4b58-831f-dcce540c73ce" providerId="ADAL" clId="{97329A47-71F6-DB4A-A29D-BBBAAF28F10B}" dt="2021-11-09T04:58:02.269" v="4962" actId="1076"/>
          <ac:spMkLst>
            <pc:docMk/>
            <pc:sldMk cId="2424911787" sldId="299"/>
            <ac:spMk id="10" creationId="{071942AF-4449-2747-B75A-DD17B7275090}"/>
          </ac:spMkLst>
        </pc:spChg>
        <pc:spChg chg="add mod">
          <ac:chgData name="Kayran, Dmitry" userId="94e14b56-ec62-4b58-831f-dcce540c73ce" providerId="ADAL" clId="{97329A47-71F6-DB4A-A29D-BBBAAF28F10B}" dt="2021-11-09T04:58:28.298" v="4965" actId="1076"/>
          <ac:spMkLst>
            <pc:docMk/>
            <pc:sldMk cId="2424911787" sldId="299"/>
            <ac:spMk id="11" creationId="{AE367444-5320-D144-97D6-9FBEDBBF8986}"/>
          </ac:spMkLst>
        </pc:spChg>
        <pc:spChg chg="add mod">
          <ac:chgData name="Kayran, Dmitry" userId="94e14b56-ec62-4b58-831f-dcce540c73ce" providerId="ADAL" clId="{97329A47-71F6-DB4A-A29D-BBBAAF28F10B}" dt="2021-11-09T04:58:32.038" v="4966" actId="1076"/>
          <ac:spMkLst>
            <pc:docMk/>
            <pc:sldMk cId="2424911787" sldId="299"/>
            <ac:spMk id="12" creationId="{180A0BA3-31A2-D24B-B62E-DB8F677BC1C8}"/>
          </ac:spMkLst>
        </pc:spChg>
        <pc:spChg chg="add mod">
          <ac:chgData name="Kayran, Dmitry" userId="94e14b56-ec62-4b58-831f-dcce540c73ce" providerId="ADAL" clId="{97329A47-71F6-DB4A-A29D-BBBAAF28F10B}" dt="2021-11-08T17:56:41.101" v="3491" actId="1076"/>
          <ac:spMkLst>
            <pc:docMk/>
            <pc:sldMk cId="2424911787" sldId="299"/>
            <ac:spMk id="15" creationId="{A13D2573-A25F-154B-BF80-E6F4EF1411C4}"/>
          </ac:spMkLst>
        </pc:spChg>
        <pc:spChg chg="add mod">
          <ac:chgData name="Kayran, Dmitry" userId="94e14b56-ec62-4b58-831f-dcce540c73ce" providerId="ADAL" clId="{97329A47-71F6-DB4A-A29D-BBBAAF28F10B}" dt="2021-11-08T17:56:20.244" v="3484" actId="1076"/>
          <ac:spMkLst>
            <pc:docMk/>
            <pc:sldMk cId="2424911787" sldId="299"/>
            <ac:spMk id="16" creationId="{618DC62E-7577-1A49-8CA3-F8A219C9D559}"/>
          </ac:spMkLst>
        </pc:spChg>
        <pc:spChg chg="add mod">
          <ac:chgData name="Kayran, Dmitry" userId="94e14b56-ec62-4b58-831f-dcce540c73ce" providerId="ADAL" clId="{97329A47-71F6-DB4A-A29D-BBBAAF28F10B}" dt="2021-11-08T17:56:45.685" v="3492" actId="1076"/>
          <ac:spMkLst>
            <pc:docMk/>
            <pc:sldMk cId="2424911787" sldId="299"/>
            <ac:spMk id="17" creationId="{DB46FFB9-1E17-AE46-8D07-87965CF33385}"/>
          </ac:spMkLst>
        </pc:spChg>
        <pc:spChg chg="add del mod">
          <ac:chgData name="Kayran, Dmitry" userId="94e14b56-ec62-4b58-831f-dcce540c73ce" providerId="ADAL" clId="{97329A47-71F6-DB4A-A29D-BBBAAF28F10B}" dt="2021-11-08T17:56:26.405" v="3487" actId="478"/>
          <ac:spMkLst>
            <pc:docMk/>
            <pc:sldMk cId="2424911787" sldId="299"/>
            <ac:spMk id="18" creationId="{A15423A6-0742-B44C-803E-9BFB9371804A}"/>
          </ac:spMkLst>
        </pc:spChg>
        <pc:spChg chg="add mod">
          <ac:chgData name="Kayran, Dmitry" userId="94e14b56-ec62-4b58-831f-dcce540c73ce" providerId="ADAL" clId="{97329A47-71F6-DB4A-A29D-BBBAAF28F10B}" dt="2021-11-08T17:56:37.939" v="3490" actId="1076"/>
          <ac:spMkLst>
            <pc:docMk/>
            <pc:sldMk cId="2424911787" sldId="299"/>
            <ac:spMk id="19" creationId="{ACB2E589-89AA-6A45-980A-126FEAECC95E}"/>
          </ac:spMkLst>
        </pc:spChg>
        <pc:spChg chg="add mod">
          <ac:chgData name="Kayran, Dmitry" userId="94e14b56-ec62-4b58-831f-dcce540c73ce" providerId="ADAL" clId="{97329A47-71F6-DB4A-A29D-BBBAAF28F10B}" dt="2021-11-08T17:57:15.893" v="3509" actId="1076"/>
          <ac:spMkLst>
            <pc:docMk/>
            <pc:sldMk cId="2424911787" sldId="299"/>
            <ac:spMk id="20" creationId="{4D9D8864-8AAC-C94D-ACCF-C0189E5165CE}"/>
          </ac:spMkLst>
        </pc:spChg>
        <pc:spChg chg="add del mod">
          <ac:chgData name="Kayran, Dmitry" userId="94e14b56-ec62-4b58-831f-dcce540c73ce" providerId="ADAL" clId="{97329A47-71F6-DB4A-A29D-BBBAAF28F10B}" dt="2021-11-09T05:47:01.988" v="6972" actId="478"/>
          <ac:spMkLst>
            <pc:docMk/>
            <pc:sldMk cId="2424911787" sldId="299"/>
            <ac:spMk id="21" creationId="{075221B4-3CC0-6845-8BE8-624C6BE09621}"/>
          </ac:spMkLst>
        </pc:spChg>
        <pc:spChg chg="add del mod">
          <ac:chgData name="Kayran, Dmitry" userId="94e14b56-ec62-4b58-831f-dcce540c73ce" providerId="ADAL" clId="{97329A47-71F6-DB4A-A29D-BBBAAF28F10B}" dt="2021-11-09T05:47:04.022" v="6973" actId="478"/>
          <ac:spMkLst>
            <pc:docMk/>
            <pc:sldMk cId="2424911787" sldId="299"/>
            <ac:spMk id="23" creationId="{237C42AD-72B9-2343-B8FA-A56E8299F917}"/>
          </ac:spMkLst>
        </pc:spChg>
        <pc:spChg chg="add del mod">
          <ac:chgData name="Kayran, Dmitry" userId="94e14b56-ec62-4b58-831f-dcce540c73ce" providerId="ADAL" clId="{97329A47-71F6-DB4A-A29D-BBBAAF28F10B}" dt="2021-11-09T05:17:51.719" v="5855"/>
          <ac:spMkLst>
            <pc:docMk/>
            <pc:sldMk cId="2424911787" sldId="299"/>
            <ac:spMk id="24" creationId="{EB9803A2-D753-E048-8AA0-221F39B630B3}"/>
          </ac:spMkLst>
        </pc:spChg>
        <pc:spChg chg="add mod">
          <ac:chgData name="Kayran, Dmitry" userId="94e14b56-ec62-4b58-831f-dcce540c73ce" providerId="ADAL" clId="{97329A47-71F6-DB4A-A29D-BBBAAF28F10B}" dt="2021-11-09T05:50:40.373" v="7219" actId="14100"/>
          <ac:spMkLst>
            <pc:docMk/>
            <pc:sldMk cId="2424911787" sldId="299"/>
            <ac:spMk id="25" creationId="{11D78161-5405-0B4C-831C-F7E50C57E9EE}"/>
          </ac:spMkLst>
        </pc:spChg>
        <pc:graphicFrameChg chg="add del mod modGraphic">
          <ac:chgData name="Kayran, Dmitry" userId="94e14b56-ec62-4b58-831f-dcce540c73ce" providerId="ADAL" clId="{97329A47-71F6-DB4A-A29D-BBBAAF28F10B}" dt="2021-11-09T05:47:01.988" v="6972" actId="478"/>
          <ac:graphicFrameMkLst>
            <pc:docMk/>
            <pc:sldMk cId="2424911787" sldId="299"/>
            <ac:graphicFrameMk id="22" creationId="{C3E86213-0BC4-A54D-BC9F-AB164AC687B3}"/>
          </ac:graphicFrameMkLst>
        </pc:graphicFrameChg>
        <pc:picChg chg="add del mod">
          <ac:chgData name="Kayran, Dmitry" userId="94e14b56-ec62-4b58-831f-dcce540c73ce" providerId="ADAL" clId="{97329A47-71F6-DB4A-A29D-BBBAAF28F10B}" dt="2021-11-08T16:28:52.377" v="3323" actId="478"/>
          <ac:picMkLst>
            <pc:docMk/>
            <pc:sldMk cId="2424911787" sldId="299"/>
            <ac:picMk id="5" creationId="{A226442E-2308-3B4C-8AC4-B1CB64EE25C9}"/>
          </ac:picMkLst>
        </pc:picChg>
        <pc:picChg chg="add mod">
          <ac:chgData name="Kayran, Dmitry" userId="94e14b56-ec62-4b58-831f-dcce540c73ce" providerId="ADAL" clId="{97329A47-71F6-DB4A-A29D-BBBAAF28F10B}" dt="2021-11-09T04:56:37.939" v="4932" actId="1076"/>
          <ac:picMkLst>
            <pc:docMk/>
            <pc:sldMk cId="2424911787" sldId="299"/>
            <ac:picMk id="9" creationId="{AA351B85-B7E4-2340-9FF2-B880BF07334C}"/>
          </ac:picMkLst>
        </pc:picChg>
        <pc:picChg chg="add mod">
          <ac:chgData name="Kayran, Dmitry" userId="94e14b56-ec62-4b58-831f-dcce540c73ce" providerId="ADAL" clId="{97329A47-71F6-DB4A-A29D-BBBAAF28F10B}" dt="2021-11-09T04:58:28.298" v="4965" actId="1076"/>
          <ac:picMkLst>
            <pc:docMk/>
            <pc:sldMk cId="2424911787" sldId="299"/>
            <ac:picMk id="13" creationId="{575E21D3-0166-0249-B19A-DDF340C6669E}"/>
          </ac:picMkLst>
        </pc:picChg>
        <pc:picChg chg="add mod">
          <ac:chgData name="Kayran, Dmitry" userId="94e14b56-ec62-4b58-831f-dcce540c73ce" providerId="ADAL" clId="{97329A47-71F6-DB4A-A29D-BBBAAF28F10B}" dt="2021-11-09T04:58:28.298" v="4965" actId="1076"/>
          <ac:picMkLst>
            <pc:docMk/>
            <pc:sldMk cId="2424911787" sldId="299"/>
            <ac:picMk id="14" creationId="{EA131D25-2A36-C445-BF5D-E4478F6C50EC}"/>
          </ac:picMkLst>
        </pc:picChg>
      </pc:sldChg>
      <pc:sldChg chg="addSp delSp modSp new del mod">
        <pc:chgData name="Kayran, Dmitry" userId="94e14b56-ec62-4b58-831f-dcce540c73ce" providerId="ADAL" clId="{97329A47-71F6-DB4A-A29D-BBBAAF28F10B}" dt="2021-11-09T04:03:32.100" v="4114" actId="2696"/>
        <pc:sldMkLst>
          <pc:docMk/>
          <pc:sldMk cId="1048759584" sldId="300"/>
        </pc:sldMkLst>
        <pc:spChg chg="mod">
          <ac:chgData name="Kayran, Dmitry" userId="94e14b56-ec62-4b58-831f-dcce540c73ce" providerId="ADAL" clId="{97329A47-71F6-DB4A-A29D-BBBAAF28F10B}" dt="2021-11-09T04:02:52.696" v="4084" actId="20577"/>
          <ac:spMkLst>
            <pc:docMk/>
            <pc:sldMk cId="1048759584" sldId="300"/>
            <ac:spMk id="2" creationId="{32D88209-F6A7-624D-994F-1E637EB7CE6F}"/>
          </ac:spMkLst>
        </pc:spChg>
        <pc:spChg chg="del">
          <ac:chgData name="Kayran, Dmitry" userId="94e14b56-ec62-4b58-831f-dcce540c73ce" providerId="ADAL" clId="{97329A47-71F6-DB4A-A29D-BBBAAF28F10B}" dt="2021-11-08T21:00:09.563" v="3574" actId="931"/>
          <ac:spMkLst>
            <pc:docMk/>
            <pc:sldMk cId="1048759584" sldId="300"/>
            <ac:spMk id="3" creationId="{CA687DA8-0919-7940-9120-08EA5B3514F3}"/>
          </ac:spMkLst>
        </pc:spChg>
        <pc:spChg chg="add del mod">
          <ac:chgData name="Kayran, Dmitry" userId="94e14b56-ec62-4b58-831f-dcce540c73ce" providerId="ADAL" clId="{97329A47-71F6-DB4A-A29D-BBBAAF28F10B}" dt="2021-11-08T21:01:27.784" v="3593" actId="478"/>
          <ac:spMkLst>
            <pc:docMk/>
            <pc:sldMk cId="1048759584" sldId="300"/>
            <ac:spMk id="6" creationId="{EFC189AE-CEAD-2941-973B-9729D1528513}"/>
          </ac:spMkLst>
        </pc:spChg>
        <pc:spChg chg="add del mod">
          <ac:chgData name="Kayran, Dmitry" userId="94e14b56-ec62-4b58-831f-dcce540c73ce" providerId="ADAL" clId="{97329A47-71F6-DB4A-A29D-BBBAAF28F10B}" dt="2021-11-08T21:01:40.492" v="3595" actId="931"/>
          <ac:spMkLst>
            <pc:docMk/>
            <pc:sldMk cId="1048759584" sldId="300"/>
            <ac:spMk id="8" creationId="{569753E5-A137-BA4D-9C8E-EA9AAEE4FD63}"/>
          </ac:spMkLst>
        </pc:spChg>
        <pc:spChg chg="add del mod">
          <ac:chgData name="Kayran, Dmitry" userId="94e14b56-ec62-4b58-831f-dcce540c73ce" providerId="ADAL" clId="{97329A47-71F6-DB4A-A29D-BBBAAF28F10B}" dt="2021-11-08T21:03:44.973" v="3638" actId="478"/>
          <ac:spMkLst>
            <pc:docMk/>
            <pc:sldMk cId="1048759584" sldId="300"/>
            <ac:spMk id="11" creationId="{589BC596-9EBA-A145-A08E-D888C375194E}"/>
          </ac:spMkLst>
        </pc:spChg>
        <pc:spChg chg="add del mod">
          <ac:chgData name="Kayran, Dmitry" userId="94e14b56-ec62-4b58-831f-dcce540c73ce" providerId="ADAL" clId="{97329A47-71F6-DB4A-A29D-BBBAAF28F10B}" dt="2021-11-08T21:03:34.086" v="3633" actId="478"/>
          <ac:spMkLst>
            <pc:docMk/>
            <pc:sldMk cId="1048759584" sldId="300"/>
            <ac:spMk id="12" creationId="{F94CCD7B-E44E-0D46-B4FF-862BC75DB0C2}"/>
          </ac:spMkLst>
        </pc:spChg>
        <pc:spChg chg="add del mod">
          <ac:chgData name="Kayran, Dmitry" userId="94e14b56-ec62-4b58-831f-dcce540c73ce" providerId="ADAL" clId="{97329A47-71F6-DB4A-A29D-BBBAAF28F10B}" dt="2021-11-08T21:03:37.455" v="3635" actId="478"/>
          <ac:spMkLst>
            <pc:docMk/>
            <pc:sldMk cId="1048759584" sldId="300"/>
            <ac:spMk id="14" creationId="{907AA763-5F8A-C948-BB21-6F89BE606C10}"/>
          </ac:spMkLst>
        </pc:spChg>
        <pc:spChg chg="add del mod">
          <ac:chgData name="Kayran, Dmitry" userId="94e14b56-ec62-4b58-831f-dcce540c73ce" providerId="ADAL" clId="{97329A47-71F6-DB4A-A29D-BBBAAF28F10B}" dt="2021-11-08T21:03:42.748" v="3637" actId="478"/>
          <ac:spMkLst>
            <pc:docMk/>
            <pc:sldMk cId="1048759584" sldId="300"/>
            <ac:spMk id="16" creationId="{AEBC1AF4-14E1-D14B-9593-646EFBFD5B4A}"/>
          </ac:spMkLst>
        </pc:spChg>
        <pc:spChg chg="add mod">
          <ac:chgData name="Kayran, Dmitry" userId="94e14b56-ec62-4b58-831f-dcce540c73ce" providerId="ADAL" clId="{97329A47-71F6-DB4A-A29D-BBBAAF28F10B}" dt="2021-11-08T21:05:16.658" v="3704" actId="1035"/>
          <ac:spMkLst>
            <pc:docMk/>
            <pc:sldMk cId="1048759584" sldId="300"/>
            <ac:spMk id="17" creationId="{BBE0AF27-2C56-0448-BC1E-08A6D7FDFF27}"/>
          </ac:spMkLst>
        </pc:spChg>
        <pc:spChg chg="add mod">
          <ac:chgData name="Kayran, Dmitry" userId="94e14b56-ec62-4b58-831f-dcce540c73ce" providerId="ADAL" clId="{97329A47-71F6-DB4A-A29D-BBBAAF28F10B}" dt="2021-11-08T21:11:51.079" v="4035" actId="1076"/>
          <ac:spMkLst>
            <pc:docMk/>
            <pc:sldMk cId="1048759584" sldId="300"/>
            <ac:spMk id="18" creationId="{3B74F7B5-3982-EC40-B1A0-0ABC25830DDA}"/>
          </ac:spMkLst>
        </pc:spChg>
        <pc:spChg chg="add del mod">
          <ac:chgData name="Kayran, Dmitry" userId="94e14b56-ec62-4b58-831f-dcce540c73ce" providerId="ADAL" clId="{97329A47-71F6-DB4A-A29D-BBBAAF28F10B}" dt="2021-11-08T21:04:45.485" v="3682"/>
          <ac:spMkLst>
            <pc:docMk/>
            <pc:sldMk cId="1048759584" sldId="300"/>
            <ac:spMk id="20" creationId="{B34D737E-CBBF-A64D-8ACA-877F10634605}"/>
          </ac:spMkLst>
        </pc:spChg>
        <pc:spChg chg="add del mod">
          <ac:chgData name="Kayran, Dmitry" userId="94e14b56-ec62-4b58-831f-dcce540c73ce" providerId="ADAL" clId="{97329A47-71F6-DB4A-A29D-BBBAAF28F10B}" dt="2021-11-08T21:04:45.485" v="3682"/>
          <ac:spMkLst>
            <pc:docMk/>
            <pc:sldMk cId="1048759584" sldId="300"/>
            <ac:spMk id="21" creationId="{658BFCF7-EEC5-7344-9253-83BD513D0393}"/>
          </ac:spMkLst>
        </pc:spChg>
        <pc:spChg chg="add mod">
          <ac:chgData name="Kayran, Dmitry" userId="94e14b56-ec62-4b58-831f-dcce540c73ce" providerId="ADAL" clId="{97329A47-71F6-DB4A-A29D-BBBAAF28F10B}" dt="2021-11-08T21:05:01.413" v="3686" actId="1076"/>
          <ac:spMkLst>
            <pc:docMk/>
            <pc:sldMk cId="1048759584" sldId="300"/>
            <ac:spMk id="22" creationId="{2EB50913-985C-4E48-BFAF-404D307AD1CC}"/>
          </ac:spMkLst>
        </pc:spChg>
        <pc:spChg chg="add mod">
          <ac:chgData name="Kayran, Dmitry" userId="94e14b56-ec62-4b58-831f-dcce540c73ce" providerId="ADAL" clId="{97329A47-71F6-DB4A-A29D-BBBAAF28F10B}" dt="2021-11-08T21:05:12.852" v="3697" actId="1035"/>
          <ac:spMkLst>
            <pc:docMk/>
            <pc:sldMk cId="1048759584" sldId="300"/>
            <ac:spMk id="23" creationId="{F1878EEC-2511-4244-8578-F73245115253}"/>
          </ac:spMkLst>
        </pc:spChg>
        <pc:spChg chg="add mod">
          <ac:chgData name="Kayran, Dmitry" userId="94e14b56-ec62-4b58-831f-dcce540c73ce" providerId="ADAL" clId="{97329A47-71F6-DB4A-A29D-BBBAAF28F10B}" dt="2021-11-08T21:05:42.756" v="3739" actId="1076"/>
          <ac:spMkLst>
            <pc:docMk/>
            <pc:sldMk cId="1048759584" sldId="300"/>
            <ac:spMk id="24" creationId="{7037FB11-99F8-4040-A658-38129BF9DBE6}"/>
          </ac:spMkLst>
        </pc:spChg>
        <pc:spChg chg="add del mod">
          <ac:chgData name="Kayran, Dmitry" userId="94e14b56-ec62-4b58-831f-dcce540c73ce" providerId="ADAL" clId="{97329A47-71F6-DB4A-A29D-BBBAAF28F10B}" dt="2021-11-09T04:03:24.230" v="4113" actId="20577"/>
          <ac:spMkLst>
            <pc:docMk/>
            <pc:sldMk cId="1048759584" sldId="300"/>
            <ac:spMk id="25" creationId="{439AE395-1BFF-1141-A358-43F9C0C0AFE5}"/>
          </ac:spMkLst>
        </pc:spChg>
        <pc:spChg chg="add del mod">
          <ac:chgData name="Kayran, Dmitry" userId="94e14b56-ec62-4b58-831f-dcce540c73ce" providerId="ADAL" clId="{97329A47-71F6-DB4A-A29D-BBBAAF28F10B}" dt="2021-11-08T21:08:10.709" v="3849" actId="478"/>
          <ac:spMkLst>
            <pc:docMk/>
            <pc:sldMk cId="1048759584" sldId="300"/>
            <ac:spMk id="26" creationId="{3DB187E4-033D-244B-B60A-10D82F5DC0D1}"/>
          </ac:spMkLst>
        </pc:spChg>
        <pc:spChg chg="add del mod">
          <ac:chgData name="Kayran, Dmitry" userId="94e14b56-ec62-4b58-831f-dcce540c73ce" providerId="ADAL" clId="{97329A47-71F6-DB4A-A29D-BBBAAF28F10B}" dt="2021-11-08T21:08:10.709" v="3849" actId="478"/>
          <ac:spMkLst>
            <pc:docMk/>
            <pc:sldMk cId="1048759584" sldId="300"/>
            <ac:spMk id="27" creationId="{D5A66C93-9442-0B4E-8D9B-3515DAAD7684}"/>
          </ac:spMkLst>
        </pc:spChg>
        <pc:spChg chg="add mod">
          <ac:chgData name="Kayran, Dmitry" userId="94e14b56-ec62-4b58-831f-dcce540c73ce" providerId="ADAL" clId="{97329A47-71F6-DB4A-A29D-BBBAAF28F10B}" dt="2021-11-08T21:09:18.511" v="3870" actId="1076"/>
          <ac:spMkLst>
            <pc:docMk/>
            <pc:sldMk cId="1048759584" sldId="300"/>
            <ac:spMk id="30" creationId="{8D0FFE99-7B22-9C4F-9165-A83BD9DA8A76}"/>
          </ac:spMkLst>
        </pc:spChg>
        <pc:spChg chg="add mod">
          <ac:chgData name="Kayran, Dmitry" userId="94e14b56-ec62-4b58-831f-dcce540c73ce" providerId="ADAL" clId="{97329A47-71F6-DB4A-A29D-BBBAAF28F10B}" dt="2021-11-08T21:09:14.258" v="3869" actId="1076"/>
          <ac:spMkLst>
            <pc:docMk/>
            <pc:sldMk cId="1048759584" sldId="300"/>
            <ac:spMk id="31" creationId="{2934E5BE-A668-8240-B1DC-076F20DCD8A6}"/>
          </ac:spMkLst>
        </pc:spChg>
        <pc:spChg chg="add mod">
          <ac:chgData name="Kayran, Dmitry" userId="94e14b56-ec62-4b58-831f-dcce540c73ce" providerId="ADAL" clId="{97329A47-71F6-DB4A-A29D-BBBAAF28F10B}" dt="2021-11-08T21:09:33.027" v="3873" actId="1076"/>
          <ac:spMkLst>
            <pc:docMk/>
            <pc:sldMk cId="1048759584" sldId="300"/>
            <ac:spMk id="32" creationId="{0AA632A2-BB92-774C-9101-8B2CF6E19E31}"/>
          </ac:spMkLst>
        </pc:spChg>
        <pc:spChg chg="add mod">
          <ac:chgData name="Kayran, Dmitry" userId="94e14b56-ec62-4b58-831f-dcce540c73ce" providerId="ADAL" clId="{97329A47-71F6-DB4A-A29D-BBBAAF28F10B}" dt="2021-11-08T21:13:59.614" v="4070" actId="14100"/>
          <ac:spMkLst>
            <pc:docMk/>
            <pc:sldMk cId="1048759584" sldId="300"/>
            <ac:spMk id="37" creationId="{38783877-9E07-3B4F-8091-F60A39E3987A}"/>
          </ac:spMkLst>
        </pc:spChg>
        <pc:spChg chg="add mod">
          <ac:chgData name="Kayran, Dmitry" userId="94e14b56-ec62-4b58-831f-dcce540c73ce" providerId="ADAL" clId="{97329A47-71F6-DB4A-A29D-BBBAAF28F10B}" dt="2021-11-08T21:11:32.799" v="4030" actId="1076"/>
          <ac:spMkLst>
            <pc:docMk/>
            <pc:sldMk cId="1048759584" sldId="300"/>
            <ac:spMk id="40" creationId="{3F382BA0-3632-CF42-BED2-A2E59F0B5218}"/>
          </ac:spMkLst>
        </pc:spChg>
        <pc:spChg chg="add mod">
          <ac:chgData name="Kayran, Dmitry" userId="94e14b56-ec62-4b58-831f-dcce540c73ce" providerId="ADAL" clId="{97329A47-71F6-DB4A-A29D-BBBAAF28F10B}" dt="2021-11-08T21:11:40.010" v="4032" actId="1076"/>
          <ac:spMkLst>
            <pc:docMk/>
            <pc:sldMk cId="1048759584" sldId="300"/>
            <ac:spMk id="41" creationId="{04CBEAB7-EF1C-EF41-A093-22349FEE0E75}"/>
          </ac:spMkLst>
        </pc:spChg>
        <pc:spChg chg="add mod">
          <ac:chgData name="Kayran, Dmitry" userId="94e14b56-ec62-4b58-831f-dcce540c73ce" providerId="ADAL" clId="{97329A47-71F6-DB4A-A29D-BBBAAF28F10B}" dt="2021-11-08T21:11:46.975" v="4034" actId="1076"/>
          <ac:spMkLst>
            <pc:docMk/>
            <pc:sldMk cId="1048759584" sldId="300"/>
            <ac:spMk id="42" creationId="{10362CFC-5799-FD4F-A518-09A9E32ACEE9}"/>
          </ac:spMkLst>
        </pc:spChg>
        <pc:spChg chg="add mod">
          <ac:chgData name="Kayran, Dmitry" userId="94e14b56-ec62-4b58-831f-dcce540c73ce" providerId="ADAL" clId="{97329A47-71F6-DB4A-A29D-BBBAAF28F10B}" dt="2021-11-08T21:12:20.973" v="4042" actId="1076"/>
          <ac:spMkLst>
            <pc:docMk/>
            <pc:sldMk cId="1048759584" sldId="300"/>
            <ac:spMk id="43" creationId="{45D4CE02-23B2-194B-A1B5-22C0051ADBDC}"/>
          </ac:spMkLst>
        </pc:spChg>
        <pc:spChg chg="add mod">
          <ac:chgData name="Kayran, Dmitry" userId="94e14b56-ec62-4b58-831f-dcce540c73ce" providerId="ADAL" clId="{97329A47-71F6-DB4A-A29D-BBBAAF28F10B}" dt="2021-11-08T21:13:07.802" v="4056" actId="1076"/>
          <ac:spMkLst>
            <pc:docMk/>
            <pc:sldMk cId="1048759584" sldId="300"/>
            <ac:spMk id="44" creationId="{B51A0A12-8FD0-2D44-B204-D8DAAD483963}"/>
          </ac:spMkLst>
        </pc:spChg>
        <pc:spChg chg="add mod">
          <ac:chgData name="Kayran, Dmitry" userId="94e14b56-ec62-4b58-831f-dcce540c73ce" providerId="ADAL" clId="{97329A47-71F6-DB4A-A29D-BBBAAF28F10B}" dt="2021-11-08T21:13:11.461" v="4057" actId="14100"/>
          <ac:spMkLst>
            <pc:docMk/>
            <pc:sldMk cId="1048759584" sldId="300"/>
            <ac:spMk id="47" creationId="{0BD5CED1-9904-8442-B867-561DEC8EC208}"/>
          </ac:spMkLst>
        </pc:spChg>
        <pc:picChg chg="add del mod">
          <ac:chgData name="Kayran, Dmitry" userId="94e14b56-ec62-4b58-831f-dcce540c73ce" providerId="ADAL" clId="{97329A47-71F6-DB4A-A29D-BBBAAF28F10B}" dt="2021-11-08T21:01:28.781" v="3594" actId="478"/>
          <ac:picMkLst>
            <pc:docMk/>
            <pc:sldMk cId="1048759584" sldId="300"/>
            <ac:picMk id="5" creationId="{E90C34DB-38ED-8341-8264-B17EAA900E06}"/>
          </ac:picMkLst>
        </pc:picChg>
        <pc:picChg chg="add del mod">
          <ac:chgData name="Kayran, Dmitry" userId="94e14b56-ec62-4b58-831f-dcce540c73ce" providerId="ADAL" clId="{97329A47-71F6-DB4A-A29D-BBBAAF28F10B}" dt="2021-11-08T21:06:42.462" v="3740" actId="18331"/>
          <ac:picMkLst>
            <pc:docMk/>
            <pc:sldMk cId="1048759584" sldId="300"/>
            <ac:picMk id="10" creationId="{0DE683C5-DA19-E144-9916-5B8D0C566E15}"/>
          </ac:picMkLst>
        </pc:picChg>
        <pc:picChg chg="add del mod">
          <ac:chgData name="Kayran, Dmitry" userId="94e14b56-ec62-4b58-831f-dcce540c73ce" providerId="ADAL" clId="{97329A47-71F6-DB4A-A29D-BBBAAF28F10B}" dt="2021-11-08T21:04:45.485" v="3682"/>
          <ac:picMkLst>
            <pc:docMk/>
            <pc:sldMk cId="1048759584" sldId="300"/>
            <ac:picMk id="19" creationId="{C0E6BBE2-8E6D-BB41-A77E-E2E651C2C364}"/>
          </ac:picMkLst>
        </pc:picChg>
        <pc:picChg chg="add del mod">
          <ac:chgData name="Kayran, Dmitry" userId="94e14b56-ec62-4b58-831f-dcce540c73ce" providerId="ADAL" clId="{97329A47-71F6-DB4A-A29D-BBBAAF28F10B}" dt="2021-11-08T21:08:10.709" v="3849" actId="478"/>
          <ac:picMkLst>
            <pc:docMk/>
            <pc:sldMk cId="1048759584" sldId="300"/>
            <ac:picMk id="28" creationId="{63DDE51D-6E65-A74F-9569-E8053798533A}"/>
          </ac:picMkLst>
        </pc:picChg>
        <pc:picChg chg="add del mod">
          <ac:chgData name="Kayran, Dmitry" userId="94e14b56-ec62-4b58-831f-dcce540c73ce" providerId="ADAL" clId="{97329A47-71F6-DB4A-A29D-BBBAAF28F10B}" dt="2021-11-08T21:08:10.709" v="3849" actId="478"/>
          <ac:picMkLst>
            <pc:docMk/>
            <pc:sldMk cId="1048759584" sldId="300"/>
            <ac:picMk id="29" creationId="{C39A2DB7-8A33-6940-AEFA-EF0C6716F750}"/>
          </ac:picMkLst>
        </pc:picChg>
        <pc:picChg chg="add mod">
          <ac:chgData name="Kayran, Dmitry" userId="94e14b56-ec62-4b58-831f-dcce540c73ce" providerId="ADAL" clId="{97329A47-71F6-DB4A-A29D-BBBAAF28F10B}" dt="2021-11-08T21:12:20.973" v="4042" actId="1076"/>
          <ac:picMkLst>
            <pc:docMk/>
            <pc:sldMk cId="1048759584" sldId="300"/>
            <ac:picMk id="45" creationId="{CD40CB6B-3456-454F-B804-B92AAE22431A}"/>
          </ac:picMkLst>
        </pc:picChg>
        <pc:picChg chg="add mod">
          <ac:chgData name="Kayran, Dmitry" userId="94e14b56-ec62-4b58-831f-dcce540c73ce" providerId="ADAL" clId="{97329A47-71F6-DB4A-A29D-BBBAAF28F10B}" dt="2021-11-08T21:13:05.732" v="4055" actId="1076"/>
          <ac:picMkLst>
            <pc:docMk/>
            <pc:sldMk cId="1048759584" sldId="300"/>
            <ac:picMk id="46" creationId="{EF3BF26B-EA7E-1E43-A0BC-2C6B9313917A}"/>
          </ac:picMkLst>
        </pc:picChg>
        <pc:picChg chg="add mod">
          <ac:chgData name="Kayran, Dmitry" userId="94e14b56-ec62-4b58-831f-dcce540c73ce" providerId="ADAL" clId="{97329A47-71F6-DB4A-A29D-BBBAAF28F10B}" dt="2021-11-08T21:12:45.343" v="4047" actId="1076"/>
          <ac:picMkLst>
            <pc:docMk/>
            <pc:sldMk cId="1048759584" sldId="300"/>
            <ac:picMk id="48" creationId="{720C44C2-50CB-B54E-80F2-9E04D0528440}"/>
          </ac:picMkLst>
        </pc:picChg>
        <pc:cxnChg chg="add mod">
          <ac:chgData name="Kayran, Dmitry" userId="94e14b56-ec62-4b58-831f-dcce540c73ce" providerId="ADAL" clId="{97329A47-71F6-DB4A-A29D-BBBAAF28F10B}" dt="2021-11-08T21:13:53.309" v="4068" actId="1582"/>
          <ac:cxnSpMkLst>
            <pc:docMk/>
            <pc:sldMk cId="1048759584" sldId="300"/>
            <ac:cxnSpMk id="34" creationId="{30F77F15-6010-964D-9469-6AA837E9679B}"/>
          </ac:cxnSpMkLst>
        </pc:cxnChg>
        <pc:cxnChg chg="add mod">
          <ac:chgData name="Kayran, Dmitry" userId="94e14b56-ec62-4b58-831f-dcce540c73ce" providerId="ADAL" clId="{97329A47-71F6-DB4A-A29D-BBBAAF28F10B}" dt="2021-11-08T21:13:53.309" v="4068" actId="1582"/>
          <ac:cxnSpMkLst>
            <pc:docMk/>
            <pc:sldMk cId="1048759584" sldId="300"/>
            <ac:cxnSpMk id="36" creationId="{7D0041C5-3F2F-6E48-BD76-7E8CFC41C22B}"/>
          </ac:cxnSpMkLst>
        </pc:cxnChg>
        <pc:cxnChg chg="add mod">
          <ac:chgData name="Kayran, Dmitry" userId="94e14b56-ec62-4b58-831f-dcce540c73ce" providerId="ADAL" clId="{97329A47-71F6-DB4A-A29D-BBBAAF28F10B}" dt="2021-11-08T21:13:53.309" v="4068" actId="1582"/>
          <ac:cxnSpMkLst>
            <pc:docMk/>
            <pc:sldMk cId="1048759584" sldId="300"/>
            <ac:cxnSpMk id="52" creationId="{92DCAF92-DB5D-F742-8571-13614FE82DD6}"/>
          </ac:cxnSpMkLst>
        </pc:cxnChg>
      </pc:sldChg>
      <pc:sldChg chg="addSp delSp modSp add mod ord">
        <pc:chgData name="Kayran, Dmitry" userId="94e14b56-ec62-4b58-831f-dcce540c73ce" providerId="ADAL" clId="{97329A47-71F6-DB4A-A29D-BBBAAF28F10B}" dt="2021-11-09T05:14:27.181" v="5715" actId="20578"/>
        <pc:sldMkLst>
          <pc:docMk/>
          <pc:sldMk cId="4037591636" sldId="300"/>
        </pc:sldMkLst>
        <pc:spChg chg="mod">
          <ac:chgData name="Kayran, Dmitry" userId="94e14b56-ec62-4b58-831f-dcce540c73ce" providerId="ADAL" clId="{97329A47-71F6-DB4A-A29D-BBBAAF28F10B}" dt="2021-11-09T05:08:43.124" v="5558" actId="1076"/>
          <ac:spMkLst>
            <pc:docMk/>
            <pc:sldMk cId="4037591636" sldId="300"/>
            <ac:spMk id="2" creationId="{32D88209-F6A7-624D-994F-1E637EB7CE6F}"/>
          </ac:spMkLst>
        </pc:spChg>
        <pc:spChg chg="add mod">
          <ac:chgData name="Kayran, Dmitry" userId="94e14b56-ec62-4b58-831f-dcce540c73ce" providerId="ADAL" clId="{97329A47-71F6-DB4A-A29D-BBBAAF28F10B}" dt="2021-11-09T05:10:55.703" v="5608" actId="1076"/>
          <ac:spMkLst>
            <pc:docMk/>
            <pc:sldMk cId="4037591636" sldId="300"/>
            <ac:spMk id="5" creationId="{398F2403-3C7E-164B-BB71-C01FFD05E359}"/>
          </ac:spMkLst>
        </pc:spChg>
        <pc:spChg chg="add del mod">
          <ac:chgData name="Kayran, Dmitry" userId="94e14b56-ec62-4b58-831f-dcce540c73ce" providerId="ADAL" clId="{97329A47-71F6-DB4A-A29D-BBBAAF28F10B}" dt="2021-11-09T05:10:51.426" v="5600" actId="478"/>
          <ac:spMkLst>
            <pc:docMk/>
            <pc:sldMk cId="4037591636" sldId="300"/>
            <ac:spMk id="7" creationId="{1321B6BF-1AC7-4D42-8F62-785A4478B76B}"/>
          </ac:spMkLst>
        </pc:spChg>
        <pc:spChg chg="add del mod">
          <ac:chgData name="Kayran, Dmitry" userId="94e14b56-ec62-4b58-831f-dcce540c73ce" providerId="ADAL" clId="{97329A47-71F6-DB4A-A29D-BBBAAF28F10B}" dt="2021-11-09T05:11:22.238" v="5621" actId="478"/>
          <ac:spMkLst>
            <pc:docMk/>
            <pc:sldMk cId="4037591636" sldId="300"/>
            <ac:spMk id="8" creationId="{721EB67E-FACF-BA4B-8738-E1FED8562B69}"/>
          </ac:spMkLst>
        </pc:spChg>
        <pc:spChg chg="add mod">
          <ac:chgData name="Kayran, Dmitry" userId="94e14b56-ec62-4b58-831f-dcce540c73ce" providerId="ADAL" clId="{97329A47-71F6-DB4A-A29D-BBBAAF28F10B}" dt="2021-11-09T05:14:01.829" v="5712" actId="20577"/>
          <ac:spMkLst>
            <pc:docMk/>
            <pc:sldMk cId="4037591636" sldId="300"/>
            <ac:spMk id="15" creationId="{415F71D0-F16E-DA4A-AE8C-BF4CC300FBF1}"/>
          </ac:spMkLst>
        </pc:spChg>
        <pc:spChg chg="add mod">
          <ac:chgData name="Kayran, Dmitry" userId="94e14b56-ec62-4b58-831f-dcce540c73ce" providerId="ADAL" clId="{97329A47-71F6-DB4A-A29D-BBBAAF28F10B}" dt="2021-11-09T05:13:55.492" v="5702" actId="1076"/>
          <ac:spMkLst>
            <pc:docMk/>
            <pc:sldMk cId="4037591636" sldId="300"/>
            <ac:spMk id="16" creationId="{42213440-9FED-7D4B-850C-A971C60EDAF0}"/>
          </ac:spMkLst>
        </pc:spChg>
        <pc:spChg chg="mod">
          <ac:chgData name="Kayran, Dmitry" userId="94e14b56-ec62-4b58-831f-dcce540c73ce" providerId="ADAL" clId="{97329A47-71F6-DB4A-A29D-BBBAAF28F10B}" dt="2021-11-09T05:08:59.804" v="5561" actId="1076"/>
          <ac:spMkLst>
            <pc:docMk/>
            <pc:sldMk cId="4037591636" sldId="300"/>
            <ac:spMk id="17" creationId="{BBE0AF27-2C56-0448-BC1E-08A6D7FDFF27}"/>
          </ac:spMkLst>
        </pc:spChg>
        <pc:spChg chg="mod">
          <ac:chgData name="Kayran, Dmitry" userId="94e14b56-ec62-4b58-831f-dcce540c73ce" providerId="ADAL" clId="{97329A47-71F6-DB4A-A29D-BBBAAF28F10B}" dt="2021-11-09T05:09:11.014" v="5565" actId="1076"/>
          <ac:spMkLst>
            <pc:docMk/>
            <pc:sldMk cId="4037591636" sldId="300"/>
            <ac:spMk id="18" creationId="{3B74F7B5-3982-EC40-B1A0-0ABC25830DDA}"/>
          </ac:spMkLst>
        </pc:spChg>
        <pc:spChg chg="mod">
          <ac:chgData name="Kayran, Dmitry" userId="94e14b56-ec62-4b58-831f-dcce540c73ce" providerId="ADAL" clId="{97329A47-71F6-DB4A-A29D-BBBAAF28F10B}" dt="2021-11-09T05:08:56.540" v="5560" actId="1076"/>
          <ac:spMkLst>
            <pc:docMk/>
            <pc:sldMk cId="4037591636" sldId="300"/>
            <ac:spMk id="22" creationId="{2EB50913-985C-4E48-BFAF-404D307AD1CC}"/>
          </ac:spMkLst>
        </pc:spChg>
        <pc:spChg chg="mod">
          <ac:chgData name="Kayran, Dmitry" userId="94e14b56-ec62-4b58-831f-dcce540c73ce" providerId="ADAL" clId="{97329A47-71F6-DB4A-A29D-BBBAAF28F10B}" dt="2021-11-09T05:08:52.502" v="5559" actId="1076"/>
          <ac:spMkLst>
            <pc:docMk/>
            <pc:sldMk cId="4037591636" sldId="300"/>
            <ac:spMk id="23" creationId="{F1878EEC-2511-4244-8578-F73245115253}"/>
          </ac:spMkLst>
        </pc:spChg>
        <pc:spChg chg="mod">
          <ac:chgData name="Kayran, Dmitry" userId="94e14b56-ec62-4b58-831f-dcce540c73ce" providerId="ADAL" clId="{97329A47-71F6-DB4A-A29D-BBBAAF28F10B}" dt="2021-11-09T05:09:14.455" v="5566" actId="1076"/>
          <ac:spMkLst>
            <pc:docMk/>
            <pc:sldMk cId="4037591636" sldId="300"/>
            <ac:spMk id="24" creationId="{7037FB11-99F8-4040-A658-38129BF9DBE6}"/>
          </ac:spMkLst>
        </pc:spChg>
        <pc:spChg chg="mod">
          <ac:chgData name="Kayran, Dmitry" userId="94e14b56-ec62-4b58-831f-dcce540c73ce" providerId="ADAL" clId="{97329A47-71F6-DB4A-A29D-BBBAAF28F10B}" dt="2021-11-09T05:08:39.862" v="5556" actId="1076"/>
          <ac:spMkLst>
            <pc:docMk/>
            <pc:sldMk cId="4037591636" sldId="300"/>
            <ac:spMk id="25" creationId="{439AE395-1BFF-1141-A358-43F9C0C0AFE5}"/>
          </ac:spMkLst>
        </pc:spChg>
        <pc:spChg chg="add del mod">
          <ac:chgData name="Kayran, Dmitry" userId="94e14b56-ec62-4b58-831f-dcce540c73ce" providerId="ADAL" clId="{97329A47-71F6-DB4A-A29D-BBBAAF28F10B}" dt="2021-11-09T05:10:54.444" v="5605"/>
          <ac:spMkLst>
            <pc:docMk/>
            <pc:sldMk cId="4037591636" sldId="300"/>
            <ac:spMk id="29" creationId="{ED92CCA0-63D5-B44A-B268-A30AC1FAC00B}"/>
          </ac:spMkLst>
        </pc:spChg>
        <pc:spChg chg="mod">
          <ac:chgData name="Kayran, Dmitry" userId="94e14b56-ec62-4b58-831f-dcce540c73ce" providerId="ADAL" clId="{97329A47-71F6-DB4A-A29D-BBBAAF28F10B}" dt="2021-11-09T05:11:36.759" v="5635" actId="207"/>
          <ac:spMkLst>
            <pc:docMk/>
            <pc:sldMk cId="4037591636" sldId="300"/>
            <ac:spMk id="30" creationId="{8D0FFE99-7B22-9C4F-9165-A83BD9DA8A76}"/>
          </ac:spMkLst>
        </pc:spChg>
        <pc:spChg chg="mod">
          <ac:chgData name="Kayran, Dmitry" userId="94e14b56-ec62-4b58-831f-dcce540c73ce" providerId="ADAL" clId="{97329A47-71F6-DB4A-A29D-BBBAAF28F10B}" dt="2021-11-09T05:11:36.759" v="5635" actId="207"/>
          <ac:spMkLst>
            <pc:docMk/>
            <pc:sldMk cId="4037591636" sldId="300"/>
            <ac:spMk id="31" creationId="{2934E5BE-A668-8240-B1DC-076F20DCD8A6}"/>
          </ac:spMkLst>
        </pc:spChg>
        <pc:spChg chg="mod">
          <ac:chgData name="Kayran, Dmitry" userId="94e14b56-ec62-4b58-831f-dcce540c73ce" providerId="ADAL" clId="{97329A47-71F6-DB4A-A29D-BBBAAF28F10B}" dt="2021-11-09T05:11:42.893" v="5636" actId="1076"/>
          <ac:spMkLst>
            <pc:docMk/>
            <pc:sldMk cId="4037591636" sldId="300"/>
            <ac:spMk id="32" creationId="{0AA632A2-BB92-774C-9101-8B2CF6E19E31}"/>
          </ac:spMkLst>
        </pc:spChg>
        <pc:spChg chg="mod">
          <ac:chgData name="Kayran, Dmitry" userId="94e14b56-ec62-4b58-831f-dcce540c73ce" providerId="ADAL" clId="{97329A47-71F6-DB4A-A29D-BBBAAF28F10B}" dt="2021-11-09T05:10:07.664" v="5575"/>
          <ac:spMkLst>
            <pc:docMk/>
            <pc:sldMk cId="4037591636" sldId="300"/>
            <ac:spMk id="37" creationId="{38783877-9E07-3B4F-8091-F60A39E3987A}"/>
          </ac:spMkLst>
        </pc:spChg>
        <pc:spChg chg="mod">
          <ac:chgData name="Kayran, Dmitry" userId="94e14b56-ec62-4b58-831f-dcce540c73ce" providerId="ADAL" clId="{97329A47-71F6-DB4A-A29D-BBBAAF28F10B}" dt="2021-11-09T05:09:07.450" v="5564" actId="1076"/>
          <ac:spMkLst>
            <pc:docMk/>
            <pc:sldMk cId="4037591636" sldId="300"/>
            <ac:spMk id="40" creationId="{3F382BA0-3632-CF42-BED2-A2E59F0B5218}"/>
          </ac:spMkLst>
        </pc:spChg>
        <pc:spChg chg="mod">
          <ac:chgData name="Kayran, Dmitry" userId="94e14b56-ec62-4b58-831f-dcce540c73ce" providerId="ADAL" clId="{97329A47-71F6-DB4A-A29D-BBBAAF28F10B}" dt="2021-11-09T05:09:17.436" v="5567" actId="1076"/>
          <ac:spMkLst>
            <pc:docMk/>
            <pc:sldMk cId="4037591636" sldId="300"/>
            <ac:spMk id="41" creationId="{04CBEAB7-EF1C-EF41-A093-22349FEE0E75}"/>
          </ac:spMkLst>
        </pc:spChg>
        <pc:spChg chg="mod">
          <ac:chgData name="Kayran, Dmitry" userId="94e14b56-ec62-4b58-831f-dcce540c73ce" providerId="ADAL" clId="{97329A47-71F6-DB4A-A29D-BBBAAF28F10B}" dt="2021-11-09T05:09:53.621" v="5573" actId="1076"/>
          <ac:spMkLst>
            <pc:docMk/>
            <pc:sldMk cId="4037591636" sldId="300"/>
            <ac:spMk id="42" creationId="{10362CFC-5799-FD4F-A518-09A9E32ACEE9}"/>
          </ac:spMkLst>
        </pc:spChg>
        <pc:spChg chg="mod">
          <ac:chgData name="Kayran, Dmitry" userId="94e14b56-ec62-4b58-831f-dcce540c73ce" providerId="ADAL" clId="{97329A47-71F6-DB4A-A29D-BBBAAF28F10B}" dt="2021-11-09T05:05:17.559" v="5508" actId="20577"/>
          <ac:spMkLst>
            <pc:docMk/>
            <pc:sldMk cId="4037591636" sldId="300"/>
            <ac:spMk id="43" creationId="{45D4CE02-23B2-194B-A1B5-22C0051ADBDC}"/>
          </ac:spMkLst>
        </pc:spChg>
        <pc:spChg chg="mod">
          <ac:chgData name="Kayran, Dmitry" userId="94e14b56-ec62-4b58-831f-dcce540c73ce" providerId="ADAL" clId="{97329A47-71F6-DB4A-A29D-BBBAAF28F10B}" dt="2021-11-09T05:05:14.156" v="5507" actId="20577"/>
          <ac:spMkLst>
            <pc:docMk/>
            <pc:sldMk cId="4037591636" sldId="300"/>
            <ac:spMk id="44" creationId="{B51A0A12-8FD0-2D44-B204-D8DAAD483963}"/>
          </ac:spMkLst>
        </pc:spChg>
        <pc:spChg chg="mod">
          <ac:chgData name="Kayran, Dmitry" userId="94e14b56-ec62-4b58-831f-dcce540c73ce" providerId="ADAL" clId="{97329A47-71F6-DB4A-A29D-BBBAAF28F10B}" dt="2021-11-09T05:08:34.168" v="5554" actId="1076"/>
          <ac:spMkLst>
            <pc:docMk/>
            <pc:sldMk cId="4037591636" sldId="300"/>
            <ac:spMk id="47" creationId="{0BD5CED1-9904-8442-B867-561DEC8EC208}"/>
          </ac:spMkLst>
        </pc:spChg>
        <pc:picChg chg="add del mod">
          <ac:chgData name="Kayran, Dmitry" userId="94e14b56-ec62-4b58-831f-dcce540c73ce" providerId="ADAL" clId="{97329A47-71F6-DB4A-A29D-BBBAAF28F10B}" dt="2021-11-09T05:13:39.244" v="5695" actId="1076"/>
          <ac:picMkLst>
            <pc:docMk/>
            <pc:sldMk cId="4037591636" sldId="300"/>
            <ac:picMk id="10" creationId="{0DE683C5-DA19-E144-9916-5B8D0C566E15}"/>
          </ac:picMkLst>
        </pc:picChg>
        <pc:picChg chg="mod">
          <ac:chgData name="Kayran, Dmitry" userId="94e14b56-ec62-4b58-831f-dcce540c73ce" providerId="ADAL" clId="{97329A47-71F6-DB4A-A29D-BBBAAF28F10B}" dt="2021-11-09T05:08:36.361" v="5555" actId="1076"/>
          <ac:picMkLst>
            <pc:docMk/>
            <pc:sldMk cId="4037591636" sldId="300"/>
            <ac:picMk id="48" creationId="{720C44C2-50CB-B54E-80F2-9E04D0528440}"/>
          </ac:picMkLst>
        </pc:picChg>
        <pc:cxnChg chg="add mod">
          <ac:chgData name="Kayran, Dmitry" userId="94e14b56-ec62-4b58-831f-dcce540c73ce" providerId="ADAL" clId="{97329A47-71F6-DB4A-A29D-BBBAAF28F10B}" dt="2021-11-09T05:13:52.625" v="5701" actId="1076"/>
          <ac:cxnSpMkLst>
            <pc:docMk/>
            <pc:sldMk cId="4037591636" sldId="300"/>
            <ac:cxnSpMk id="11" creationId="{3FE84AA2-84FC-2747-B22C-4CF418A4CD4D}"/>
          </ac:cxnSpMkLst>
        </pc:cxnChg>
        <pc:cxnChg chg="del mod">
          <ac:chgData name="Kayran, Dmitry" userId="94e14b56-ec62-4b58-831f-dcce540c73ce" providerId="ADAL" clId="{97329A47-71F6-DB4A-A29D-BBBAAF28F10B}" dt="2021-11-09T05:09:42.115" v="5572" actId="478"/>
          <ac:cxnSpMkLst>
            <pc:docMk/>
            <pc:sldMk cId="4037591636" sldId="300"/>
            <ac:cxnSpMk id="36" creationId="{7D0041C5-3F2F-6E48-BD76-7E8CFC41C22B}"/>
          </ac:cxnSpMkLst>
        </pc:cxnChg>
        <pc:cxnChg chg="del mod">
          <ac:chgData name="Kayran, Dmitry" userId="94e14b56-ec62-4b58-831f-dcce540c73ce" providerId="ADAL" clId="{97329A47-71F6-DB4A-A29D-BBBAAF28F10B}" dt="2021-11-09T05:09:39.561" v="5571" actId="478"/>
          <ac:cxnSpMkLst>
            <pc:docMk/>
            <pc:sldMk cId="4037591636" sldId="300"/>
            <ac:cxnSpMk id="52" creationId="{92DCAF92-DB5D-F742-8571-13614FE82DD6}"/>
          </ac:cxnSpMkLst>
        </pc:cxnChg>
      </pc:sldChg>
      <pc:sldChg chg="addSp delSp modSp new mod">
        <pc:chgData name="Kayran, Dmitry" userId="94e14b56-ec62-4b58-831f-dcce540c73ce" providerId="ADAL" clId="{97329A47-71F6-DB4A-A29D-BBBAAF28F10B}" dt="2021-11-09T14:53:12.438" v="7561" actId="20577"/>
        <pc:sldMkLst>
          <pc:docMk/>
          <pc:sldMk cId="107950302" sldId="301"/>
        </pc:sldMkLst>
        <pc:spChg chg="mod">
          <ac:chgData name="Kayran, Dmitry" userId="94e14b56-ec62-4b58-831f-dcce540c73ce" providerId="ADAL" clId="{97329A47-71F6-DB4A-A29D-BBBAAF28F10B}" dt="2021-11-09T14:53:12.438" v="7561" actId="20577"/>
          <ac:spMkLst>
            <pc:docMk/>
            <pc:sldMk cId="107950302" sldId="301"/>
            <ac:spMk id="2" creationId="{47EF00B5-20D3-9447-8649-4B1866070B87}"/>
          </ac:spMkLst>
        </pc:spChg>
        <pc:spChg chg="del">
          <ac:chgData name="Kayran, Dmitry" userId="94e14b56-ec62-4b58-831f-dcce540c73ce" providerId="ADAL" clId="{97329A47-71F6-DB4A-A29D-BBBAAF28F10B}" dt="2021-11-09T05:46:14.085" v="6963" actId="478"/>
          <ac:spMkLst>
            <pc:docMk/>
            <pc:sldMk cId="107950302" sldId="301"/>
            <ac:spMk id="3" creationId="{471A3497-8FAC-1A44-B4FB-C8484C40273D}"/>
          </ac:spMkLst>
        </pc:spChg>
        <pc:spChg chg="add mod">
          <ac:chgData name="Kayran, Dmitry" userId="94e14b56-ec62-4b58-831f-dcce540c73ce" providerId="ADAL" clId="{97329A47-71F6-DB4A-A29D-BBBAAF28F10B}" dt="2021-11-09T05:46:25.571" v="6967" actId="1076"/>
          <ac:spMkLst>
            <pc:docMk/>
            <pc:sldMk cId="107950302" sldId="301"/>
            <ac:spMk id="4" creationId="{6742EA25-8424-0644-B3E6-50F558DD7BBB}"/>
          </ac:spMkLst>
        </pc:spChg>
        <pc:spChg chg="add mod">
          <ac:chgData name="Kayran, Dmitry" userId="94e14b56-ec62-4b58-831f-dcce540c73ce" providerId="ADAL" clId="{97329A47-71F6-DB4A-A29D-BBBAAF28F10B}" dt="2021-11-09T05:51:17.821" v="7248" actId="20577"/>
          <ac:spMkLst>
            <pc:docMk/>
            <pc:sldMk cId="107950302" sldId="301"/>
            <ac:spMk id="6" creationId="{CC6C0388-A480-E640-A8F4-7BBE2E39B6C6}"/>
          </ac:spMkLst>
        </pc:spChg>
        <pc:graphicFrameChg chg="add mod modGraphic">
          <ac:chgData name="Kayran, Dmitry" userId="94e14b56-ec62-4b58-831f-dcce540c73ce" providerId="ADAL" clId="{97329A47-71F6-DB4A-A29D-BBBAAF28F10B}" dt="2021-11-09T05:47:52.142" v="6978" actId="1076"/>
          <ac:graphicFrameMkLst>
            <pc:docMk/>
            <pc:sldMk cId="107950302" sldId="301"/>
            <ac:graphicFrameMk id="5" creationId="{4674331E-1FB6-284D-B995-BB8D921D436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EE833-1BEA-204C-96E6-861256F108B7}"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152FC-E81C-B140-A44B-953E49C141B6}" type="slidenum">
              <a:rPr lang="en-US" smtClean="0"/>
              <a:t>‹#›</a:t>
            </a:fld>
            <a:endParaRPr lang="en-US"/>
          </a:p>
        </p:txBody>
      </p:sp>
    </p:spTree>
    <p:extLst>
      <p:ext uri="{BB962C8B-B14F-4D97-AF65-F5344CB8AC3E}">
        <p14:creationId xmlns:p14="http://schemas.microsoft.com/office/powerpoint/2010/main" val="406407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152FC-E81C-B140-A44B-953E49C141B6}" type="slidenum">
              <a:rPr lang="en-US" smtClean="0"/>
              <a:t>3</a:t>
            </a:fld>
            <a:endParaRPr lang="en-US"/>
          </a:p>
        </p:txBody>
      </p:sp>
    </p:spTree>
    <p:extLst>
      <p:ext uri="{BB962C8B-B14F-4D97-AF65-F5344CB8AC3E}">
        <p14:creationId xmlns:p14="http://schemas.microsoft.com/office/powerpoint/2010/main" val="68590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9445-7DA1-F24A-860F-92C1A7946F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54F8A-A9F4-BC47-B144-C527701EA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7A296-BAE2-A34C-BFD0-DD24DD368D8D}"/>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55CF9E5D-2474-4E4B-80DD-846ACC5BD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1D66E-1593-C54F-963B-B25095E5303A}"/>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423031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D35D-17ED-9F44-9F59-881B0C702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13C8F6-B008-9245-BBAF-2BAB9BF90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C660-E0BC-F64F-9F3B-D616F14F00CB}"/>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C505A2A-CF15-004C-A537-C3436DA8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CC166-3401-2B4A-8567-0DE9010C3396}"/>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184460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3CDC9-23DE-0F43-BBB3-EF9FF0B04F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B77EB8-A3E0-CF43-8604-234EB45A9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B2D21-D536-B745-B683-DF67DE0E52EF}"/>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B514E72-8470-F24F-87B7-7BD944BC4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F1AD-FB06-8E41-8632-A93C786FF116}"/>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24108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7" y="2541806"/>
            <a:ext cx="10334625"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7" y="5773231"/>
            <a:ext cx="10334625"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7" y="4501446"/>
            <a:ext cx="10334625"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885" y="5761051"/>
            <a:ext cx="4318000" cy="419100"/>
          </a:xfrm>
          <a:prstGeom prst="rect">
            <a:avLst/>
          </a:prstGeom>
        </p:spPr>
      </p:pic>
    </p:spTree>
    <p:extLst>
      <p:ext uri="{BB962C8B-B14F-4D97-AF65-F5344CB8AC3E}">
        <p14:creationId xmlns:p14="http://schemas.microsoft.com/office/powerpoint/2010/main" val="2483424342"/>
      </p:ext>
    </p:extLst>
  </p:cSld>
  <p:clrMapOvr>
    <a:masterClrMapping/>
  </p:clrMapOvr>
  <p:extLst>
    <p:ext uri="{DCECCB84-F9BA-43D5-87BE-67443E8EF086}">
      <p15:sldGuideLst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23D2-A709-F740-9C69-52F4DE484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6C873-9C02-7B42-85E2-40CF6B77B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95A43-53EF-5E44-A66D-D837846D6AEE}"/>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A0AF084-A51C-D945-A78E-EAE5716C3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E9033-C2C1-F148-BB21-AA6068C0F034}"/>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6360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4A4D-D583-7544-9864-B5E3AA35A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9648E-39D0-FA48-8C0E-487D0884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5DC47-7B00-3E42-8DEE-6680AB2D344E}"/>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221DC526-10FE-E342-9C04-C8E35377F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9392-C4EB-4D47-9FF3-0CA5FB59B0B1}"/>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97600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ECD1-38A9-0145-9B93-8DC4DD87F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1813C-8CF4-1749-B144-6E0F784AB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9FF1B-9826-EE47-BFC1-23C94908E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AAF8B-AC46-CE46-A318-0AFD704DCE42}"/>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9465C4F8-59E8-CB42-8F62-DBDAA01EC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FF610-BA63-4548-8844-D4378E112E98}"/>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2846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DE7A-8407-ED4F-97D8-0F854747BF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6A4E1-229F-884E-B660-3DEB9580F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0DF14-36AB-DC4E-AC26-94DB045CCA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4C90F-ABCE-B347-A5CC-8865D1EB4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FE00C-F830-7046-ABE4-C0FEC3906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3BA19-7BD8-C34E-846E-CDE34D053AD3}"/>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8" name="Footer Placeholder 7">
            <a:extLst>
              <a:ext uri="{FF2B5EF4-FFF2-40B4-BE49-F238E27FC236}">
                <a16:creationId xmlns:a16="http://schemas.microsoft.com/office/drawing/2014/main" id="{F01AD81B-11A3-884D-B728-C0EFC7DC1F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0862C2-E6F1-7447-AB03-BCEF349BB171}"/>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425801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A77E-7EFD-6D4F-B13C-32273D65A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573C9-EDBE-564C-8DB6-ECACCE6898CA}"/>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4" name="Footer Placeholder 3">
            <a:extLst>
              <a:ext uri="{FF2B5EF4-FFF2-40B4-BE49-F238E27FC236}">
                <a16:creationId xmlns:a16="http://schemas.microsoft.com/office/drawing/2014/main" id="{4F778001-9FF1-E347-A2AF-C183377EA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95706-F351-A347-B57B-336F08709977}"/>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60940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E8524-F51E-474D-A498-9ED8390675C9}"/>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3" name="Footer Placeholder 2">
            <a:extLst>
              <a:ext uri="{FF2B5EF4-FFF2-40B4-BE49-F238E27FC236}">
                <a16:creationId xmlns:a16="http://schemas.microsoft.com/office/drawing/2014/main" id="{1E28F2DB-4BE8-BE4D-94F4-8E0A520C3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202C-0808-044F-821D-7AF82B31F99A}"/>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71337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6C59-9ED2-A845-9800-CECE187B9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659A0C-A61E-9142-9A89-94C6CF2D9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803D4-3910-9D4B-82D1-F5674CAE5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D9D33-A413-1445-96B5-2E49EFA70325}"/>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C927487C-7A7B-5640-A911-297117BB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262E8-A684-8141-BAAA-3AF58A43C699}"/>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00599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D78D-8B90-074A-9E7E-B1B840556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BF275-8FFF-A740-A0FC-BE23DE65C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0CE44-FD6B-F646-B1A6-F504D5F74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B99D0-4C51-DE43-9B64-1333FA471E46}"/>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F8BEC5BA-C8BB-9E46-9DB2-6E02139EB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122A2-26C6-A948-9442-0FA6DEF0CCD9}"/>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398338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1E53A-0696-A442-86B6-FB85824B6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304960-2844-2448-84AE-5722D51D7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C5390-D6CB-3449-B32A-B4FE4319D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1F37524A-9890-A943-B0A2-9FA2A8F46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ADF57-EB52-C844-90DB-7849081DF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5B965-9D53-2B4D-8072-6B7D1B4B6DD6}" type="slidenum">
              <a:rPr lang="en-US" smtClean="0"/>
              <a:t>‹#›</a:t>
            </a:fld>
            <a:endParaRPr lang="en-US"/>
          </a:p>
        </p:txBody>
      </p:sp>
    </p:spTree>
    <p:extLst>
      <p:ext uri="{BB962C8B-B14F-4D97-AF65-F5344CB8AC3E}">
        <p14:creationId xmlns:p14="http://schemas.microsoft.com/office/powerpoint/2010/main" val="186567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chnotes.bnl.gov/PDF?publicationId=220686"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hyperlink" Target="http://www.cadops2.bnl.gov/elogs/entryList.jsp?DATABY=day&amp;ELOG=LEReC&amp;DATE=06/24/2021&amp;DIR=none#148129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tiff"/><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FFB8-D523-8E47-8506-9E888E9F2973}"/>
              </a:ext>
            </a:extLst>
          </p:cNvPr>
          <p:cNvSpPr>
            <a:spLocks noGrp="1"/>
          </p:cNvSpPr>
          <p:nvPr>
            <p:ph type="ctrTitle"/>
          </p:nvPr>
        </p:nvSpPr>
        <p:spPr>
          <a:xfrm>
            <a:off x="0" y="610724"/>
            <a:ext cx="12192000" cy="1588779"/>
          </a:xfrm>
        </p:spPr>
        <p:txBody>
          <a:bodyPr>
            <a:noAutofit/>
          </a:bodyPr>
          <a:lstStyle/>
          <a:p>
            <a:r>
              <a:rPr lang="en-US" sz="4000" dirty="0"/>
              <a:t>Effects of ion-electron focusing on cooling performance, ion heating and lifetime</a:t>
            </a:r>
            <a:endParaRPr lang="en-US" sz="3600" u="sng" dirty="0"/>
          </a:p>
        </p:txBody>
      </p:sp>
      <p:sp>
        <p:nvSpPr>
          <p:cNvPr id="3" name="Subtitle 2">
            <a:extLst>
              <a:ext uri="{FF2B5EF4-FFF2-40B4-BE49-F238E27FC236}">
                <a16:creationId xmlns:a16="http://schemas.microsoft.com/office/drawing/2014/main" id="{FD07A791-36A2-5445-AAF8-954711ED30D2}"/>
              </a:ext>
            </a:extLst>
          </p:cNvPr>
          <p:cNvSpPr>
            <a:spLocks noGrp="1"/>
          </p:cNvSpPr>
          <p:nvPr>
            <p:ph type="subTitle" idx="1"/>
          </p:nvPr>
        </p:nvSpPr>
        <p:spPr>
          <a:xfrm>
            <a:off x="1621659" y="3272320"/>
            <a:ext cx="9244149" cy="578076"/>
          </a:xfrm>
        </p:spPr>
        <p:txBody>
          <a:bodyPr/>
          <a:lstStyle/>
          <a:p>
            <a:r>
              <a:rPr lang="en-US" dirty="0"/>
              <a:t>D. </a:t>
            </a:r>
            <a:r>
              <a:rPr lang="en-US" dirty="0" err="1"/>
              <a:t>Kayran</a:t>
            </a:r>
            <a:r>
              <a:rPr lang="en-US" dirty="0"/>
              <a:t>, A. </a:t>
            </a:r>
            <a:r>
              <a:rPr lang="en-US" dirty="0" err="1"/>
              <a:t>Fedotov</a:t>
            </a:r>
            <a:r>
              <a:rPr lang="en-US" dirty="0"/>
              <a:t>, P. </a:t>
            </a:r>
            <a:r>
              <a:rPr lang="en-US" dirty="0" err="1"/>
              <a:t>Inacker</a:t>
            </a:r>
            <a:r>
              <a:rPr lang="en-US" dirty="0"/>
              <a:t>, K. </a:t>
            </a:r>
            <a:r>
              <a:rPr lang="en-US" dirty="0" err="1"/>
              <a:t>Mernick</a:t>
            </a:r>
            <a:r>
              <a:rPr lang="en-US" dirty="0"/>
              <a:t>,</a:t>
            </a:r>
            <a:r>
              <a:rPr lang="en-US" dirty="0">
                <a:effectLst/>
              </a:rPr>
              <a:t> </a:t>
            </a:r>
            <a:r>
              <a:rPr lang="en-US" dirty="0"/>
              <a:t>S. </a:t>
            </a:r>
            <a:r>
              <a:rPr lang="en-US" dirty="0" err="1"/>
              <a:t>Seletskiy</a:t>
            </a:r>
            <a:r>
              <a:rPr lang="en-US" dirty="0"/>
              <a:t>, He Zhao, others</a:t>
            </a:r>
            <a:r>
              <a:rPr lang="en-US" dirty="0">
                <a:effectLst/>
              </a:rPr>
              <a:t> </a:t>
            </a:r>
            <a:r>
              <a:rPr lang="en-US" dirty="0"/>
              <a:t> </a:t>
            </a:r>
          </a:p>
        </p:txBody>
      </p:sp>
      <p:sp>
        <p:nvSpPr>
          <p:cNvPr id="9" name="Rectangle 8">
            <a:extLst>
              <a:ext uri="{FF2B5EF4-FFF2-40B4-BE49-F238E27FC236}">
                <a16:creationId xmlns:a16="http://schemas.microsoft.com/office/drawing/2014/main" id="{5B742DA5-F51D-404E-A9D2-0813E97D3136}"/>
              </a:ext>
            </a:extLst>
          </p:cNvPr>
          <p:cNvSpPr/>
          <p:nvPr/>
        </p:nvSpPr>
        <p:spPr>
          <a:xfrm>
            <a:off x="2218061" y="4803354"/>
            <a:ext cx="7755878" cy="1200329"/>
          </a:xfrm>
          <a:prstGeom prst="rect">
            <a:avLst/>
          </a:prstGeom>
        </p:spPr>
        <p:txBody>
          <a:bodyPr wrap="square">
            <a:spAutoFit/>
          </a:bodyPr>
          <a:lstStyle/>
          <a:p>
            <a:pPr algn="ctr"/>
            <a:r>
              <a:rPr lang="en-US" sz="2400" dirty="0"/>
              <a:t>APEX workshop</a:t>
            </a:r>
          </a:p>
          <a:p>
            <a:pPr algn="ctr"/>
            <a:r>
              <a:rPr lang="en-US" sz="2400" dirty="0"/>
              <a:t>November 9, 2021</a:t>
            </a:r>
          </a:p>
          <a:p>
            <a:pPr algn="ctr"/>
            <a:r>
              <a:rPr lang="en-US" sz="2400" dirty="0"/>
              <a:t>BNL</a:t>
            </a:r>
          </a:p>
        </p:txBody>
      </p:sp>
    </p:spTree>
    <p:extLst>
      <p:ext uri="{BB962C8B-B14F-4D97-AF65-F5344CB8AC3E}">
        <p14:creationId xmlns:p14="http://schemas.microsoft.com/office/powerpoint/2010/main" val="6459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8209-F6A7-624D-994F-1E637EB7CE6F}"/>
              </a:ext>
            </a:extLst>
          </p:cNvPr>
          <p:cNvSpPr>
            <a:spLocks noGrp="1"/>
          </p:cNvSpPr>
          <p:nvPr>
            <p:ph type="title"/>
          </p:nvPr>
        </p:nvSpPr>
        <p:spPr>
          <a:xfrm>
            <a:off x="-39590" y="-64371"/>
            <a:ext cx="5498960" cy="697556"/>
          </a:xfrm>
        </p:spPr>
        <p:txBody>
          <a:bodyPr>
            <a:noAutofit/>
          </a:bodyPr>
          <a:lstStyle/>
          <a:p>
            <a:r>
              <a:rPr lang="en-US" sz="2800" dirty="0"/>
              <a:t>Recombination signal observations</a:t>
            </a:r>
          </a:p>
        </p:txBody>
      </p:sp>
      <p:pic>
        <p:nvPicPr>
          <p:cNvPr id="10" name="Content Placeholder 9" descr="Graphical user interface&#10;&#10;Description automatically generated with low confidence">
            <a:extLst>
              <a:ext uri="{FF2B5EF4-FFF2-40B4-BE49-F238E27FC236}">
                <a16:creationId xmlns:a16="http://schemas.microsoft.com/office/drawing/2014/main" id="{0DE683C5-DA19-E144-9916-5B8D0C566E15}"/>
              </a:ext>
            </a:extLst>
          </p:cNvPr>
          <p:cNvPicPr>
            <a:picLocks noGrp="1" noChangeAspect="1"/>
          </p:cNvPicPr>
          <p:nvPr>
            <p:ph idx="1"/>
          </p:nvPr>
        </p:nvPicPr>
        <p:blipFill>
          <a:blip r:embed="rId2"/>
          <a:stretch>
            <a:fillRect/>
          </a:stretch>
        </p:blipFill>
        <p:spPr>
          <a:xfrm>
            <a:off x="5083443" y="222361"/>
            <a:ext cx="7108557" cy="6635639"/>
          </a:xfrm>
        </p:spPr>
      </p:pic>
      <p:sp>
        <p:nvSpPr>
          <p:cNvPr id="17" name="TextBox 16">
            <a:extLst>
              <a:ext uri="{FF2B5EF4-FFF2-40B4-BE49-F238E27FC236}">
                <a16:creationId xmlns:a16="http://schemas.microsoft.com/office/drawing/2014/main" id="{BBE0AF27-2C56-0448-BC1E-08A6D7FDFF27}"/>
              </a:ext>
            </a:extLst>
          </p:cNvPr>
          <p:cNvSpPr txBox="1"/>
          <p:nvPr/>
        </p:nvSpPr>
        <p:spPr>
          <a:xfrm rot="16200000">
            <a:off x="7774031" y="1576393"/>
            <a:ext cx="877329" cy="369332"/>
          </a:xfrm>
          <a:prstGeom prst="rect">
            <a:avLst/>
          </a:prstGeom>
          <a:noFill/>
        </p:spPr>
        <p:txBody>
          <a:bodyPr wrap="square" rtlCol="0">
            <a:spAutoFit/>
          </a:bodyPr>
          <a:lstStyle/>
          <a:p>
            <a:r>
              <a:rPr lang="en-US" dirty="0"/>
              <a:t>cooling</a:t>
            </a:r>
          </a:p>
        </p:txBody>
      </p:sp>
      <p:sp>
        <p:nvSpPr>
          <p:cNvPr id="18" name="TextBox 17">
            <a:extLst>
              <a:ext uri="{FF2B5EF4-FFF2-40B4-BE49-F238E27FC236}">
                <a16:creationId xmlns:a16="http://schemas.microsoft.com/office/drawing/2014/main" id="{3B74F7B5-3982-EC40-B1A0-0ABC25830DDA}"/>
              </a:ext>
            </a:extLst>
          </p:cNvPr>
          <p:cNvSpPr txBox="1"/>
          <p:nvPr/>
        </p:nvSpPr>
        <p:spPr>
          <a:xfrm rot="16200000">
            <a:off x="8247974" y="1477287"/>
            <a:ext cx="1148829" cy="369332"/>
          </a:xfrm>
          <a:prstGeom prst="rect">
            <a:avLst/>
          </a:prstGeom>
          <a:noFill/>
        </p:spPr>
        <p:txBody>
          <a:bodyPr wrap="square" rtlCol="0">
            <a:spAutoFit/>
          </a:bodyPr>
          <a:lstStyle/>
          <a:p>
            <a:r>
              <a:rPr lang="en-US" dirty="0"/>
              <a:t>heating</a:t>
            </a:r>
          </a:p>
        </p:txBody>
      </p:sp>
      <p:sp>
        <p:nvSpPr>
          <p:cNvPr id="22" name="TextBox 21">
            <a:extLst>
              <a:ext uri="{FF2B5EF4-FFF2-40B4-BE49-F238E27FC236}">
                <a16:creationId xmlns:a16="http://schemas.microsoft.com/office/drawing/2014/main" id="{2EB50913-985C-4E48-BFAF-404D307AD1CC}"/>
              </a:ext>
            </a:extLst>
          </p:cNvPr>
          <p:cNvSpPr txBox="1"/>
          <p:nvPr/>
        </p:nvSpPr>
        <p:spPr>
          <a:xfrm rot="16200000">
            <a:off x="6891585" y="1688790"/>
            <a:ext cx="877329" cy="369332"/>
          </a:xfrm>
          <a:prstGeom prst="rect">
            <a:avLst/>
          </a:prstGeom>
          <a:noFill/>
        </p:spPr>
        <p:txBody>
          <a:bodyPr wrap="square" rtlCol="0">
            <a:spAutoFit/>
          </a:bodyPr>
          <a:lstStyle/>
          <a:p>
            <a:r>
              <a:rPr lang="en-US" dirty="0"/>
              <a:t>cooling</a:t>
            </a:r>
          </a:p>
        </p:txBody>
      </p:sp>
      <p:sp>
        <p:nvSpPr>
          <p:cNvPr id="23" name="TextBox 22">
            <a:extLst>
              <a:ext uri="{FF2B5EF4-FFF2-40B4-BE49-F238E27FC236}">
                <a16:creationId xmlns:a16="http://schemas.microsoft.com/office/drawing/2014/main" id="{F1878EEC-2511-4244-8578-F73245115253}"/>
              </a:ext>
            </a:extLst>
          </p:cNvPr>
          <p:cNvSpPr txBox="1"/>
          <p:nvPr/>
        </p:nvSpPr>
        <p:spPr>
          <a:xfrm rot="16200000">
            <a:off x="6482790" y="1531249"/>
            <a:ext cx="1148829" cy="369332"/>
          </a:xfrm>
          <a:prstGeom prst="rect">
            <a:avLst/>
          </a:prstGeom>
          <a:noFill/>
        </p:spPr>
        <p:txBody>
          <a:bodyPr wrap="square" rtlCol="0">
            <a:spAutoFit/>
          </a:bodyPr>
          <a:lstStyle/>
          <a:p>
            <a:r>
              <a:rPr lang="en-US" dirty="0"/>
              <a:t>heating</a:t>
            </a:r>
          </a:p>
        </p:txBody>
      </p:sp>
      <p:sp>
        <p:nvSpPr>
          <p:cNvPr id="24" name="TextBox 23">
            <a:extLst>
              <a:ext uri="{FF2B5EF4-FFF2-40B4-BE49-F238E27FC236}">
                <a16:creationId xmlns:a16="http://schemas.microsoft.com/office/drawing/2014/main" id="{7037FB11-99F8-4040-A658-38129BF9DBE6}"/>
              </a:ext>
            </a:extLst>
          </p:cNvPr>
          <p:cNvSpPr txBox="1"/>
          <p:nvPr/>
        </p:nvSpPr>
        <p:spPr>
          <a:xfrm rot="16200000">
            <a:off x="9043511" y="1771801"/>
            <a:ext cx="1148829" cy="369332"/>
          </a:xfrm>
          <a:prstGeom prst="rect">
            <a:avLst/>
          </a:prstGeom>
          <a:noFill/>
        </p:spPr>
        <p:txBody>
          <a:bodyPr wrap="square" rtlCol="0">
            <a:spAutoFit/>
          </a:bodyPr>
          <a:lstStyle/>
          <a:p>
            <a:r>
              <a:rPr lang="en-US" dirty="0"/>
              <a:t>No </a:t>
            </a:r>
            <a:r>
              <a:rPr lang="en-US" dirty="0" err="1"/>
              <a:t>LEReC</a:t>
            </a:r>
            <a:endParaRPr lang="en-US" dirty="0"/>
          </a:p>
        </p:txBody>
      </p:sp>
      <p:sp>
        <p:nvSpPr>
          <p:cNvPr id="25" name="TextBox 24">
            <a:extLst>
              <a:ext uri="{FF2B5EF4-FFF2-40B4-BE49-F238E27FC236}">
                <a16:creationId xmlns:a16="http://schemas.microsoft.com/office/drawing/2014/main" id="{439AE395-1BFF-1141-A358-43F9C0C0AFE5}"/>
              </a:ext>
            </a:extLst>
          </p:cNvPr>
          <p:cNvSpPr txBox="1"/>
          <p:nvPr/>
        </p:nvSpPr>
        <p:spPr>
          <a:xfrm>
            <a:off x="-22718" y="772169"/>
            <a:ext cx="5203508" cy="369332"/>
          </a:xfrm>
          <a:prstGeom prst="rect">
            <a:avLst/>
          </a:prstGeom>
          <a:noFill/>
        </p:spPr>
        <p:txBody>
          <a:bodyPr wrap="square" rtlCol="0">
            <a:spAutoFit/>
          </a:bodyPr>
          <a:lstStyle/>
          <a:p>
            <a:r>
              <a:rPr lang="en-US" dirty="0"/>
              <a:t>Recombination signal 3 times stronger  in case of 20b </a:t>
            </a:r>
          </a:p>
        </p:txBody>
      </p:sp>
      <p:sp>
        <p:nvSpPr>
          <p:cNvPr id="30" name="Rectangle 29">
            <a:extLst>
              <a:ext uri="{FF2B5EF4-FFF2-40B4-BE49-F238E27FC236}">
                <a16:creationId xmlns:a16="http://schemas.microsoft.com/office/drawing/2014/main" id="{8D0FFE99-7B22-9C4F-9165-A83BD9DA8A76}"/>
              </a:ext>
            </a:extLst>
          </p:cNvPr>
          <p:cNvSpPr/>
          <p:nvPr/>
        </p:nvSpPr>
        <p:spPr>
          <a:xfrm>
            <a:off x="6565638" y="5711990"/>
            <a:ext cx="542136" cy="307777"/>
          </a:xfrm>
          <a:prstGeom prst="rect">
            <a:avLst/>
          </a:prstGeom>
        </p:spPr>
        <p:txBody>
          <a:bodyPr wrap="none">
            <a:spAutoFit/>
          </a:bodyPr>
          <a:lstStyle/>
          <a:p>
            <a:r>
              <a:rPr lang="en-US" sz="1400" dirty="0">
                <a:solidFill>
                  <a:srgbClr val="0070C0"/>
                </a:solidFill>
              </a:rPr>
              <a:t> 20b </a:t>
            </a:r>
          </a:p>
        </p:txBody>
      </p:sp>
      <p:sp>
        <p:nvSpPr>
          <p:cNvPr id="31" name="Rectangle 30">
            <a:extLst>
              <a:ext uri="{FF2B5EF4-FFF2-40B4-BE49-F238E27FC236}">
                <a16:creationId xmlns:a16="http://schemas.microsoft.com/office/drawing/2014/main" id="{2934E5BE-A668-8240-B1DC-076F20DCD8A6}"/>
              </a:ext>
            </a:extLst>
          </p:cNvPr>
          <p:cNvSpPr/>
          <p:nvPr/>
        </p:nvSpPr>
        <p:spPr>
          <a:xfrm>
            <a:off x="8116856" y="5740400"/>
            <a:ext cx="1007007" cy="307777"/>
          </a:xfrm>
          <a:prstGeom prst="rect">
            <a:avLst/>
          </a:prstGeom>
        </p:spPr>
        <p:txBody>
          <a:bodyPr wrap="none">
            <a:spAutoFit/>
          </a:bodyPr>
          <a:lstStyle/>
          <a:p>
            <a:r>
              <a:rPr lang="en-US" sz="1400" dirty="0">
                <a:solidFill>
                  <a:srgbClr val="0070C0"/>
                </a:solidFill>
              </a:rPr>
              <a:t>10b10g10b</a:t>
            </a:r>
          </a:p>
        </p:txBody>
      </p:sp>
      <p:sp>
        <p:nvSpPr>
          <p:cNvPr id="32" name="Rectangle 31">
            <a:extLst>
              <a:ext uri="{FF2B5EF4-FFF2-40B4-BE49-F238E27FC236}">
                <a16:creationId xmlns:a16="http://schemas.microsoft.com/office/drawing/2014/main" id="{0AA632A2-BB92-774C-9101-8B2CF6E19E31}"/>
              </a:ext>
            </a:extLst>
          </p:cNvPr>
          <p:cNvSpPr/>
          <p:nvPr/>
        </p:nvSpPr>
        <p:spPr>
          <a:xfrm>
            <a:off x="9987565" y="5756839"/>
            <a:ext cx="1193404" cy="307777"/>
          </a:xfrm>
          <a:prstGeom prst="rect">
            <a:avLst/>
          </a:prstGeom>
        </p:spPr>
        <p:txBody>
          <a:bodyPr wrap="none">
            <a:spAutoFit/>
          </a:bodyPr>
          <a:lstStyle/>
          <a:p>
            <a:r>
              <a:rPr lang="en-US" sz="1400" dirty="0">
                <a:solidFill>
                  <a:srgbClr val="0070C0"/>
                </a:solidFill>
              </a:rPr>
              <a:t>10b centered </a:t>
            </a:r>
          </a:p>
        </p:txBody>
      </p:sp>
      <p:cxnSp>
        <p:nvCxnSpPr>
          <p:cNvPr id="34" name="Straight Arrow Connector 33">
            <a:extLst>
              <a:ext uri="{FF2B5EF4-FFF2-40B4-BE49-F238E27FC236}">
                <a16:creationId xmlns:a16="http://schemas.microsoft.com/office/drawing/2014/main" id="{30F77F15-6010-964D-9469-6AA837E9679B}"/>
              </a:ext>
            </a:extLst>
          </p:cNvPr>
          <p:cNvCxnSpPr>
            <a:cxnSpLocks/>
          </p:cNvCxnSpPr>
          <p:nvPr/>
        </p:nvCxnSpPr>
        <p:spPr>
          <a:xfrm>
            <a:off x="4051011" y="1674382"/>
            <a:ext cx="2415771" cy="768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8783877-9E07-3B4F-8091-F60A39E3987A}"/>
              </a:ext>
            </a:extLst>
          </p:cNvPr>
          <p:cNvSpPr/>
          <p:nvPr/>
        </p:nvSpPr>
        <p:spPr>
          <a:xfrm>
            <a:off x="-89173" y="3270331"/>
            <a:ext cx="5172616" cy="707886"/>
          </a:xfrm>
          <a:prstGeom prst="rect">
            <a:avLst/>
          </a:prstGeom>
        </p:spPr>
        <p:txBody>
          <a:bodyPr wrap="square">
            <a:spAutoFit/>
          </a:bodyPr>
          <a:lstStyle/>
          <a:p>
            <a:r>
              <a:rPr lang="en-US" sz="2000" dirty="0"/>
              <a:t>10b10g10b and 10b in the center give the same recombination signal  </a:t>
            </a:r>
          </a:p>
        </p:txBody>
      </p:sp>
      <p:sp>
        <p:nvSpPr>
          <p:cNvPr id="40" name="TextBox 39">
            <a:extLst>
              <a:ext uri="{FF2B5EF4-FFF2-40B4-BE49-F238E27FC236}">
                <a16:creationId xmlns:a16="http://schemas.microsoft.com/office/drawing/2014/main" id="{3F382BA0-3632-CF42-BED2-A2E59F0B5218}"/>
              </a:ext>
            </a:extLst>
          </p:cNvPr>
          <p:cNvSpPr txBox="1"/>
          <p:nvPr/>
        </p:nvSpPr>
        <p:spPr>
          <a:xfrm rot="16200000">
            <a:off x="8669632" y="1608669"/>
            <a:ext cx="877329" cy="369332"/>
          </a:xfrm>
          <a:prstGeom prst="rect">
            <a:avLst/>
          </a:prstGeom>
          <a:noFill/>
        </p:spPr>
        <p:txBody>
          <a:bodyPr wrap="square" rtlCol="0">
            <a:spAutoFit/>
          </a:bodyPr>
          <a:lstStyle/>
          <a:p>
            <a:r>
              <a:rPr lang="en-US" dirty="0"/>
              <a:t>cooling</a:t>
            </a:r>
          </a:p>
        </p:txBody>
      </p:sp>
      <p:sp>
        <p:nvSpPr>
          <p:cNvPr id="41" name="TextBox 40">
            <a:extLst>
              <a:ext uri="{FF2B5EF4-FFF2-40B4-BE49-F238E27FC236}">
                <a16:creationId xmlns:a16="http://schemas.microsoft.com/office/drawing/2014/main" id="{04CBEAB7-EF1C-EF41-A093-22349FEE0E75}"/>
              </a:ext>
            </a:extLst>
          </p:cNvPr>
          <p:cNvSpPr txBox="1"/>
          <p:nvPr/>
        </p:nvSpPr>
        <p:spPr>
          <a:xfrm rot="16200000">
            <a:off x="9884291" y="1837038"/>
            <a:ext cx="877329" cy="369332"/>
          </a:xfrm>
          <a:prstGeom prst="rect">
            <a:avLst/>
          </a:prstGeom>
          <a:noFill/>
        </p:spPr>
        <p:txBody>
          <a:bodyPr wrap="square" rtlCol="0">
            <a:spAutoFit/>
          </a:bodyPr>
          <a:lstStyle/>
          <a:p>
            <a:r>
              <a:rPr lang="en-US" dirty="0"/>
              <a:t>cooling</a:t>
            </a:r>
          </a:p>
        </p:txBody>
      </p:sp>
      <p:sp>
        <p:nvSpPr>
          <p:cNvPr id="42" name="TextBox 41">
            <a:extLst>
              <a:ext uri="{FF2B5EF4-FFF2-40B4-BE49-F238E27FC236}">
                <a16:creationId xmlns:a16="http://schemas.microsoft.com/office/drawing/2014/main" id="{10362CFC-5799-FD4F-A518-09A9E32ACEE9}"/>
              </a:ext>
            </a:extLst>
          </p:cNvPr>
          <p:cNvSpPr txBox="1"/>
          <p:nvPr/>
        </p:nvSpPr>
        <p:spPr>
          <a:xfrm rot="16200000">
            <a:off x="10287923" y="1744418"/>
            <a:ext cx="1148829" cy="369332"/>
          </a:xfrm>
          <a:prstGeom prst="rect">
            <a:avLst/>
          </a:prstGeom>
          <a:noFill/>
        </p:spPr>
        <p:txBody>
          <a:bodyPr wrap="square" rtlCol="0">
            <a:spAutoFit/>
          </a:bodyPr>
          <a:lstStyle/>
          <a:p>
            <a:r>
              <a:rPr lang="en-US" dirty="0"/>
              <a:t>heating</a:t>
            </a:r>
          </a:p>
        </p:txBody>
      </p:sp>
      <p:sp>
        <p:nvSpPr>
          <p:cNvPr id="43" name="Rectangle 42">
            <a:extLst>
              <a:ext uri="{FF2B5EF4-FFF2-40B4-BE49-F238E27FC236}">
                <a16:creationId xmlns:a16="http://schemas.microsoft.com/office/drawing/2014/main" id="{45D4CE02-23B2-194B-A1B5-22C0051ADBDC}"/>
              </a:ext>
            </a:extLst>
          </p:cNvPr>
          <p:cNvSpPr/>
          <p:nvPr/>
        </p:nvSpPr>
        <p:spPr>
          <a:xfrm>
            <a:off x="98854" y="5981442"/>
            <a:ext cx="2158409" cy="646331"/>
          </a:xfrm>
          <a:prstGeom prst="rect">
            <a:avLst/>
          </a:prstGeom>
        </p:spPr>
        <p:txBody>
          <a:bodyPr wrap="square">
            <a:spAutoFit/>
          </a:bodyPr>
          <a:lstStyle/>
          <a:p>
            <a:r>
              <a:rPr lang="en-US" dirty="0"/>
              <a:t>10b-10g-10b, efficiency ~31%</a:t>
            </a:r>
          </a:p>
        </p:txBody>
      </p:sp>
      <p:sp>
        <p:nvSpPr>
          <p:cNvPr id="44" name="Rectangle 43">
            <a:extLst>
              <a:ext uri="{FF2B5EF4-FFF2-40B4-BE49-F238E27FC236}">
                <a16:creationId xmlns:a16="http://schemas.microsoft.com/office/drawing/2014/main" id="{B51A0A12-8FD0-2D44-B204-D8DAAD483963}"/>
              </a:ext>
            </a:extLst>
          </p:cNvPr>
          <p:cNvSpPr/>
          <p:nvPr/>
        </p:nvSpPr>
        <p:spPr>
          <a:xfrm>
            <a:off x="2709890" y="5910728"/>
            <a:ext cx="2158409" cy="646331"/>
          </a:xfrm>
          <a:prstGeom prst="rect">
            <a:avLst/>
          </a:prstGeom>
        </p:spPr>
        <p:txBody>
          <a:bodyPr wrap="square">
            <a:spAutoFit/>
          </a:bodyPr>
          <a:lstStyle/>
          <a:p>
            <a:r>
              <a:rPr lang="en-US" dirty="0"/>
              <a:t>10b-centerd efficiency ~46%</a:t>
            </a:r>
          </a:p>
        </p:txBody>
      </p:sp>
      <p:pic>
        <p:nvPicPr>
          <p:cNvPr id="45" name="Picture 44">
            <a:extLst>
              <a:ext uri="{FF2B5EF4-FFF2-40B4-BE49-F238E27FC236}">
                <a16:creationId xmlns:a16="http://schemas.microsoft.com/office/drawing/2014/main" id="{CD40CB6B-3456-454F-B804-B92AAE2243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106" y="4242264"/>
            <a:ext cx="2300698" cy="1627405"/>
          </a:xfrm>
          <a:prstGeom prst="rect">
            <a:avLst/>
          </a:prstGeom>
        </p:spPr>
      </p:pic>
      <p:pic>
        <p:nvPicPr>
          <p:cNvPr id="46" name="Picture 45">
            <a:extLst>
              <a:ext uri="{FF2B5EF4-FFF2-40B4-BE49-F238E27FC236}">
                <a16:creationId xmlns:a16="http://schemas.microsoft.com/office/drawing/2014/main" id="{EF3BF26B-EA7E-1E43-A0BC-2C6B931391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12695" y="4210829"/>
            <a:ext cx="2300699" cy="1627406"/>
          </a:xfrm>
          <a:prstGeom prst="rect">
            <a:avLst/>
          </a:prstGeom>
        </p:spPr>
      </p:pic>
      <p:sp>
        <p:nvSpPr>
          <p:cNvPr id="47" name="Rectangle 46">
            <a:extLst>
              <a:ext uri="{FF2B5EF4-FFF2-40B4-BE49-F238E27FC236}">
                <a16:creationId xmlns:a16="http://schemas.microsoft.com/office/drawing/2014/main" id="{0BD5CED1-9904-8442-B867-561DEC8EC208}"/>
              </a:ext>
            </a:extLst>
          </p:cNvPr>
          <p:cNvSpPr/>
          <p:nvPr/>
        </p:nvSpPr>
        <p:spPr>
          <a:xfrm>
            <a:off x="281893" y="2930150"/>
            <a:ext cx="3967081" cy="369332"/>
          </a:xfrm>
          <a:prstGeom prst="rect">
            <a:avLst/>
          </a:prstGeom>
        </p:spPr>
        <p:txBody>
          <a:bodyPr wrap="square">
            <a:spAutoFit/>
          </a:bodyPr>
          <a:lstStyle/>
          <a:p>
            <a:r>
              <a:rPr lang="en-US" dirty="0"/>
              <a:t>20 bunches, interaction efficiency ~68%</a:t>
            </a:r>
          </a:p>
        </p:txBody>
      </p:sp>
      <p:pic>
        <p:nvPicPr>
          <p:cNvPr id="48" name="Picture 47">
            <a:extLst>
              <a:ext uri="{FF2B5EF4-FFF2-40B4-BE49-F238E27FC236}">
                <a16:creationId xmlns:a16="http://schemas.microsoft.com/office/drawing/2014/main" id="{720C44C2-50CB-B54E-80F2-9E04D05284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1154" y="1382053"/>
            <a:ext cx="2237106" cy="1582424"/>
          </a:xfrm>
          <a:prstGeom prst="rect">
            <a:avLst/>
          </a:prstGeom>
        </p:spPr>
      </p:pic>
      <p:sp>
        <p:nvSpPr>
          <p:cNvPr id="5" name="Rectangle 4">
            <a:extLst>
              <a:ext uri="{FF2B5EF4-FFF2-40B4-BE49-F238E27FC236}">
                <a16:creationId xmlns:a16="http://schemas.microsoft.com/office/drawing/2014/main" id="{398F2403-3C7E-164B-BB71-C01FFD05E359}"/>
              </a:ext>
            </a:extLst>
          </p:cNvPr>
          <p:cNvSpPr/>
          <p:nvPr/>
        </p:nvSpPr>
        <p:spPr>
          <a:xfrm>
            <a:off x="5476279" y="3244334"/>
            <a:ext cx="888385" cy="276999"/>
          </a:xfrm>
          <a:prstGeom prst="rect">
            <a:avLst/>
          </a:prstGeom>
        </p:spPr>
        <p:txBody>
          <a:bodyPr wrap="none">
            <a:spAutoFit/>
          </a:bodyPr>
          <a:lstStyle/>
          <a:p>
            <a:r>
              <a:rPr lang="en-US" sz="1200" dirty="0"/>
              <a:t>10b10g10b</a:t>
            </a:r>
          </a:p>
        </p:txBody>
      </p:sp>
      <p:cxnSp>
        <p:nvCxnSpPr>
          <p:cNvPr id="11" name="Straight Arrow Connector 10">
            <a:extLst>
              <a:ext uri="{FF2B5EF4-FFF2-40B4-BE49-F238E27FC236}">
                <a16:creationId xmlns:a16="http://schemas.microsoft.com/office/drawing/2014/main" id="{3FE84AA2-84FC-2747-B22C-4CF418A4CD4D}"/>
              </a:ext>
            </a:extLst>
          </p:cNvPr>
          <p:cNvCxnSpPr>
            <a:cxnSpLocks/>
          </p:cNvCxnSpPr>
          <p:nvPr/>
        </p:nvCxnSpPr>
        <p:spPr>
          <a:xfrm>
            <a:off x="8822388" y="4161402"/>
            <a:ext cx="0" cy="55605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15F71D0-F16E-DA4A-AE8C-BF4CC300FBF1}"/>
              </a:ext>
            </a:extLst>
          </p:cNvPr>
          <p:cNvSpPr txBox="1"/>
          <p:nvPr/>
        </p:nvSpPr>
        <p:spPr>
          <a:xfrm>
            <a:off x="7511964" y="3661730"/>
            <a:ext cx="3535033" cy="369332"/>
          </a:xfrm>
          <a:prstGeom prst="rect">
            <a:avLst/>
          </a:prstGeom>
          <a:noFill/>
        </p:spPr>
        <p:txBody>
          <a:bodyPr wrap="square" rtlCol="0">
            <a:spAutoFit/>
          </a:bodyPr>
          <a:lstStyle/>
          <a:p>
            <a:r>
              <a:rPr lang="en-US" dirty="0"/>
              <a:t>Matched/mismatched energy</a:t>
            </a:r>
          </a:p>
        </p:txBody>
      </p:sp>
      <p:sp>
        <p:nvSpPr>
          <p:cNvPr id="16" name="TextBox 15">
            <a:extLst>
              <a:ext uri="{FF2B5EF4-FFF2-40B4-BE49-F238E27FC236}">
                <a16:creationId xmlns:a16="http://schemas.microsoft.com/office/drawing/2014/main" id="{42213440-9FED-7D4B-850C-A971C60EDAF0}"/>
              </a:ext>
            </a:extLst>
          </p:cNvPr>
          <p:cNvSpPr txBox="1"/>
          <p:nvPr/>
        </p:nvSpPr>
        <p:spPr>
          <a:xfrm>
            <a:off x="7915273" y="4270152"/>
            <a:ext cx="594843" cy="338554"/>
          </a:xfrm>
          <a:prstGeom prst="rect">
            <a:avLst/>
          </a:prstGeom>
          <a:noFill/>
        </p:spPr>
        <p:txBody>
          <a:bodyPr wrap="none" rtlCol="0">
            <a:spAutoFit/>
          </a:bodyPr>
          <a:lstStyle/>
          <a:p>
            <a:r>
              <a:rPr lang="en-US" sz="1600" dirty="0">
                <a:solidFill>
                  <a:srgbClr val="0070C0"/>
                </a:solidFill>
              </a:rPr>
              <a:t>4keV</a:t>
            </a:r>
          </a:p>
        </p:txBody>
      </p:sp>
    </p:spTree>
    <p:extLst>
      <p:ext uri="{BB962C8B-B14F-4D97-AF65-F5344CB8AC3E}">
        <p14:creationId xmlns:p14="http://schemas.microsoft.com/office/powerpoint/2010/main" val="403759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3874-7BCE-5246-ADA5-49C760F09DD7}"/>
              </a:ext>
            </a:extLst>
          </p:cNvPr>
          <p:cNvSpPr>
            <a:spLocks noGrp="1"/>
          </p:cNvSpPr>
          <p:nvPr>
            <p:ph type="title"/>
          </p:nvPr>
        </p:nvSpPr>
        <p:spPr>
          <a:xfrm>
            <a:off x="0" y="-101325"/>
            <a:ext cx="5532895" cy="729049"/>
          </a:xfrm>
        </p:spPr>
        <p:txBody>
          <a:bodyPr>
            <a:normAutofit/>
          </a:bodyPr>
          <a:lstStyle/>
          <a:p>
            <a:r>
              <a:rPr lang="en-US" sz="2800" dirty="0"/>
              <a:t>Closer look to the last two settings</a:t>
            </a:r>
          </a:p>
        </p:txBody>
      </p:sp>
      <p:pic>
        <p:nvPicPr>
          <p:cNvPr id="9" name="Content Placeholder 8" descr="A picture containing line chart&#10;&#10;Description automatically generated">
            <a:extLst>
              <a:ext uri="{FF2B5EF4-FFF2-40B4-BE49-F238E27FC236}">
                <a16:creationId xmlns:a16="http://schemas.microsoft.com/office/drawing/2014/main" id="{AA351B85-B7E4-2340-9FF2-B880BF07334C}"/>
              </a:ext>
            </a:extLst>
          </p:cNvPr>
          <p:cNvPicPr>
            <a:picLocks noGrp="1" noChangeAspect="1"/>
          </p:cNvPicPr>
          <p:nvPr>
            <p:ph idx="1"/>
          </p:nvPr>
        </p:nvPicPr>
        <p:blipFill>
          <a:blip r:embed="rId2"/>
          <a:stretch>
            <a:fillRect/>
          </a:stretch>
        </p:blipFill>
        <p:spPr>
          <a:xfrm>
            <a:off x="5560088" y="0"/>
            <a:ext cx="6631912" cy="6858000"/>
          </a:xfrm>
        </p:spPr>
      </p:pic>
      <p:sp>
        <p:nvSpPr>
          <p:cNvPr id="10" name="TextBox 9">
            <a:extLst>
              <a:ext uri="{FF2B5EF4-FFF2-40B4-BE49-F238E27FC236}">
                <a16:creationId xmlns:a16="http://schemas.microsoft.com/office/drawing/2014/main" id="{071942AF-4449-2747-B75A-DD17B7275090}"/>
              </a:ext>
            </a:extLst>
          </p:cNvPr>
          <p:cNvSpPr txBox="1"/>
          <p:nvPr/>
        </p:nvSpPr>
        <p:spPr>
          <a:xfrm>
            <a:off x="27193" y="582289"/>
            <a:ext cx="55328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10b10g10b</a:t>
            </a:r>
          </a:p>
          <a:p>
            <a:pPr marL="285750" indent="-285750">
              <a:buFont typeface="Arial" panose="020B0604020202020204" pitchFamily="34" charset="0"/>
              <a:buChar char="•"/>
            </a:pPr>
            <a:r>
              <a:rPr lang="en-US" dirty="0"/>
              <a:t>Half of the MB (10b) centered </a:t>
            </a:r>
          </a:p>
        </p:txBody>
      </p:sp>
      <p:sp>
        <p:nvSpPr>
          <p:cNvPr id="11" name="Rectangle 10">
            <a:extLst>
              <a:ext uri="{FF2B5EF4-FFF2-40B4-BE49-F238E27FC236}">
                <a16:creationId xmlns:a16="http://schemas.microsoft.com/office/drawing/2014/main" id="{AE367444-5320-D144-97D6-9FBEDBBF8986}"/>
              </a:ext>
            </a:extLst>
          </p:cNvPr>
          <p:cNvSpPr/>
          <p:nvPr/>
        </p:nvSpPr>
        <p:spPr>
          <a:xfrm>
            <a:off x="0" y="2882745"/>
            <a:ext cx="2653444" cy="646331"/>
          </a:xfrm>
          <a:prstGeom prst="rect">
            <a:avLst/>
          </a:prstGeom>
        </p:spPr>
        <p:txBody>
          <a:bodyPr wrap="square">
            <a:spAutoFit/>
          </a:bodyPr>
          <a:lstStyle/>
          <a:p>
            <a:r>
              <a:rPr lang="en-US" dirty="0"/>
              <a:t>10b-10g-10b, interaction efficiency ~31%</a:t>
            </a:r>
          </a:p>
        </p:txBody>
      </p:sp>
      <p:sp>
        <p:nvSpPr>
          <p:cNvPr id="12" name="Rectangle 11">
            <a:extLst>
              <a:ext uri="{FF2B5EF4-FFF2-40B4-BE49-F238E27FC236}">
                <a16:creationId xmlns:a16="http://schemas.microsoft.com/office/drawing/2014/main" id="{180A0BA3-31A2-D24B-B62E-DB8F677BC1C8}"/>
              </a:ext>
            </a:extLst>
          </p:cNvPr>
          <p:cNvSpPr/>
          <p:nvPr/>
        </p:nvSpPr>
        <p:spPr>
          <a:xfrm>
            <a:off x="2619445" y="2957470"/>
            <a:ext cx="2940643" cy="646331"/>
          </a:xfrm>
          <a:prstGeom prst="rect">
            <a:avLst/>
          </a:prstGeom>
        </p:spPr>
        <p:txBody>
          <a:bodyPr wrap="square">
            <a:spAutoFit/>
          </a:bodyPr>
          <a:lstStyle/>
          <a:p>
            <a:r>
              <a:rPr lang="en-US" dirty="0"/>
              <a:t>10b (centered), interaction efficiency ~46%</a:t>
            </a:r>
          </a:p>
        </p:txBody>
      </p:sp>
      <p:pic>
        <p:nvPicPr>
          <p:cNvPr id="13" name="Picture 12">
            <a:extLst>
              <a:ext uri="{FF2B5EF4-FFF2-40B4-BE49-F238E27FC236}">
                <a16:creationId xmlns:a16="http://schemas.microsoft.com/office/drawing/2014/main" id="{575E21D3-0166-0249-B19A-DDF340C666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992" y="1269945"/>
            <a:ext cx="2300698" cy="1627405"/>
          </a:xfrm>
          <a:prstGeom prst="rect">
            <a:avLst/>
          </a:prstGeom>
        </p:spPr>
      </p:pic>
      <p:pic>
        <p:nvPicPr>
          <p:cNvPr id="14" name="Picture 13">
            <a:extLst>
              <a:ext uri="{FF2B5EF4-FFF2-40B4-BE49-F238E27FC236}">
                <a16:creationId xmlns:a16="http://schemas.microsoft.com/office/drawing/2014/main" id="{EA131D25-2A36-C445-BF5D-E4478F6C50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92669" y="1269945"/>
            <a:ext cx="2300699" cy="1627406"/>
          </a:xfrm>
          <a:prstGeom prst="rect">
            <a:avLst/>
          </a:prstGeom>
        </p:spPr>
      </p:pic>
      <p:sp>
        <p:nvSpPr>
          <p:cNvPr id="15" name="TextBox 14">
            <a:extLst>
              <a:ext uri="{FF2B5EF4-FFF2-40B4-BE49-F238E27FC236}">
                <a16:creationId xmlns:a16="http://schemas.microsoft.com/office/drawing/2014/main" id="{A13D2573-A25F-154B-BF80-E6F4EF1411C4}"/>
              </a:ext>
            </a:extLst>
          </p:cNvPr>
          <p:cNvSpPr txBox="1"/>
          <p:nvPr/>
        </p:nvSpPr>
        <p:spPr>
          <a:xfrm>
            <a:off x="6182699" y="4022439"/>
            <a:ext cx="1527375" cy="369332"/>
          </a:xfrm>
          <a:prstGeom prst="rect">
            <a:avLst/>
          </a:prstGeom>
          <a:noFill/>
        </p:spPr>
        <p:txBody>
          <a:bodyPr wrap="square" rtlCol="0">
            <a:spAutoFit/>
          </a:bodyPr>
          <a:lstStyle/>
          <a:p>
            <a:r>
              <a:rPr lang="en-US" dirty="0"/>
              <a:t>Heating </a:t>
            </a:r>
          </a:p>
        </p:txBody>
      </p:sp>
      <p:sp>
        <p:nvSpPr>
          <p:cNvPr id="16" name="TextBox 15">
            <a:extLst>
              <a:ext uri="{FF2B5EF4-FFF2-40B4-BE49-F238E27FC236}">
                <a16:creationId xmlns:a16="http://schemas.microsoft.com/office/drawing/2014/main" id="{618DC62E-7577-1A49-8CA3-F8A219C9D559}"/>
              </a:ext>
            </a:extLst>
          </p:cNvPr>
          <p:cNvSpPr txBox="1"/>
          <p:nvPr/>
        </p:nvSpPr>
        <p:spPr>
          <a:xfrm>
            <a:off x="10002372" y="4069972"/>
            <a:ext cx="1166083" cy="369332"/>
          </a:xfrm>
          <a:prstGeom prst="rect">
            <a:avLst/>
          </a:prstGeom>
          <a:noFill/>
        </p:spPr>
        <p:txBody>
          <a:bodyPr wrap="square" rtlCol="0">
            <a:spAutoFit/>
          </a:bodyPr>
          <a:lstStyle/>
          <a:p>
            <a:r>
              <a:rPr lang="en-US" dirty="0"/>
              <a:t>Cooling</a:t>
            </a:r>
          </a:p>
        </p:txBody>
      </p:sp>
      <p:sp>
        <p:nvSpPr>
          <p:cNvPr id="17" name="TextBox 16">
            <a:extLst>
              <a:ext uri="{FF2B5EF4-FFF2-40B4-BE49-F238E27FC236}">
                <a16:creationId xmlns:a16="http://schemas.microsoft.com/office/drawing/2014/main" id="{DB46FFB9-1E17-AE46-8D07-87965CF33385}"/>
              </a:ext>
            </a:extLst>
          </p:cNvPr>
          <p:cNvSpPr txBox="1"/>
          <p:nvPr/>
        </p:nvSpPr>
        <p:spPr>
          <a:xfrm>
            <a:off x="7368404" y="3914713"/>
            <a:ext cx="1166083" cy="369332"/>
          </a:xfrm>
          <a:prstGeom prst="rect">
            <a:avLst/>
          </a:prstGeom>
          <a:noFill/>
        </p:spPr>
        <p:txBody>
          <a:bodyPr wrap="square" rtlCol="0">
            <a:spAutoFit/>
          </a:bodyPr>
          <a:lstStyle/>
          <a:p>
            <a:r>
              <a:rPr lang="en-US" dirty="0"/>
              <a:t>Cooling</a:t>
            </a:r>
          </a:p>
        </p:txBody>
      </p:sp>
      <p:sp>
        <p:nvSpPr>
          <p:cNvPr id="19" name="TextBox 18">
            <a:extLst>
              <a:ext uri="{FF2B5EF4-FFF2-40B4-BE49-F238E27FC236}">
                <a16:creationId xmlns:a16="http://schemas.microsoft.com/office/drawing/2014/main" id="{ACB2E589-89AA-6A45-980A-126FEAECC95E}"/>
              </a:ext>
            </a:extLst>
          </p:cNvPr>
          <p:cNvSpPr txBox="1"/>
          <p:nvPr/>
        </p:nvSpPr>
        <p:spPr>
          <a:xfrm>
            <a:off x="11303320" y="4162856"/>
            <a:ext cx="1527375" cy="369332"/>
          </a:xfrm>
          <a:prstGeom prst="rect">
            <a:avLst/>
          </a:prstGeom>
          <a:noFill/>
        </p:spPr>
        <p:txBody>
          <a:bodyPr wrap="square" rtlCol="0">
            <a:spAutoFit/>
          </a:bodyPr>
          <a:lstStyle/>
          <a:p>
            <a:r>
              <a:rPr lang="en-US" dirty="0"/>
              <a:t>Heating </a:t>
            </a:r>
          </a:p>
        </p:txBody>
      </p:sp>
      <p:sp>
        <p:nvSpPr>
          <p:cNvPr id="20" name="TextBox 19">
            <a:extLst>
              <a:ext uri="{FF2B5EF4-FFF2-40B4-BE49-F238E27FC236}">
                <a16:creationId xmlns:a16="http://schemas.microsoft.com/office/drawing/2014/main" id="{4D9D8864-8AAC-C94D-ACCF-C0189E5165CE}"/>
              </a:ext>
            </a:extLst>
          </p:cNvPr>
          <p:cNvSpPr txBox="1"/>
          <p:nvPr/>
        </p:nvSpPr>
        <p:spPr>
          <a:xfrm>
            <a:off x="8253733" y="4099379"/>
            <a:ext cx="1166083" cy="369332"/>
          </a:xfrm>
          <a:prstGeom prst="rect">
            <a:avLst/>
          </a:prstGeom>
          <a:noFill/>
        </p:spPr>
        <p:txBody>
          <a:bodyPr wrap="square" rtlCol="0">
            <a:spAutoFit/>
          </a:bodyPr>
          <a:lstStyle/>
          <a:p>
            <a:r>
              <a:rPr lang="en-US" dirty="0"/>
              <a:t>IBS</a:t>
            </a:r>
          </a:p>
        </p:txBody>
      </p:sp>
      <p:sp>
        <p:nvSpPr>
          <p:cNvPr id="25" name="TextBox 24">
            <a:extLst>
              <a:ext uri="{FF2B5EF4-FFF2-40B4-BE49-F238E27FC236}">
                <a16:creationId xmlns:a16="http://schemas.microsoft.com/office/drawing/2014/main" id="{11D78161-5405-0B4C-831C-F7E50C57E9EE}"/>
              </a:ext>
            </a:extLst>
          </p:cNvPr>
          <p:cNvSpPr txBox="1"/>
          <p:nvPr/>
        </p:nvSpPr>
        <p:spPr>
          <a:xfrm>
            <a:off x="383059" y="4439304"/>
            <a:ext cx="4910309" cy="646331"/>
          </a:xfrm>
          <a:prstGeom prst="rect">
            <a:avLst/>
          </a:prstGeom>
          <a:noFill/>
        </p:spPr>
        <p:txBody>
          <a:bodyPr wrap="square" rtlCol="0">
            <a:spAutoFit/>
          </a:bodyPr>
          <a:lstStyle/>
          <a:p>
            <a:r>
              <a:rPr lang="en-US" dirty="0"/>
              <a:t>Cooling and heating rates are comparable for these two cases </a:t>
            </a:r>
          </a:p>
        </p:txBody>
      </p:sp>
    </p:spTree>
    <p:extLst>
      <p:ext uri="{BB962C8B-B14F-4D97-AF65-F5344CB8AC3E}">
        <p14:creationId xmlns:p14="http://schemas.microsoft.com/office/powerpoint/2010/main" val="242491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49DB850-1BE8-D545-A00B-B646F5A88F3F}"/>
              </a:ext>
            </a:extLst>
          </p:cNvPr>
          <p:cNvPicPr>
            <a:picLocks noChangeAspect="1"/>
          </p:cNvPicPr>
          <p:nvPr/>
        </p:nvPicPr>
        <p:blipFill>
          <a:blip r:embed="rId2"/>
          <a:stretch>
            <a:fillRect/>
          </a:stretch>
        </p:blipFill>
        <p:spPr>
          <a:xfrm>
            <a:off x="0" y="941759"/>
            <a:ext cx="7289112" cy="3861494"/>
          </a:xfrm>
          <a:prstGeom prst="rect">
            <a:avLst/>
          </a:prstGeom>
        </p:spPr>
      </p:pic>
      <p:sp>
        <p:nvSpPr>
          <p:cNvPr id="2" name="Title 1">
            <a:extLst>
              <a:ext uri="{FF2B5EF4-FFF2-40B4-BE49-F238E27FC236}">
                <a16:creationId xmlns:a16="http://schemas.microsoft.com/office/drawing/2014/main" id="{A8AD871A-D790-5F4B-AD3E-DA699363A74E}"/>
              </a:ext>
            </a:extLst>
          </p:cNvPr>
          <p:cNvSpPr>
            <a:spLocks noGrp="1"/>
          </p:cNvSpPr>
          <p:nvPr>
            <p:ph type="title"/>
          </p:nvPr>
        </p:nvSpPr>
        <p:spPr>
          <a:xfrm>
            <a:off x="0" y="153816"/>
            <a:ext cx="10515600" cy="295275"/>
          </a:xfrm>
        </p:spPr>
        <p:txBody>
          <a:bodyPr>
            <a:normAutofit fontScale="90000"/>
          </a:bodyPr>
          <a:lstStyle/>
          <a:p>
            <a:r>
              <a:rPr lang="en-US" dirty="0"/>
              <a:t>Measure rates</a:t>
            </a:r>
          </a:p>
        </p:txBody>
      </p:sp>
      <p:sp>
        <p:nvSpPr>
          <p:cNvPr id="5" name="Rectangle 4">
            <a:extLst>
              <a:ext uri="{FF2B5EF4-FFF2-40B4-BE49-F238E27FC236}">
                <a16:creationId xmlns:a16="http://schemas.microsoft.com/office/drawing/2014/main" id="{41F1CA61-43D3-7849-94AD-9E81C3A6CDEA}"/>
              </a:ext>
            </a:extLst>
          </p:cNvPr>
          <p:cNvSpPr/>
          <p:nvPr/>
        </p:nvSpPr>
        <p:spPr>
          <a:xfrm rot="16200000">
            <a:off x="3957851" y="5519066"/>
            <a:ext cx="2242922" cy="369332"/>
          </a:xfrm>
          <a:prstGeom prst="rect">
            <a:avLst/>
          </a:prstGeom>
          <a:solidFill>
            <a:schemeClr val="bg1"/>
          </a:solidFill>
          <a:ln w="28575">
            <a:noFill/>
          </a:ln>
        </p:spPr>
        <p:txBody>
          <a:bodyPr wrap="none">
            <a:spAutoFit/>
          </a:bodyPr>
          <a:lstStyle/>
          <a:p>
            <a:pPr marL="285750" indent="-285750">
              <a:buFont typeface="Arial" panose="020B0604020202020204" pitchFamily="34" charset="0"/>
              <a:buChar char="•"/>
            </a:pPr>
            <a:r>
              <a:rPr lang="en-US" dirty="0"/>
              <a:t>10b10g10b, 12 mA</a:t>
            </a:r>
          </a:p>
        </p:txBody>
      </p:sp>
      <p:sp>
        <p:nvSpPr>
          <p:cNvPr id="6" name="Rectangle 5">
            <a:extLst>
              <a:ext uri="{FF2B5EF4-FFF2-40B4-BE49-F238E27FC236}">
                <a16:creationId xmlns:a16="http://schemas.microsoft.com/office/drawing/2014/main" id="{EDA65DE6-4E4B-1C46-B588-D6F9624488E4}"/>
              </a:ext>
            </a:extLst>
          </p:cNvPr>
          <p:cNvSpPr/>
          <p:nvPr/>
        </p:nvSpPr>
        <p:spPr>
          <a:xfrm rot="16200000">
            <a:off x="5180502" y="5388428"/>
            <a:ext cx="2434064" cy="369332"/>
          </a:xfrm>
          <a:prstGeom prst="rect">
            <a:avLst/>
          </a:prstGeom>
          <a:solidFill>
            <a:schemeClr val="bg1"/>
          </a:solidFill>
          <a:ln w="28575">
            <a:noFill/>
          </a:ln>
        </p:spPr>
        <p:txBody>
          <a:bodyPr wrap="none">
            <a:spAutoFit/>
          </a:bodyPr>
          <a:lstStyle/>
          <a:p>
            <a:pPr marL="285750" indent="-285750">
              <a:buFont typeface="Arial" panose="020B0604020202020204" pitchFamily="34" charset="0"/>
              <a:buChar char="•"/>
            </a:pPr>
            <a:r>
              <a:rPr lang="en-US" dirty="0"/>
              <a:t>10b centered, 12 mA</a:t>
            </a:r>
          </a:p>
        </p:txBody>
      </p:sp>
      <p:sp>
        <p:nvSpPr>
          <p:cNvPr id="8" name="Rectangle 7">
            <a:extLst>
              <a:ext uri="{FF2B5EF4-FFF2-40B4-BE49-F238E27FC236}">
                <a16:creationId xmlns:a16="http://schemas.microsoft.com/office/drawing/2014/main" id="{1E5AB530-8D44-0E4C-8A07-E8E24BE72F71}"/>
              </a:ext>
            </a:extLst>
          </p:cNvPr>
          <p:cNvSpPr/>
          <p:nvPr/>
        </p:nvSpPr>
        <p:spPr>
          <a:xfrm rot="16200000">
            <a:off x="2976661" y="5917490"/>
            <a:ext cx="1491114" cy="369332"/>
          </a:xfrm>
          <a:prstGeom prst="rect">
            <a:avLst/>
          </a:prstGeom>
          <a:solidFill>
            <a:schemeClr val="bg1"/>
          </a:solidFill>
          <a:ln w="28575">
            <a:noFill/>
          </a:ln>
        </p:spPr>
        <p:txBody>
          <a:bodyPr wrap="none">
            <a:spAutoFit/>
          </a:bodyPr>
          <a:lstStyle/>
          <a:p>
            <a:pPr marL="285750" indent="-285750">
              <a:buFont typeface="Arial" panose="020B0604020202020204" pitchFamily="34" charset="0"/>
              <a:buChar char="•"/>
            </a:pPr>
            <a:r>
              <a:rPr lang="en-US" dirty="0"/>
              <a:t>20b, 12mA</a:t>
            </a:r>
          </a:p>
        </p:txBody>
      </p:sp>
      <p:sp>
        <p:nvSpPr>
          <p:cNvPr id="9" name="Rectangle 8">
            <a:extLst>
              <a:ext uri="{FF2B5EF4-FFF2-40B4-BE49-F238E27FC236}">
                <a16:creationId xmlns:a16="http://schemas.microsoft.com/office/drawing/2014/main" id="{496C3024-B28B-7B43-AD3E-2E12E5C7F159}"/>
              </a:ext>
            </a:extLst>
          </p:cNvPr>
          <p:cNvSpPr/>
          <p:nvPr/>
        </p:nvSpPr>
        <p:spPr>
          <a:xfrm rot="16200000">
            <a:off x="1697256" y="5917490"/>
            <a:ext cx="1426994" cy="369332"/>
          </a:xfrm>
          <a:prstGeom prst="rect">
            <a:avLst/>
          </a:prstGeom>
          <a:solidFill>
            <a:schemeClr val="bg1"/>
          </a:solidFill>
          <a:ln w="28575">
            <a:noFill/>
          </a:ln>
        </p:spPr>
        <p:txBody>
          <a:bodyPr wrap="none">
            <a:spAutoFit/>
          </a:bodyPr>
          <a:lstStyle/>
          <a:p>
            <a:pPr marL="285750" indent="-285750">
              <a:buFont typeface="Arial" panose="020B0604020202020204" pitchFamily="34" charset="0"/>
              <a:buChar char="•"/>
            </a:pPr>
            <a:r>
              <a:rPr lang="en-US" dirty="0"/>
              <a:t>20b, 6 mA</a:t>
            </a:r>
          </a:p>
        </p:txBody>
      </p:sp>
      <p:cxnSp>
        <p:nvCxnSpPr>
          <p:cNvPr id="11" name="Straight Arrow Connector 10">
            <a:extLst>
              <a:ext uri="{FF2B5EF4-FFF2-40B4-BE49-F238E27FC236}">
                <a16:creationId xmlns:a16="http://schemas.microsoft.com/office/drawing/2014/main" id="{2EF61403-3076-7146-A408-14D802AF8B0A}"/>
              </a:ext>
            </a:extLst>
          </p:cNvPr>
          <p:cNvCxnSpPr>
            <a:cxnSpLocks/>
          </p:cNvCxnSpPr>
          <p:nvPr/>
        </p:nvCxnSpPr>
        <p:spPr>
          <a:xfrm flipV="1">
            <a:off x="2410752" y="4621428"/>
            <a:ext cx="0" cy="735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2DE8BE-78D2-EB44-A805-19B1614E0246}"/>
              </a:ext>
            </a:extLst>
          </p:cNvPr>
          <p:cNvCxnSpPr>
            <a:cxnSpLocks/>
          </p:cNvCxnSpPr>
          <p:nvPr/>
        </p:nvCxnSpPr>
        <p:spPr>
          <a:xfrm flipH="1" flipV="1">
            <a:off x="3714966" y="4596713"/>
            <a:ext cx="7252" cy="66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1D06AF-0BBF-DC42-B570-2FF82A107803}"/>
              </a:ext>
            </a:extLst>
          </p:cNvPr>
          <p:cNvCxnSpPr>
            <a:cxnSpLocks/>
          </p:cNvCxnSpPr>
          <p:nvPr/>
        </p:nvCxnSpPr>
        <p:spPr>
          <a:xfrm flipH="1" flipV="1">
            <a:off x="5079312" y="3954162"/>
            <a:ext cx="7252" cy="66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01BED3A-2152-1D4B-AD86-AD665EECB2ED}"/>
              </a:ext>
            </a:extLst>
          </p:cNvPr>
          <p:cNvCxnSpPr>
            <a:cxnSpLocks/>
          </p:cNvCxnSpPr>
          <p:nvPr/>
        </p:nvCxnSpPr>
        <p:spPr>
          <a:xfrm flipV="1">
            <a:off x="6386655" y="3915004"/>
            <a:ext cx="0" cy="3727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340B133-36C5-134F-9F47-730C48D9FA4B}"/>
              </a:ext>
            </a:extLst>
          </p:cNvPr>
          <p:cNvSpPr txBox="1"/>
          <p:nvPr/>
        </p:nvSpPr>
        <p:spPr>
          <a:xfrm>
            <a:off x="7437184" y="788483"/>
            <a:ext cx="4721656" cy="5447645"/>
          </a:xfrm>
          <a:prstGeom prst="rect">
            <a:avLst/>
          </a:prstGeom>
          <a:noFill/>
        </p:spPr>
        <p:txBody>
          <a:bodyPr wrap="square" rtlCol="0">
            <a:spAutoFit/>
          </a:bodyPr>
          <a:lstStyle/>
          <a:p>
            <a:r>
              <a:rPr lang="en-US" sz="2400" dirty="0"/>
              <a:t>Observation: </a:t>
            </a:r>
          </a:p>
          <a:p>
            <a:r>
              <a:rPr lang="en-US" dirty="0"/>
              <a:t>Energy Unmatched (4keV) </a:t>
            </a:r>
            <a:r>
              <a:rPr lang="en-US" dirty="0" err="1"/>
              <a:t>LEReC</a:t>
            </a:r>
            <a:r>
              <a:rPr lang="en-US" dirty="0"/>
              <a:t> bunch  has:</a:t>
            </a:r>
          </a:p>
          <a:p>
            <a:endParaRPr lang="en-US" dirty="0"/>
          </a:p>
          <a:p>
            <a:pPr marL="285750" indent="-285750">
              <a:buFont typeface="Arial" panose="020B0604020202020204" pitchFamily="34" charset="0"/>
              <a:buChar char="•"/>
            </a:pPr>
            <a:r>
              <a:rPr lang="en-US" dirty="0"/>
              <a:t> significant effect on </a:t>
            </a:r>
            <a:r>
              <a:rPr lang="en-US" b="1" dirty="0"/>
              <a:t>transverse</a:t>
            </a:r>
            <a:r>
              <a:rPr lang="en-US" dirty="0"/>
              <a:t> ion bunch size growth   (“heating” previous talk)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Cooling by using hollow MB is weaker then regular 20b pattern due to less effectively </a:t>
            </a:r>
            <a:r>
              <a:rPr lang="en-US" dirty="0" err="1"/>
              <a:t>LEReC</a:t>
            </a:r>
            <a:r>
              <a:rPr lang="en-US" dirty="0"/>
              <a:t>/RHIC bunches overlapping </a:t>
            </a:r>
          </a:p>
          <a:p>
            <a:endParaRPr lang="en-US" dirty="0"/>
          </a:p>
          <a:p>
            <a:r>
              <a:rPr lang="en-US" dirty="0"/>
              <a:t>Transverse cooling is less efficiently in case of using 10b with offset vs 10b centered to </a:t>
            </a:r>
            <a:r>
              <a:rPr lang="en-US" dirty="0" err="1"/>
              <a:t>theion</a:t>
            </a:r>
            <a:r>
              <a:rPr lang="en-US" dirty="0"/>
              <a:t> bunch.</a:t>
            </a:r>
          </a:p>
          <a:p>
            <a:pPr marL="285750" indent="-285750">
              <a:buFont typeface="Arial" panose="020B0604020202020204" pitchFamily="34" charset="0"/>
              <a:buChar char="•"/>
            </a:pPr>
            <a:r>
              <a:rPr lang="en-US" dirty="0"/>
              <a:t>Ions at smaller longitudinal amplitude less likely interacts with electrons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0211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00B5-20D3-9447-8649-4B1866070B87}"/>
              </a:ext>
            </a:extLst>
          </p:cNvPr>
          <p:cNvSpPr>
            <a:spLocks noGrp="1"/>
          </p:cNvSpPr>
          <p:nvPr>
            <p:ph type="title"/>
          </p:nvPr>
        </p:nvSpPr>
        <p:spPr>
          <a:xfrm>
            <a:off x="640492" y="205903"/>
            <a:ext cx="10515600" cy="475134"/>
          </a:xfrm>
        </p:spPr>
        <p:txBody>
          <a:bodyPr>
            <a:normAutofit fontScale="90000"/>
          </a:bodyPr>
          <a:lstStyle/>
          <a:p>
            <a:r>
              <a:rPr lang="en-US" dirty="0"/>
              <a:t>Cooling rates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42EA25-8424-0644-B3E6-50F558DD7BBB}"/>
                  </a:ext>
                </a:extLst>
              </p:cNvPr>
              <p:cNvSpPr txBox="1"/>
              <p:nvPr/>
            </p:nvSpPr>
            <p:spPr>
              <a:xfrm>
                <a:off x="7912443" y="860431"/>
                <a:ext cx="3710310" cy="567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𝑐𝑜𝑜𝑙</m:t>
                              </m:r>
                            </m:sub>
                          </m:sSub>
                        </m:den>
                      </m:f>
                      <m:r>
                        <a:rPr lang="en-US" dirty="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𝑟𝑎𝑡𝑒</m:t>
                          </m:r>
                        </m:e>
                        <m:sub>
                          <m:r>
                            <a:rPr lang="en-US" b="0" i="1" dirty="0" smtClean="0">
                              <a:latin typeface="Cambria Math" panose="02040503050406030204" pitchFamily="18" charset="0"/>
                              <a:ea typeface="Cambria Math" panose="02040503050406030204" pitchFamily="18" charset="0"/>
                            </a:rPr>
                            <m:t>𝑚𝑎𝑡𝑐h𝑒𝑑</m:t>
                          </m:r>
                        </m:sub>
                      </m:sSub>
                      <m:r>
                        <a:rPr lang="en-US" b="0"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𝑟𝑎𝑡𝑒</m:t>
                          </m:r>
                        </m:e>
                        <m:sub>
                          <m:r>
                            <a:rPr lang="en-US" b="0" i="1" dirty="0" smtClean="0">
                              <a:latin typeface="Cambria Math" panose="02040503050406030204" pitchFamily="18" charset="0"/>
                              <a:ea typeface="Cambria Math" panose="02040503050406030204" pitchFamily="18" charset="0"/>
                            </a:rPr>
                            <m:t>𝑢𝑛𝑚𝑎𝑡𝑐h𝑒𝑑</m:t>
                          </m:r>
                        </m:sub>
                      </m:sSub>
                    </m:oMath>
                  </m:oMathPara>
                </a14:m>
                <a:endParaRPr lang="en-US" dirty="0"/>
              </a:p>
            </p:txBody>
          </p:sp>
        </mc:Choice>
        <mc:Fallback xmlns="">
          <p:sp>
            <p:nvSpPr>
              <p:cNvPr id="4" name="TextBox 3">
                <a:extLst>
                  <a:ext uri="{FF2B5EF4-FFF2-40B4-BE49-F238E27FC236}">
                    <a16:creationId xmlns:a16="http://schemas.microsoft.com/office/drawing/2014/main" id="{6742EA25-8424-0644-B3E6-50F558DD7BBB}"/>
                  </a:ext>
                </a:extLst>
              </p:cNvPr>
              <p:cNvSpPr txBox="1">
                <a:spLocks noRot="1" noChangeAspect="1" noMove="1" noResize="1" noEditPoints="1" noAdjustHandles="1" noChangeArrowheads="1" noChangeShapeType="1" noTextEdit="1"/>
              </p:cNvSpPr>
              <p:nvPr/>
            </p:nvSpPr>
            <p:spPr>
              <a:xfrm>
                <a:off x="7912443" y="860431"/>
                <a:ext cx="3710310" cy="567207"/>
              </a:xfrm>
              <a:prstGeom prst="rect">
                <a:avLst/>
              </a:prstGeom>
              <a:blipFill>
                <a:blip r:embed="rId2"/>
                <a:stretch>
                  <a:fillRect t="-4348"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29">
                <a:extLst>
                  <a:ext uri="{FF2B5EF4-FFF2-40B4-BE49-F238E27FC236}">
                    <a16:creationId xmlns:a16="http://schemas.microsoft.com/office/drawing/2014/main" id="{4674331E-1FB6-284D-B995-BB8D921D4365}"/>
                  </a:ext>
                </a:extLst>
              </p:cNvPr>
              <p:cNvGraphicFramePr>
                <a:graphicFrameLocks noGrp="1"/>
              </p:cNvGraphicFramePr>
              <p:nvPr>
                <p:extLst>
                  <p:ext uri="{D42A27DB-BD31-4B8C-83A1-F6EECF244321}">
                    <p14:modId xmlns:p14="http://schemas.microsoft.com/office/powerpoint/2010/main" val="1644861206"/>
                  </p:ext>
                </p:extLst>
              </p:nvPr>
            </p:nvGraphicFramePr>
            <p:xfrm>
              <a:off x="356286" y="1817095"/>
              <a:ext cx="10515600" cy="2483056"/>
            </p:xfrm>
            <a:graphic>
              <a:graphicData uri="http://schemas.openxmlformats.org/drawingml/2006/table">
                <a:tbl>
                  <a:tblPr firstRow="1" bandRow="1">
                    <a:tableStyleId>{5C22544A-7EE6-4342-B048-85BDC9FD1C3A}</a:tableStyleId>
                  </a:tblPr>
                  <a:tblGrid>
                    <a:gridCol w="1580605">
                      <a:extLst>
                        <a:ext uri="{9D8B030D-6E8A-4147-A177-3AD203B41FA5}">
                          <a16:colId xmlns:a16="http://schemas.microsoft.com/office/drawing/2014/main" val="1177530615"/>
                        </a:ext>
                      </a:extLst>
                    </a:gridCol>
                    <a:gridCol w="1401567">
                      <a:extLst>
                        <a:ext uri="{9D8B030D-6E8A-4147-A177-3AD203B41FA5}">
                          <a16:colId xmlns:a16="http://schemas.microsoft.com/office/drawing/2014/main" val="1297451283"/>
                        </a:ext>
                      </a:extLst>
                    </a:gridCol>
                    <a:gridCol w="1746570">
                      <a:extLst>
                        <a:ext uri="{9D8B030D-6E8A-4147-A177-3AD203B41FA5}">
                          <a16:colId xmlns:a16="http://schemas.microsoft.com/office/drawing/2014/main" val="238777435"/>
                        </a:ext>
                      </a:extLst>
                    </a:gridCol>
                    <a:gridCol w="1754550">
                      <a:extLst>
                        <a:ext uri="{9D8B030D-6E8A-4147-A177-3AD203B41FA5}">
                          <a16:colId xmlns:a16="http://schemas.microsoft.com/office/drawing/2014/main" val="2773296532"/>
                        </a:ext>
                      </a:extLst>
                    </a:gridCol>
                    <a:gridCol w="1754550">
                      <a:extLst>
                        <a:ext uri="{9D8B030D-6E8A-4147-A177-3AD203B41FA5}">
                          <a16:colId xmlns:a16="http://schemas.microsoft.com/office/drawing/2014/main" val="3788696186"/>
                        </a:ext>
                      </a:extLst>
                    </a:gridCol>
                    <a:gridCol w="1351995">
                      <a:extLst>
                        <a:ext uri="{9D8B030D-6E8A-4147-A177-3AD203B41FA5}">
                          <a16:colId xmlns:a16="http://schemas.microsoft.com/office/drawing/2014/main" val="2209045470"/>
                        </a:ext>
                      </a:extLst>
                    </a:gridCol>
                    <a:gridCol w="925763">
                      <a:extLst>
                        <a:ext uri="{9D8B030D-6E8A-4147-A177-3AD203B41FA5}">
                          <a16:colId xmlns:a16="http://schemas.microsoft.com/office/drawing/2014/main" val="2923465608"/>
                        </a:ext>
                      </a:extLst>
                    </a:gridCol>
                  </a:tblGrid>
                  <a:tr h="590956">
                    <a:tc>
                      <a:txBody>
                        <a:bodyPr/>
                        <a:lstStyle/>
                        <a:p>
                          <a:r>
                            <a:rPr lang="en-US" sz="1600" dirty="0" err="1"/>
                            <a:t>LEReC</a:t>
                          </a:r>
                          <a:r>
                            <a:rPr lang="en-US" sz="1600" dirty="0"/>
                            <a:t> current</a:t>
                          </a:r>
                        </a:p>
                      </a:txBody>
                      <a:tcPr/>
                    </a:tc>
                    <a:tc>
                      <a:txBody>
                        <a:bodyPr/>
                        <a:lstStyle/>
                        <a:p>
                          <a:r>
                            <a:rPr lang="en-US" sz="1600" dirty="0"/>
                            <a:t>MB charge</a:t>
                          </a:r>
                        </a:p>
                      </a:txBody>
                      <a:tcPr/>
                    </a:tc>
                    <a:tc>
                      <a:txBody>
                        <a:bodyPr/>
                        <a:lstStyle/>
                        <a:p>
                          <a:r>
                            <a:rPr lang="en-US" sz="1600" dirty="0"/>
                            <a:t>MB pattern</a:t>
                          </a:r>
                        </a:p>
                      </a:txBody>
                      <a:tcPr/>
                    </a:tc>
                    <a:tc>
                      <a:txBody>
                        <a:bodyPr/>
                        <a:lstStyle/>
                        <a:p>
                          <a:r>
                            <a:rPr lang="en-US" sz="1600" dirty="0"/>
                            <a:t>Overlapping efficiency</a:t>
                          </a:r>
                        </a:p>
                      </a:txBody>
                      <a:tcPr/>
                    </a:tc>
                    <a:tc>
                      <a:txBody>
                        <a:bodyPr/>
                        <a:lstStyle/>
                        <a:p>
                          <a:r>
                            <a:rPr lang="en-US" sz="1600" dirty="0"/>
                            <a:t>Effective charge</a:t>
                          </a:r>
                        </a:p>
                      </a:txBody>
                      <a:tcPr/>
                    </a:tc>
                    <a:tc gridSpan="2">
                      <a:txBody>
                        <a:bodyPr/>
                        <a:lstStyle/>
                        <a:p>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𝑐𝑜𝑜𝑙</m:t>
                                  </m:r>
                                </m:sub>
                              </m:sSub>
                            </m:oMath>
                          </a14:m>
                          <a:r>
                            <a:rPr lang="en-US" sz="1600" dirty="0"/>
                            <a:t> [min]</a:t>
                          </a:r>
                        </a:p>
                      </a:txBody>
                      <a:tcPr/>
                    </a:tc>
                    <a:tc hMerge="1">
                      <a:txBody>
                        <a:bodyPr/>
                        <a:lstStyle/>
                        <a:p>
                          <a:endParaRPr lang="en-US" dirty="0"/>
                        </a:p>
                      </a:txBody>
                      <a:tcPr/>
                    </a:tc>
                    <a:extLst>
                      <a:ext uri="{0D108BD9-81ED-4DB2-BD59-A6C34878D82A}">
                        <a16:rowId xmlns:a16="http://schemas.microsoft.com/office/drawing/2014/main" val="3266253590"/>
                      </a:ext>
                    </a:extLst>
                  </a:tr>
                  <a:tr h="37842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Trans.</a:t>
                          </a:r>
                        </a:p>
                      </a:txBody>
                      <a:tcPr/>
                    </a:tc>
                    <a:tc>
                      <a:txBody>
                        <a:bodyPr/>
                        <a:lstStyle/>
                        <a:p>
                          <a:r>
                            <a:rPr lang="en-US" sz="1600" dirty="0"/>
                            <a:t> Long.</a:t>
                          </a:r>
                        </a:p>
                      </a:txBody>
                      <a:tcPr/>
                    </a:tc>
                    <a:extLst>
                      <a:ext uri="{0D108BD9-81ED-4DB2-BD59-A6C34878D82A}">
                        <a16:rowId xmlns:a16="http://schemas.microsoft.com/office/drawing/2014/main" val="2999032661"/>
                      </a:ext>
                    </a:extLst>
                  </a:tr>
                  <a:tr h="378420">
                    <a:tc>
                      <a:txBody>
                        <a:bodyPr/>
                        <a:lstStyle/>
                        <a:p>
                          <a:r>
                            <a:rPr lang="en-US" sz="1600" dirty="0"/>
                            <a:t>6 mA</a:t>
                          </a:r>
                        </a:p>
                      </a:txBody>
                      <a:tcPr/>
                    </a:tc>
                    <a:tc>
                      <a:txBody>
                        <a:bodyPr/>
                        <a:lstStyle/>
                        <a:p>
                          <a:r>
                            <a:rPr lang="en-US" sz="1600" dirty="0"/>
                            <a:t>645 </a:t>
                          </a:r>
                          <a:r>
                            <a:rPr lang="en-US" sz="1600" dirty="0" err="1"/>
                            <a:t>pC</a:t>
                          </a:r>
                          <a:endParaRPr lang="en-US" sz="1600" dirty="0"/>
                        </a:p>
                      </a:txBody>
                      <a:tcPr/>
                    </a:tc>
                    <a:tc>
                      <a:txBody>
                        <a:bodyPr/>
                        <a:lstStyle/>
                        <a:p>
                          <a:r>
                            <a:rPr lang="en-US" sz="1600" dirty="0"/>
                            <a:t>20b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68%</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438.7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18.2</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14.6</a:t>
                          </a:r>
                        </a:p>
                      </a:txBody>
                      <a:tcPr marL="9525" marR="9525" marT="9525" marB="0" anchor="b"/>
                    </a:tc>
                    <a:extLst>
                      <a:ext uri="{0D108BD9-81ED-4DB2-BD59-A6C34878D82A}">
                        <a16:rowId xmlns:a16="http://schemas.microsoft.com/office/drawing/2014/main" val="3610414590"/>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20b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68%</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877.4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9.7</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7.3</a:t>
                          </a:r>
                        </a:p>
                      </a:txBody>
                      <a:tcPr marL="9525" marR="9525" marT="9525" marB="0" anchor="b"/>
                    </a:tc>
                    <a:extLst>
                      <a:ext uri="{0D108BD9-81ED-4DB2-BD59-A6C34878D82A}">
                        <a16:rowId xmlns:a16="http://schemas.microsoft.com/office/drawing/2014/main" val="3094208867"/>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10b10g10b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31%</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400.0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19.7</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12.9</a:t>
                          </a:r>
                        </a:p>
                      </a:txBody>
                      <a:tcPr marL="9525" marR="9525" marT="9525" marB="0" anchor="b"/>
                    </a:tc>
                    <a:extLst>
                      <a:ext uri="{0D108BD9-81ED-4DB2-BD59-A6C34878D82A}">
                        <a16:rowId xmlns:a16="http://schemas.microsoft.com/office/drawing/2014/main" val="634235635"/>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10b centered</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46%</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593.5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16.6</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19.1</a:t>
                          </a:r>
                        </a:p>
                      </a:txBody>
                      <a:tcPr marL="9525" marR="9525" marT="9525" marB="0" anchor="b"/>
                    </a:tc>
                    <a:extLst>
                      <a:ext uri="{0D108BD9-81ED-4DB2-BD59-A6C34878D82A}">
                        <a16:rowId xmlns:a16="http://schemas.microsoft.com/office/drawing/2014/main" val="204675139"/>
                      </a:ext>
                    </a:extLst>
                  </a:tr>
                </a:tbl>
              </a:graphicData>
            </a:graphic>
          </p:graphicFrame>
        </mc:Choice>
        <mc:Fallback xmlns="">
          <p:graphicFrame>
            <p:nvGraphicFramePr>
              <p:cNvPr id="5" name="Table 29">
                <a:extLst>
                  <a:ext uri="{FF2B5EF4-FFF2-40B4-BE49-F238E27FC236}">
                    <a16:creationId xmlns:a16="http://schemas.microsoft.com/office/drawing/2014/main" id="{4674331E-1FB6-284D-B995-BB8D921D4365}"/>
                  </a:ext>
                </a:extLst>
              </p:cNvPr>
              <p:cNvGraphicFramePr>
                <a:graphicFrameLocks noGrp="1"/>
              </p:cNvGraphicFramePr>
              <p:nvPr>
                <p:extLst>
                  <p:ext uri="{D42A27DB-BD31-4B8C-83A1-F6EECF244321}">
                    <p14:modId xmlns:p14="http://schemas.microsoft.com/office/powerpoint/2010/main" val="1644861206"/>
                  </p:ext>
                </p:extLst>
              </p:nvPr>
            </p:nvGraphicFramePr>
            <p:xfrm>
              <a:off x="356286" y="1817095"/>
              <a:ext cx="10515600" cy="2483056"/>
            </p:xfrm>
            <a:graphic>
              <a:graphicData uri="http://schemas.openxmlformats.org/drawingml/2006/table">
                <a:tbl>
                  <a:tblPr firstRow="1" bandRow="1">
                    <a:tableStyleId>{5C22544A-7EE6-4342-B048-85BDC9FD1C3A}</a:tableStyleId>
                  </a:tblPr>
                  <a:tblGrid>
                    <a:gridCol w="1580605">
                      <a:extLst>
                        <a:ext uri="{9D8B030D-6E8A-4147-A177-3AD203B41FA5}">
                          <a16:colId xmlns:a16="http://schemas.microsoft.com/office/drawing/2014/main" val="1177530615"/>
                        </a:ext>
                      </a:extLst>
                    </a:gridCol>
                    <a:gridCol w="1401567">
                      <a:extLst>
                        <a:ext uri="{9D8B030D-6E8A-4147-A177-3AD203B41FA5}">
                          <a16:colId xmlns:a16="http://schemas.microsoft.com/office/drawing/2014/main" val="1297451283"/>
                        </a:ext>
                      </a:extLst>
                    </a:gridCol>
                    <a:gridCol w="1746570">
                      <a:extLst>
                        <a:ext uri="{9D8B030D-6E8A-4147-A177-3AD203B41FA5}">
                          <a16:colId xmlns:a16="http://schemas.microsoft.com/office/drawing/2014/main" val="238777435"/>
                        </a:ext>
                      </a:extLst>
                    </a:gridCol>
                    <a:gridCol w="1754550">
                      <a:extLst>
                        <a:ext uri="{9D8B030D-6E8A-4147-A177-3AD203B41FA5}">
                          <a16:colId xmlns:a16="http://schemas.microsoft.com/office/drawing/2014/main" val="2773296532"/>
                        </a:ext>
                      </a:extLst>
                    </a:gridCol>
                    <a:gridCol w="1754550">
                      <a:extLst>
                        <a:ext uri="{9D8B030D-6E8A-4147-A177-3AD203B41FA5}">
                          <a16:colId xmlns:a16="http://schemas.microsoft.com/office/drawing/2014/main" val="3788696186"/>
                        </a:ext>
                      </a:extLst>
                    </a:gridCol>
                    <a:gridCol w="1351995">
                      <a:extLst>
                        <a:ext uri="{9D8B030D-6E8A-4147-A177-3AD203B41FA5}">
                          <a16:colId xmlns:a16="http://schemas.microsoft.com/office/drawing/2014/main" val="2209045470"/>
                        </a:ext>
                      </a:extLst>
                    </a:gridCol>
                    <a:gridCol w="925763">
                      <a:extLst>
                        <a:ext uri="{9D8B030D-6E8A-4147-A177-3AD203B41FA5}">
                          <a16:colId xmlns:a16="http://schemas.microsoft.com/office/drawing/2014/main" val="2923465608"/>
                        </a:ext>
                      </a:extLst>
                    </a:gridCol>
                  </a:tblGrid>
                  <a:tr h="590956">
                    <a:tc>
                      <a:txBody>
                        <a:bodyPr/>
                        <a:lstStyle/>
                        <a:p>
                          <a:r>
                            <a:rPr lang="en-US" sz="1600" dirty="0" err="1"/>
                            <a:t>LEReC</a:t>
                          </a:r>
                          <a:r>
                            <a:rPr lang="en-US" sz="1600" dirty="0"/>
                            <a:t> current</a:t>
                          </a:r>
                        </a:p>
                      </a:txBody>
                      <a:tcPr/>
                    </a:tc>
                    <a:tc>
                      <a:txBody>
                        <a:bodyPr/>
                        <a:lstStyle/>
                        <a:p>
                          <a:r>
                            <a:rPr lang="en-US" sz="1600" dirty="0"/>
                            <a:t>MB charge</a:t>
                          </a:r>
                        </a:p>
                      </a:txBody>
                      <a:tcPr/>
                    </a:tc>
                    <a:tc>
                      <a:txBody>
                        <a:bodyPr/>
                        <a:lstStyle/>
                        <a:p>
                          <a:r>
                            <a:rPr lang="en-US" sz="1600" dirty="0"/>
                            <a:t>MB pattern</a:t>
                          </a:r>
                        </a:p>
                      </a:txBody>
                      <a:tcPr/>
                    </a:tc>
                    <a:tc>
                      <a:txBody>
                        <a:bodyPr/>
                        <a:lstStyle/>
                        <a:p>
                          <a:r>
                            <a:rPr lang="en-US" sz="1600" dirty="0"/>
                            <a:t>Overlapping efficiency</a:t>
                          </a:r>
                        </a:p>
                      </a:txBody>
                      <a:tcPr/>
                    </a:tc>
                    <a:tc>
                      <a:txBody>
                        <a:bodyPr/>
                        <a:lstStyle/>
                        <a:p>
                          <a:r>
                            <a:rPr lang="en-US" sz="1600" dirty="0"/>
                            <a:t>Effective charge</a:t>
                          </a:r>
                        </a:p>
                      </a:txBody>
                      <a:tcPr/>
                    </a:tc>
                    <a:tc gridSpan="2">
                      <a:txBody>
                        <a:bodyPr/>
                        <a:lstStyle/>
                        <a:p>
                          <a:endParaRPr lang="en-US"/>
                        </a:p>
                      </a:txBody>
                      <a:tcPr>
                        <a:blipFill>
                          <a:blip r:embed="rId3"/>
                          <a:stretch>
                            <a:fillRect l="-361111" t="-4255" r="-1111" b="-336170"/>
                          </a:stretch>
                        </a:blipFill>
                      </a:tcPr>
                    </a:tc>
                    <a:tc hMerge="1">
                      <a:txBody>
                        <a:bodyPr/>
                        <a:lstStyle/>
                        <a:p>
                          <a:endParaRPr lang="en-US" dirty="0"/>
                        </a:p>
                      </a:txBody>
                      <a:tcPr/>
                    </a:tc>
                    <a:extLst>
                      <a:ext uri="{0D108BD9-81ED-4DB2-BD59-A6C34878D82A}">
                        <a16:rowId xmlns:a16="http://schemas.microsoft.com/office/drawing/2014/main" val="3266253590"/>
                      </a:ext>
                    </a:extLst>
                  </a:tr>
                  <a:tr h="37842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Trans.</a:t>
                          </a:r>
                        </a:p>
                      </a:txBody>
                      <a:tcPr/>
                    </a:tc>
                    <a:tc>
                      <a:txBody>
                        <a:bodyPr/>
                        <a:lstStyle/>
                        <a:p>
                          <a:r>
                            <a:rPr lang="en-US" sz="1600" dirty="0"/>
                            <a:t> Long.</a:t>
                          </a:r>
                        </a:p>
                      </a:txBody>
                      <a:tcPr/>
                    </a:tc>
                    <a:extLst>
                      <a:ext uri="{0D108BD9-81ED-4DB2-BD59-A6C34878D82A}">
                        <a16:rowId xmlns:a16="http://schemas.microsoft.com/office/drawing/2014/main" val="2999032661"/>
                      </a:ext>
                    </a:extLst>
                  </a:tr>
                  <a:tr h="378420">
                    <a:tc>
                      <a:txBody>
                        <a:bodyPr/>
                        <a:lstStyle/>
                        <a:p>
                          <a:r>
                            <a:rPr lang="en-US" sz="1600" dirty="0"/>
                            <a:t>6 mA</a:t>
                          </a:r>
                        </a:p>
                      </a:txBody>
                      <a:tcPr/>
                    </a:tc>
                    <a:tc>
                      <a:txBody>
                        <a:bodyPr/>
                        <a:lstStyle/>
                        <a:p>
                          <a:r>
                            <a:rPr lang="en-US" sz="1600" dirty="0"/>
                            <a:t>645 </a:t>
                          </a:r>
                          <a:r>
                            <a:rPr lang="en-US" sz="1600" dirty="0" err="1"/>
                            <a:t>pC</a:t>
                          </a:r>
                          <a:endParaRPr lang="en-US" sz="1600" dirty="0"/>
                        </a:p>
                      </a:txBody>
                      <a:tcPr/>
                    </a:tc>
                    <a:tc>
                      <a:txBody>
                        <a:bodyPr/>
                        <a:lstStyle/>
                        <a:p>
                          <a:r>
                            <a:rPr lang="en-US" sz="1600" dirty="0"/>
                            <a:t>20b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68%</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438.7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18.2</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14.6</a:t>
                          </a:r>
                        </a:p>
                      </a:txBody>
                      <a:tcPr marL="9525" marR="9525" marT="9525" marB="0" anchor="b"/>
                    </a:tc>
                    <a:extLst>
                      <a:ext uri="{0D108BD9-81ED-4DB2-BD59-A6C34878D82A}">
                        <a16:rowId xmlns:a16="http://schemas.microsoft.com/office/drawing/2014/main" val="3610414590"/>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20b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68%</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877.4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9.7</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7.3</a:t>
                          </a:r>
                        </a:p>
                      </a:txBody>
                      <a:tcPr marL="9525" marR="9525" marT="9525" marB="0" anchor="b"/>
                    </a:tc>
                    <a:extLst>
                      <a:ext uri="{0D108BD9-81ED-4DB2-BD59-A6C34878D82A}">
                        <a16:rowId xmlns:a16="http://schemas.microsoft.com/office/drawing/2014/main" val="3094208867"/>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10b10g10b</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31%</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400.0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19.7</a:t>
                          </a:r>
                        </a:p>
                      </a:txBody>
                      <a:tcPr marL="9525" marR="9525" marT="9525" marB="0" anchor="b"/>
                    </a:tc>
                    <a:tc>
                      <a:txBody>
                        <a:bodyPr/>
                        <a:lstStyle/>
                        <a:p>
                          <a:pPr marL="0" algn="ctr" defTabSz="914400" rtl="0" eaLnBrk="1" fontAlgn="b" latinLnBrk="0" hangingPunct="1"/>
                          <a:r>
                            <a:rPr lang="en-US" sz="1600" kern="1200">
                              <a:solidFill>
                                <a:schemeClr val="dk1"/>
                              </a:solidFill>
                              <a:latin typeface="+mn-lt"/>
                              <a:ea typeface="+mn-ea"/>
                              <a:cs typeface="+mn-cs"/>
                            </a:rPr>
                            <a:t>12.9</a:t>
                          </a:r>
                        </a:p>
                      </a:txBody>
                      <a:tcPr marL="9525" marR="9525" marT="9525" marB="0" anchor="b"/>
                    </a:tc>
                    <a:extLst>
                      <a:ext uri="{0D108BD9-81ED-4DB2-BD59-A6C34878D82A}">
                        <a16:rowId xmlns:a16="http://schemas.microsoft.com/office/drawing/2014/main" val="634235635"/>
                      </a:ext>
                    </a:extLst>
                  </a:tr>
                  <a:tr h="378420">
                    <a:tc>
                      <a:txBody>
                        <a:bodyPr/>
                        <a:lstStyle/>
                        <a:p>
                          <a:r>
                            <a:rPr lang="en-US" sz="1600" dirty="0"/>
                            <a:t>12 mA</a:t>
                          </a:r>
                        </a:p>
                      </a:txBody>
                      <a:tcPr/>
                    </a:tc>
                    <a:tc>
                      <a:txBody>
                        <a:bodyPr/>
                        <a:lstStyle/>
                        <a:p>
                          <a:r>
                            <a:rPr lang="en-US" sz="1600" dirty="0"/>
                            <a:t>1290 </a:t>
                          </a:r>
                          <a:r>
                            <a:rPr lang="en-US" sz="1600" dirty="0" err="1"/>
                            <a:t>pC</a:t>
                          </a:r>
                          <a:endParaRPr lang="en-US" sz="1600" dirty="0"/>
                        </a:p>
                      </a:txBody>
                      <a:tcPr/>
                    </a:tc>
                    <a:tc>
                      <a:txBody>
                        <a:bodyPr/>
                        <a:lstStyle/>
                        <a:p>
                          <a:r>
                            <a:rPr lang="en-US" sz="1600" dirty="0"/>
                            <a:t>10b centered</a:t>
                          </a:r>
                        </a:p>
                      </a:txBody>
                      <a:tcPr/>
                    </a:tc>
                    <a:tc>
                      <a:txBody>
                        <a:bodyPr/>
                        <a:lstStyle/>
                        <a:p>
                          <a:pPr marL="0" algn="ctr" defTabSz="914400" rtl="0" eaLnBrk="1" fontAlgn="b" latinLnBrk="0" hangingPunct="1"/>
                          <a:r>
                            <a:rPr lang="en-US" sz="1600" kern="1200" dirty="0">
                              <a:solidFill>
                                <a:schemeClr val="dk1"/>
                              </a:solidFill>
                              <a:latin typeface="+mn-lt"/>
                              <a:ea typeface="+mn-ea"/>
                              <a:cs typeface="+mn-cs"/>
                            </a:rPr>
                            <a:t>46%</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593.5 </a:t>
                          </a:r>
                          <a:r>
                            <a:rPr lang="en-US" sz="1600" kern="1200" dirty="0" err="1">
                              <a:solidFill>
                                <a:schemeClr val="dk1"/>
                              </a:solidFill>
                              <a:latin typeface="+mn-lt"/>
                              <a:ea typeface="+mn-ea"/>
                              <a:cs typeface="+mn-cs"/>
                            </a:rPr>
                            <a:t>pC</a:t>
                          </a:r>
                          <a:endParaRPr lang="en-US" sz="16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16.6</a:t>
                          </a:r>
                        </a:p>
                      </a:txBody>
                      <a:tcPr marL="9525" marR="9525" marT="9525" marB="0" anchor="b"/>
                    </a:tc>
                    <a:tc>
                      <a:txBody>
                        <a:bodyPr/>
                        <a:lstStyle/>
                        <a:p>
                          <a:pPr marL="0" algn="ctr" defTabSz="914400" rtl="0" eaLnBrk="1" fontAlgn="b" latinLnBrk="0" hangingPunct="1"/>
                          <a:r>
                            <a:rPr lang="en-US" sz="1600" kern="1200" dirty="0">
                              <a:solidFill>
                                <a:schemeClr val="dk1"/>
                              </a:solidFill>
                              <a:latin typeface="+mn-lt"/>
                              <a:ea typeface="+mn-ea"/>
                              <a:cs typeface="+mn-cs"/>
                            </a:rPr>
                            <a:t>19.1</a:t>
                          </a:r>
                        </a:p>
                      </a:txBody>
                      <a:tcPr marL="9525" marR="9525" marT="9525" marB="0" anchor="b"/>
                    </a:tc>
                    <a:extLst>
                      <a:ext uri="{0D108BD9-81ED-4DB2-BD59-A6C34878D82A}">
                        <a16:rowId xmlns:a16="http://schemas.microsoft.com/office/drawing/2014/main" val="204675139"/>
                      </a:ext>
                    </a:extLst>
                  </a:tr>
                </a:tbl>
              </a:graphicData>
            </a:graphic>
          </p:graphicFrame>
        </mc:Fallback>
      </mc:AlternateContent>
      <p:sp>
        <p:nvSpPr>
          <p:cNvPr id="6" name="TextBox 5">
            <a:extLst>
              <a:ext uri="{FF2B5EF4-FFF2-40B4-BE49-F238E27FC236}">
                <a16:creationId xmlns:a16="http://schemas.microsoft.com/office/drawing/2014/main" id="{CC6C0388-A480-E640-A8F4-7BBE2E39B6C6}"/>
              </a:ext>
            </a:extLst>
          </p:cNvPr>
          <p:cNvSpPr txBox="1"/>
          <p:nvPr/>
        </p:nvSpPr>
        <p:spPr>
          <a:xfrm>
            <a:off x="640492" y="5113043"/>
            <a:ext cx="10231394" cy="646331"/>
          </a:xfrm>
          <a:prstGeom prst="rect">
            <a:avLst/>
          </a:prstGeom>
          <a:noFill/>
        </p:spPr>
        <p:txBody>
          <a:bodyPr wrap="square" rtlCol="0">
            <a:spAutoFit/>
          </a:bodyPr>
          <a:lstStyle/>
          <a:p>
            <a:pPr marL="285750" indent="-285750">
              <a:buFont typeface="Arial" panose="020B0604020202020204" pitchFamily="34" charset="0"/>
              <a:buChar char="•"/>
            </a:pPr>
            <a:r>
              <a:rPr lang="en-US" dirty="0"/>
              <a:t>Transverse cooling is more efficient for centered pattern (long or short MBs) </a:t>
            </a:r>
          </a:p>
          <a:p>
            <a:pPr marL="285750" indent="-285750">
              <a:buFont typeface="Arial" panose="020B0604020202020204" pitchFamily="34" charset="0"/>
              <a:buChar char="•"/>
            </a:pPr>
            <a:r>
              <a:rPr lang="en-US" dirty="0"/>
              <a:t>Longitudinal cooling is more efficient for hollow MB </a:t>
            </a:r>
          </a:p>
        </p:txBody>
      </p:sp>
    </p:spTree>
    <p:extLst>
      <p:ext uri="{BB962C8B-B14F-4D97-AF65-F5344CB8AC3E}">
        <p14:creationId xmlns:p14="http://schemas.microsoft.com/office/powerpoint/2010/main" val="10795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EF37A3-7AF4-0046-B4FE-3ABBC1D7D1A1}"/>
              </a:ext>
            </a:extLst>
          </p:cNvPr>
          <p:cNvSpPr>
            <a:spLocks noGrp="1"/>
          </p:cNvSpPr>
          <p:nvPr>
            <p:ph type="title"/>
          </p:nvPr>
        </p:nvSpPr>
        <p:spPr>
          <a:xfrm>
            <a:off x="-75118" y="74009"/>
            <a:ext cx="3670819" cy="623630"/>
          </a:xfrm>
        </p:spPr>
        <p:txBody>
          <a:bodyPr>
            <a:noAutofit/>
          </a:bodyPr>
          <a:lstStyle/>
          <a:p>
            <a:r>
              <a:rPr lang="en-US" sz="2800" b="1" dirty="0"/>
              <a:t>Plans </a:t>
            </a:r>
          </a:p>
        </p:txBody>
      </p:sp>
      <p:pic>
        <p:nvPicPr>
          <p:cNvPr id="6" name="Picture 5">
            <a:extLst>
              <a:ext uri="{FF2B5EF4-FFF2-40B4-BE49-F238E27FC236}">
                <a16:creationId xmlns:a16="http://schemas.microsoft.com/office/drawing/2014/main" id="{03FD4AAF-23C2-0A41-A28B-D0DF9E104B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5434" y="321042"/>
            <a:ext cx="3182049" cy="2250832"/>
          </a:xfrm>
          <a:prstGeom prst="rect">
            <a:avLst/>
          </a:prstGeom>
        </p:spPr>
      </p:pic>
      <p:sp>
        <p:nvSpPr>
          <p:cNvPr id="7" name="Rectangle 6">
            <a:extLst>
              <a:ext uri="{FF2B5EF4-FFF2-40B4-BE49-F238E27FC236}">
                <a16:creationId xmlns:a16="http://schemas.microsoft.com/office/drawing/2014/main" id="{E5D5C1BF-7B8B-A444-B15D-F9C763EE9832}"/>
              </a:ext>
            </a:extLst>
          </p:cNvPr>
          <p:cNvSpPr/>
          <p:nvPr/>
        </p:nvSpPr>
        <p:spPr>
          <a:xfrm>
            <a:off x="6467396" y="2709890"/>
            <a:ext cx="2713454" cy="646331"/>
          </a:xfrm>
          <a:prstGeom prst="rect">
            <a:avLst/>
          </a:prstGeom>
        </p:spPr>
        <p:txBody>
          <a:bodyPr wrap="square">
            <a:spAutoFit/>
          </a:bodyPr>
          <a:lstStyle/>
          <a:p>
            <a:r>
              <a:rPr lang="en-US" dirty="0"/>
              <a:t>10b-10g-10b, interaction efficiency ~1%</a:t>
            </a:r>
          </a:p>
        </p:txBody>
      </p:sp>
      <p:sp>
        <p:nvSpPr>
          <p:cNvPr id="8" name="Rectangle 7">
            <a:extLst>
              <a:ext uri="{FF2B5EF4-FFF2-40B4-BE49-F238E27FC236}">
                <a16:creationId xmlns:a16="http://schemas.microsoft.com/office/drawing/2014/main" id="{591698A1-1816-994E-97AF-71C19C803DC1}"/>
              </a:ext>
            </a:extLst>
          </p:cNvPr>
          <p:cNvSpPr/>
          <p:nvPr/>
        </p:nvSpPr>
        <p:spPr>
          <a:xfrm>
            <a:off x="3037058" y="2682313"/>
            <a:ext cx="3003236" cy="646331"/>
          </a:xfrm>
          <a:prstGeom prst="rect">
            <a:avLst/>
          </a:prstGeom>
        </p:spPr>
        <p:txBody>
          <a:bodyPr wrap="square">
            <a:spAutoFit/>
          </a:bodyPr>
          <a:lstStyle/>
          <a:p>
            <a:r>
              <a:rPr lang="en-US" dirty="0"/>
              <a:t>20 bunches, interaction efficiency ~26%</a:t>
            </a:r>
          </a:p>
        </p:txBody>
      </p:sp>
      <p:sp>
        <p:nvSpPr>
          <p:cNvPr id="9" name="Rectangle 8">
            <a:extLst>
              <a:ext uri="{FF2B5EF4-FFF2-40B4-BE49-F238E27FC236}">
                <a16:creationId xmlns:a16="http://schemas.microsoft.com/office/drawing/2014/main" id="{1C99B132-0174-D54E-9F0F-25A52FBF2DDF}"/>
              </a:ext>
            </a:extLst>
          </p:cNvPr>
          <p:cNvSpPr/>
          <p:nvPr/>
        </p:nvSpPr>
        <p:spPr>
          <a:xfrm>
            <a:off x="9469446" y="2571391"/>
            <a:ext cx="2158409" cy="923330"/>
          </a:xfrm>
          <a:prstGeom prst="rect">
            <a:avLst/>
          </a:prstGeom>
        </p:spPr>
        <p:txBody>
          <a:bodyPr wrap="square">
            <a:spAutoFit/>
          </a:bodyPr>
          <a:lstStyle/>
          <a:p>
            <a:r>
              <a:rPr lang="en-US" dirty="0"/>
              <a:t>10b-10g-10b (shifted by10), interaction efficiency ~25%</a:t>
            </a:r>
          </a:p>
        </p:txBody>
      </p:sp>
      <p:pic>
        <p:nvPicPr>
          <p:cNvPr id="10" name="Picture 9">
            <a:extLst>
              <a:ext uri="{FF2B5EF4-FFF2-40B4-BE49-F238E27FC236}">
                <a16:creationId xmlns:a16="http://schemas.microsoft.com/office/drawing/2014/main" id="{943C5F6D-19AE-8747-A892-798C960A98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08113" y="376170"/>
            <a:ext cx="3270687" cy="2215795"/>
          </a:xfrm>
          <a:prstGeom prst="rect">
            <a:avLst/>
          </a:prstGeom>
        </p:spPr>
      </p:pic>
      <p:pic>
        <p:nvPicPr>
          <p:cNvPr id="11" name="Picture 10">
            <a:extLst>
              <a:ext uri="{FF2B5EF4-FFF2-40B4-BE49-F238E27FC236}">
                <a16:creationId xmlns:a16="http://schemas.microsoft.com/office/drawing/2014/main" id="{8B3AD773-B929-404E-8E4B-86F5C22D4A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29582" y="425414"/>
            <a:ext cx="3048697" cy="2156505"/>
          </a:xfrm>
          <a:prstGeom prst="rect">
            <a:avLst/>
          </a:prstGeom>
        </p:spPr>
      </p:pic>
      <p:sp>
        <p:nvSpPr>
          <p:cNvPr id="12" name="Rounded Rectangle 11">
            <a:extLst>
              <a:ext uri="{FF2B5EF4-FFF2-40B4-BE49-F238E27FC236}">
                <a16:creationId xmlns:a16="http://schemas.microsoft.com/office/drawing/2014/main" id="{CFA30665-003D-AD46-ADC8-C12FA222C354}"/>
              </a:ext>
            </a:extLst>
          </p:cNvPr>
          <p:cNvSpPr/>
          <p:nvPr/>
        </p:nvSpPr>
        <p:spPr>
          <a:xfrm>
            <a:off x="2942838" y="108826"/>
            <a:ext cx="9134297" cy="3429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F4CAA7-0639-124A-A023-CF70E5727DE0}"/>
              </a:ext>
            </a:extLst>
          </p:cNvPr>
          <p:cNvSpPr txBox="1"/>
          <p:nvPr/>
        </p:nvSpPr>
        <p:spPr>
          <a:xfrm>
            <a:off x="-75118" y="812775"/>
            <a:ext cx="3140433" cy="2308324"/>
          </a:xfrm>
          <a:prstGeom prst="rect">
            <a:avLst/>
          </a:prstGeom>
          <a:noFill/>
        </p:spPr>
        <p:txBody>
          <a:bodyPr wrap="square" rtlCol="0">
            <a:spAutoFit/>
          </a:bodyPr>
          <a:lstStyle/>
          <a:p>
            <a:r>
              <a:rPr lang="en-US" dirty="0"/>
              <a:t>During run 2022 only 28 MHz is available.</a:t>
            </a:r>
          </a:p>
          <a:p>
            <a:endParaRPr lang="en-US" dirty="0"/>
          </a:p>
          <a:p>
            <a:r>
              <a:rPr lang="en-US" dirty="0"/>
              <a:t>Expected  Ion bunches are  3 times shorter (&lt;5 ns RMS)  than it was during the run 2021 </a:t>
            </a:r>
          </a:p>
          <a:p>
            <a:endParaRPr lang="en-US" dirty="0"/>
          </a:p>
          <a:p>
            <a:endParaRPr lang="en-US" dirty="0"/>
          </a:p>
        </p:txBody>
      </p:sp>
      <p:cxnSp>
        <p:nvCxnSpPr>
          <p:cNvPr id="14" name="Straight Arrow Connector 13">
            <a:extLst>
              <a:ext uri="{FF2B5EF4-FFF2-40B4-BE49-F238E27FC236}">
                <a16:creationId xmlns:a16="http://schemas.microsoft.com/office/drawing/2014/main" id="{803C53F7-9270-454E-AF63-DB6035E960CA}"/>
              </a:ext>
            </a:extLst>
          </p:cNvPr>
          <p:cNvCxnSpPr>
            <a:cxnSpLocks/>
          </p:cNvCxnSpPr>
          <p:nvPr/>
        </p:nvCxnSpPr>
        <p:spPr>
          <a:xfrm>
            <a:off x="6915894" y="734731"/>
            <a:ext cx="424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B6F16C4-0C41-D742-AC08-043CF5AFDDF0}"/>
              </a:ext>
            </a:extLst>
          </p:cNvPr>
          <p:cNvSpPr txBox="1"/>
          <p:nvPr/>
        </p:nvSpPr>
        <p:spPr>
          <a:xfrm>
            <a:off x="6751470" y="425359"/>
            <a:ext cx="843501" cy="369332"/>
          </a:xfrm>
          <a:prstGeom prst="rect">
            <a:avLst/>
          </a:prstGeom>
          <a:noFill/>
        </p:spPr>
        <p:txBody>
          <a:bodyPr wrap="none" rtlCol="0">
            <a:spAutoFit/>
          </a:bodyPr>
          <a:lstStyle/>
          <a:p>
            <a:r>
              <a:rPr lang="en-US" dirty="0"/>
              <a:t>14nsec</a:t>
            </a:r>
          </a:p>
        </p:txBody>
      </p:sp>
      <p:cxnSp>
        <p:nvCxnSpPr>
          <p:cNvPr id="16" name="Straight Arrow Connector 15">
            <a:extLst>
              <a:ext uri="{FF2B5EF4-FFF2-40B4-BE49-F238E27FC236}">
                <a16:creationId xmlns:a16="http://schemas.microsoft.com/office/drawing/2014/main" id="{3235F849-C849-5E48-AE4B-4A58CE023B84}"/>
              </a:ext>
            </a:extLst>
          </p:cNvPr>
          <p:cNvCxnSpPr>
            <a:cxnSpLocks/>
          </p:cNvCxnSpPr>
          <p:nvPr/>
        </p:nvCxnSpPr>
        <p:spPr>
          <a:xfrm>
            <a:off x="10234178" y="805481"/>
            <a:ext cx="424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ADDE2C-CCD9-6C45-80D0-2F82A4EB1CB6}"/>
              </a:ext>
            </a:extLst>
          </p:cNvPr>
          <p:cNvSpPr txBox="1"/>
          <p:nvPr/>
        </p:nvSpPr>
        <p:spPr>
          <a:xfrm>
            <a:off x="10126130" y="443443"/>
            <a:ext cx="843501" cy="369332"/>
          </a:xfrm>
          <a:prstGeom prst="rect">
            <a:avLst/>
          </a:prstGeom>
          <a:noFill/>
        </p:spPr>
        <p:txBody>
          <a:bodyPr wrap="square" rtlCol="0">
            <a:spAutoFit/>
          </a:bodyPr>
          <a:lstStyle/>
          <a:p>
            <a:r>
              <a:rPr lang="en-US" dirty="0"/>
              <a:t>14nsec</a:t>
            </a:r>
          </a:p>
        </p:txBody>
      </p:sp>
      <p:cxnSp>
        <p:nvCxnSpPr>
          <p:cNvPr id="18" name="Straight Arrow Connector 17">
            <a:extLst>
              <a:ext uri="{FF2B5EF4-FFF2-40B4-BE49-F238E27FC236}">
                <a16:creationId xmlns:a16="http://schemas.microsoft.com/office/drawing/2014/main" id="{FBDC39E1-5FE1-6E4E-8E60-8C71A410B07F}"/>
              </a:ext>
            </a:extLst>
          </p:cNvPr>
          <p:cNvCxnSpPr>
            <a:cxnSpLocks/>
          </p:cNvCxnSpPr>
          <p:nvPr/>
        </p:nvCxnSpPr>
        <p:spPr>
          <a:xfrm>
            <a:off x="4113964" y="805481"/>
            <a:ext cx="87754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F35E5D-04DF-3143-95BC-7F3261FA821F}"/>
              </a:ext>
            </a:extLst>
          </p:cNvPr>
          <p:cNvSpPr txBox="1"/>
          <p:nvPr/>
        </p:nvSpPr>
        <p:spPr>
          <a:xfrm>
            <a:off x="4148007" y="443443"/>
            <a:ext cx="896399" cy="369332"/>
          </a:xfrm>
          <a:prstGeom prst="rect">
            <a:avLst/>
          </a:prstGeom>
          <a:noFill/>
        </p:spPr>
        <p:txBody>
          <a:bodyPr wrap="none" rtlCol="0">
            <a:spAutoFit/>
          </a:bodyPr>
          <a:lstStyle/>
          <a:p>
            <a:r>
              <a:rPr lang="en-US" dirty="0"/>
              <a:t>28 </a:t>
            </a:r>
            <a:r>
              <a:rPr lang="en-US" dirty="0" err="1"/>
              <a:t>nsec</a:t>
            </a:r>
            <a:endParaRPr lang="en-US" dirty="0"/>
          </a:p>
        </p:txBody>
      </p:sp>
      <p:sp>
        <p:nvSpPr>
          <p:cNvPr id="35" name="TextBox 34">
            <a:extLst>
              <a:ext uri="{FF2B5EF4-FFF2-40B4-BE49-F238E27FC236}">
                <a16:creationId xmlns:a16="http://schemas.microsoft.com/office/drawing/2014/main" id="{037E9C93-1C38-694E-B5F0-B45976D92952}"/>
              </a:ext>
            </a:extLst>
          </p:cNvPr>
          <p:cNvSpPr txBox="1"/>
          <p:nvPr/>
        </p:nvSpPr>
        <p:spPr>
          <a:xfrm>
            <a:off x="6260808" y="86739"/>
            <a:ext cx="3290645" cy="369332"/>
          </a:xfrm>
          <a:prstGeom prst="rect">
            <a:avLst/>
          </a:prstGeom>
          <a:noFill/>
        </p:spPr>
        <p:txBody>
          <a:bodyPr wrap="square" rtlCol="0">
            <a:spAutoFit/>
          </a:bodyPr>
          <a:lstStyle/>
          <a:p>
            <a:r>
              <a:rPr lang="en-US" b="1" dirty="0"/>
              <a:t>Setup RUN22 with 28MHz only </a:t>
            </a:r>
          </a:p>
        </p:txBody>
      </p:sp>
      <p:sp>
        <p:nvSpPr>
          <p:cNvPr id="36" name="TextBox 35">
            <a:extLst>
              <a:ext uri="{FF2B5EF4-FFF2-40B4-BE49-F238E27FC236}">
                <a16:creationId xmlns:a16="http://schemas.microsoft.com/office/drawing/2014/main" id="{5FBF7075-DA87-8648-890F-6FFA0E236290}"/>
              </a:ext>
            </a:extLst>
          </p:cNvPr>
          <p:cNvSpPr txBox="1"/>
          <p:nvPr/>
        </p:nvSpPr>
        <p:spPr>
          <a:xfrm>
            <a:off x="160638" y="3854413"/>
            <a:ext cx="11701848" cy="2031325"/>
          </a:xfrm>
          <a:prstGeom prst="rect">
            <a:avLst/>
          </a:prstGeom>
          <a:noFill/>
        </p:spPr>
        <p:txBody>
          <a:bodyPr wrap="square" rtlCol="0">
            <a:spAutoFit/>
          </a:bodyPr>
          <a:lstStyle/>
          <a:p>
            <a:r>
              <a:rPr lang="en-US" dirty="0"/>
              <a:t>Then MB length (numbers of pulses per MB) should be reduced in order to have good setup for the “two bunches”  experiment or “short bunch at the sigma distance from the center”</a:t>
            </a:r>
          </a:p>
          <a:p>
            <a:endParaRPr lang="en-US" dirty="0"/>
          </a:p>
          <a:p>
            <a:r>
              <a:rPr lang="en-US" dirty="0"/>
              <a:t>Significant modification of the laser pulse picking system is needed in order to produce shorter MBs (~5b per MB ) </a:t>
            </a:r>
          </a:p>
          <a:p>
            <a:endParaRPr lang="en-US" dirty="0"/>
          </a:p>
          <a:p>
            <a:r>
              <a:rPr lang="en-US" dirty="0"/>
              <a:t>We might consider such modification after all other </a:t>
            </a:r>
            <a:r>
              <a:rPr lang="en-US" dirty="0" err="1"/>
              <a:t>LEReC</a:t>
            </a:r>
            <a:r>
              <a:rPr lang="en-US" dirty="0"/>
              <a:t> relative  experiments are finished</a:t>
            </a:r>
          </a:p>
          <a:p>
            <a:endParaRPr lang="en-US" dirty="0"/>
          </a:p>
        </p:txBody>
      </p:sp>
    </p:spTree>
    <p:extLst>
      <p:ext uri="{BB962C8B-B14F-4D97-AF65-F5344CB8AC3E}">
        <p14:creationId xmlns:p14="http://schemas.microsoft.com/office/powerpoint/2010/main" val="379425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6B52-3A50-B64F-88C9-B311594FC53E}"/>
              </a:ext>
            </a:extLst>
          </p:cNvPr>
          <p:cNvSpPr>
            <a:spLocks noGrp="1"/>
          </p:cNvSpPr>
          <p:nvPr>
            <p:ph type="title"/>
          </p:nvPr>
        </p:nvSpPr>
        <p:spPr>
          <a:xfrm>
            <a:off x="162339" y="0"/>
            <a:ext cx="10515600" cy="926757"/>
          </a:xfrm>
        </p:spPr>
        <p:txBody>
          <a:bodyPr/>
          <a:lstStyle/>
          <a:p>
            <a:r>
              <a:rPr lang="en-US" dirty="0"/>
              <a:t>Summary</a:t>
            </a:r>
          </a:p>
        </p:txBody>
      </p:sp>
      <p:sp>
        <p:nvSpPr>
          <p:cNvPr id="3" name="Content Placeholder 2">
            <a:extLst>
              <a:ext uri="{FF2B5EF4-FFF2-40B4-BE49-F238E27FC236}">
                <a16:creationId xmlns:a16="http://schemas.microsoft.com/office/drawing/2014/main" id="{AD734856-CF91-3D4B-A731-911E4B2A0FC3}"/>
              </a:ext>
            </a:extLst>
          </p:cNvPr>
          <p:cNvSpPr>
            <a:spLocks noGrp="1"/>
          </p:cNvSpPr>
          <p:nvPr>
            <p:ph idx="1"/>
          </p:nvPr>
        </p:nvSpPr>
        <p:spPr>
          <a:xfrm>
            <a:off x="162339" y="1042795"/>
            <a:ext cx="11482136" cy="4426422"/>
          </a:xfrm>
        </p:spPr>
        <p:txBody>
          <a:bodyPr/>
          <a:lstStyle/>
          <a:p>
            <a:r>
              <a:rPr lang="en-US" dirty="0"/>
              <a:t>We were able to cool ions using significantly shorter MBs than length of the ion bunches in two configurations : 2 short MBs at the edges of the Ion bunch and one short MB aligned with center of the ion bunch</a:t>
            </a:r>
          </a:p>
          <a:p>
            <a:r>
              <a:rPr lang="en-US" dirty="0"/>
              <a:t>Cooling rate is well correlated with effective overlapping charge</a:t>
            </a:r>
          </a:p>
          <a:p>
            <a:r>
              <a:rPr lang="en-US" dirty="0"/>
              <a:t>As expected, cooling was stronger when  we use the same intensity long MB due to better bunches overlapping </a:t>
            </a:r>
            <a:endParaRPr lang="en-US" u="sng" dirty="0"/>
          </a:p>
          <a:p>
            <a:endParaRPr lang="en-US" dirty="0"/>
          </a:p>
        </p:txBody>
      </p:sp>
    </p:spTree>
    <p:extLst>
      <p:ext uri="{BB962C8B-B14F-4D97-AF65-F5344CB8AC3E}">
        <p14:creationId xmlns:p14="http://schemas.microsoft.com/office/powerpoint/2010/main" val="111279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5597-DE5A-7647-803A-E4E35706A32F}"/>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CBA5E43-B40F-3C4B-B698-43CC26E78F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856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F8D6-5D6D-8D47-8CC7-7D034FD788ED}"/>
              </a:ext>
            </a:extLst>
          </p:cNvPr>
          <p:cNvSpPr>
            <a:spLocks noGrp="1"/>
          </p:cNvSpPr>
          <p:nvPr>
            <p:ph type="title"/>
          </p:nvPr>
        </p:nvSpPr>
        <p:spPr>
          <a:xfrm>
            <a:off x="0" y="0"/>
            <a:ext cx="12096207" cy="1031966"/>
          </a:xfrm>
        </p:spPr>
        <p:txBody>
          <a:bodyPr>
            <a:noAutofit/>
          </a:bodyPr>
          <a:lstStyle/>
          <a:p>
            <a:r>
              <a:rPr lang="en-US" sz="2800" dirty="0"/>
              <a:t>Beam loading effect difference: normal 36b per MB vs hollow MB (by K. </a:t>
            </a:r>
            <a:r>
              <a:rPr lang="en-US" sz="2800" dirty="0" err="1"/>
              <a:t>Mernick</a:t>
            </a:r>
            <a:r>
              <a:rPr lang="en-US" sz="2800" dirty="0"/>
              <a:t>)</a:t>
            </a:r>
          </a:p>
        </p:txBody>
      </p:sp>
      <p:pic>
        <p:nvPicPr>
          <p:cNvPr id="5" name="Picture 4">
            <a:extLst>
              <a:ext uri="{FF2B5EF4-FFF2-40B4-BE49-F238E27FC236}">
                <a16:creationId xmlns:a16="http://schemas.microsoft.com/office/drawing/2014/main" id="{927B23B6-5C76-BA43-B3CD-08BB0D6A52FA}"/>
              </a:ext>
            </a:extLst>
          </p:cNvPr>
          <p:cNvPicPr>
            <a:picLocks noChangeAspect="1"/>
          </p:cNvPicPr>
          <p:nvPr/>
        </p:nvPicPr>
        <p:blipFill>
          <a:blip r:embed="rId2"/>
          <a:stretch>
            <a:fillRect/>
          </a:stretch>
        </p:blipFill>
        <p:spPr>
          <a:xfrm>
            <a:off x="104931" y="1235465"/>
            <a:ext cx="5616652" cy="3922373"/>
          </a:xfrm>
          <a:prstGeom prst="rect">
            <a:avLst/>
          </a:prstGeom>
        </p:spPr>
      </p:pic>
      <p:pic>
        <p:nvPicPr>
          <p:cNvPr id="7" name="Picture 6">
            <a:extLst>
              <a:ext uri="{FF2B5EF4-FFF2-40B4-BE49-F238E27FC236}">
                <a16:creationId xmlns:a16="http://schemas.microsoft.com/office/drawing/2014/main" id="{70879F6B-3AB3-984F-BF19-5F10C75DD4B6}"/>
              </a:ext>
            </a:extLst>
          </p:cNvPr>
          <p:cNvPicPr>
            <a:picLocks noChangeAspect="1"/>
          </p:cNvPicPr>
          <p:nvPr/>
        </p:nvPicPr>
        <p:blipFill>
          <a:blip r:embed="rId3"/>
          <a:stretch>
            <a:fillRect/>
          </a:stretch>
        </p:blipFill>
        <p:spPr>
          <a:xfrm>
            <a:off x="6375906" y="1270054"/>
            <a:ext cx="5562521" cy="3887784"/>
          </a:xfrm>
          <a:prstGeom prst="rect">
            <a:avLst/>
          </a:prstGeom>
        </p:spPr>
      </p:pic>
      <p:sp>
        <p:nvSpPr>
          <p:cNvPr id="8" name="TextBox 7">
            <a:extLst>
              <a:ext uri="{FF2B5EF4-FFF2-40B4-BE49-F238E27FC236}">
                <a16:creationId xmlns:a16="http://schemas.microsoft.com/office/drawing/2014/main" id="{96E6FE1B-A396-854F-B1F7-13CE09D82296}"/>
              </a:ext>
            </a:extLst>
          </p:cNvPr>
          <p:cNvSpPr txBox="1"/>
          <p:nvPr/>
        </p:nvSpPr>
        <p:spPr>
          <a:xfrm>
            <a:off x="200724" y="5499838"/>
            <a:ext cx="11991276" cy="646331"/>
          </a:xfrm>
          <a:prstGeom prst="rect">
            <a:avLst/>
          </a:prstGeom>
          <a:noFill/>
        </p:spPr>
        <p:txBody>
          <a:bodyPr wrap="square" rtlCol="0">
            <a:spAutoFit/>
          </a:bodyPr>
          <a:lstStyle/>
          <a:p>
            <a:r>
              <a:rPr lang="en-US" dirty="0"/>
              <a:t>Using just 9MHz cavity, we cannot compensate hollow MB energy spread as effective as in case of the normal 36b per MB.</a:t>
            </a:r>
          </a:p>
          <a:p>
            <a:r>
              <a:rPr lang="en-US" dirty="0"/>
              <a:t>For this pattern, we would really need a combination of harmonics (9, 18, 28 MHz) to compensate the beam loading well.</a:t>
            </a:r>
          </a:p>
        </p:txBody>
      </p:sp>
    </p:spTree>
    <p:extLst>
      <p:ext uri="{BB962C8B-B14F-4D97-AF65-F5344CB8AC3E}">
        <p14:creationId xmlns:p14="http://schemas.microsoft.com/office/powerpoint/2010/main" val="38203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7227BB-70F7-F94A-8529-192F801187E9}"/>
              </a:ext>
            </a:extLst>
          </p:cNvPr>
          <p:cNvSpPr/>
          <p:nvPr/>
        </p:nvSpPr>
        <p:spPr>
          <a:xfrm>
            <a:off x="-40415" y="641402"/>
            <a:ext cx="8477394" cy="5632311"/>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In </a:t>
            </a:r>
            <a:r>
              <a:rPr lang="en-US" sz="2000">
                <a:latin typeface="Times New Roman" panose="02020603050405020304" pitchFamily="18" charset="0"/>
                <a:ea typeface="Times New Roman" panose="02020603050405020304" pitchFamily="18" charset="0"/>
              </a:rPr>
              <a:t>high energy bunched </a:t>
            </a:r>
            <a:r>
              <a:rPr lang="en-US" sz="2000" dirty="0">
                <a:latin typeface="Times New Roman" panose="02020603050405020304" pitchFamily="18" charset="0"/>
                <a:ea typeface="Times New Roman" panose="02020603050405020304" pitchFamily="18" charset="0"/>
              </a:rPr>
              <a:t>electron coolers, the electron bunches are typically much shorter than the hadron  bunches</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In order to more equally redistribute cooling several electron bunches per one hadron bunch is considered</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For example, </a:t>
            </a:r>
          </a:p>
          <a:p>
            <a:pPr marL="800100" lvl="1" indent="-342900" algn="just">
              <a:buFont typeface="Arial" panose="020B0604020202020204" pitchFamily="34" charset="0"/>
              <a:buChar char="•"/>
            </a:pPr>
            <a:r>
              <a:rPr lang="en-US" sz="2000" dirty="0">
                <a:latin typeface="Times New Roman" panose="02020603050405020304" pitchFamily="18" charset="0"/>
              </a:rPr>
              <a:t>At </a:t>
            </a:r>
            <a:r>
              <a:rPr lang="en-US" sz="2000" dirty="0" err="1">
                <a:latin typeface="Times New Roman" panose="02020603050405020304" pitchFamily="18" charset="0"/>
              </a:rPr>
              <a:t>LEReC</a:t>
            </a:r>
            <a:r>
              <a:rPr lang="en-US" sz="2000" dirty="0">
                <a:latin typeface="Times New Roman" panose="02020603050405020304" pitchFamily="18" charset="0"/>
              </a:rPr>
              <a:t> we used 30-36 bunches between  equally distributed along the 10 ns rms ion bunch</a:t>
            </a:r>
            <a:endParaRPr lang="en-US" sz="2000" dirty="0"/>
          </a:p>
          <a:p>
            <a:pPr marL="800100" lvl="1"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a schema of using two electron bunches located at +/- rms length of the proton bunch is proposed to pre-cool  protons at energy 25 GeV for EIC</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Hadron bunch intensity is higher than electron bunch intensity. Hadron space charge  focusing   to the electron  bunch could be significant during interaction on the cooling section</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Due to non uniform longitudinal distribution different parts of the ion bunch effect differently to the different electron bunches</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This experiment is important to learn how to optimize the cooling of high-intensity high-energy ions (or protons) by finding the proper balance between cooling/heating/lifetime</a:t>
            </a:r>
          </a:p>
          <a:p>
            <a:pPr algn="just"/>
            <a:endParaRPr lang="en-US" sz="2000" dirty="0">
              <a:latin typeface="Times New Roman" panose="02020603050405020304" pitchFamily="18" charset="0"/>
              <a:ea typeface="Times New Roman" panose="02020603050405020304" pitchFamily="18" charset="0"/>
            </a:endParaRPr>
          </a:p>
        </p:txBody>
      </p:sp>
      <p:pic>
        <p:nvPicPr>
          <p:cNvPr id="1025" name="Picture 1" descr="page2image55416720">
            <a:extLst>
              <a:ext uri="{FF2B5EF4-FFF2-40B4-BE49-F238E27FC236}">
                <a16:creationId xmlns:a16="http://schemas.microsoft.com/office/drawing/2014/main" id="{A96DE3BC-C10F-7A47-98F7-C209A075689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68188" y="83652"/>
            <a:ext cx="3188857" cy="2444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6E38F72-7990-6649-8871-0B19F3BAFE33}"/>
              </a:ext>
            </a:extLst>
          </p:cNvPr>
          <p:cNvSpPr/>
          <p:nvPr/>
        </p:nvSpPr>
        <p:spPr>
          <a:xfrm>
            <a:off x="8391933" y="2470334"/>
            <a:ext cx="4009944" cy="584775"/>
          </a:xfrm>
          <a:prstGeom prst="rect">
            <a:avLst/>
          </a:prstGeom>
        </p:spPr>
        <p:txBody>
          <a:bodyPr wrap="square">
            <a:spAutoFit/>
          </a:bodyPr>
          <a:lstStyle/>
          <a:p>
            <a:pPr algn="ctr"/>
            <a:r>
              <a:rPr lang="en-US" sz="1600" dirty="0">
                <a:latin typeface="CMR9"/>
              </a:rPr>
              <a:t>Time structure of two electron bunches synchronized with a single proton bunch </a:t>
            </a:r>
            <a:endParaRPr lang="en-US" sz="1600" dirty="0"/>
          </a:p>
        </p:txBody>
      </p:sp>
      <p:sp>
        <p:nvSpPr>
          <p:cNvPr id="7" name="Rectangle 6">
            <a:extLst>
              <a:ext uri="{FF2B5EF4-FFF2-40B4-BE49-F238E27FC236}">
                <a16:creationId xmlns:a16="http://schemas.microsoft.com/office/drawing/2014/main" id="{256D1BD4-244B-534E-9A3B-D0EB39358CD4}"/>
              </a:ext>
            </a:extLst>
          </p:cNvPr>
          <p:cNvSpPr/>
          <p:nvPr/>
        </p:nvSpPr>
        <p:spPr>
          <a:xfrm>
            <a:off x="462709" y="6552964"/>
            <a:ext cx="12297948" cy="307777"/>
          </a:xfrm>
          <a:prstGeom prst="rect">
            <a:avLst/>
          </a:prstGeom>
        </p:spPr>
        <p:txBody>
          <a:bodyPr wrap="square">
            <a:spAutoFit/>
          </a:bodyPr>
          <a:lstStyle/>
          <a:p>
            <a:r>
              <a:rPr lang="en-US" sz="1400" dirty="0"/>
              <a:t>*A. </a:t>
            </a:r>
            <a:r>
              <a:rPr lang="en-US" sz="1400" dirty="0" err="1"/>
              <a:t>Fedotov</a:t>
            </a:r>
            <a:r>
              <a:rPr lang="en-US" sz="1400" dirty="0"/>
              <a:t>., Low energy cooling for Electron Ion Collider. BNL-220686-2020-TECH EIC-HDR-TN-01 </a:t>
            </a:r>
            <a:r>
              <a:rPr lang="en-US" sz="1400" dirty="0">
                <a:hlinkClick r:id="rId3"/>
              </a:rPr>
              <a:t>https://technotes.bnl.gov/PDF?publicationId=220686</a:t>
            </a:r>
            <a:r>
              <a:rPr lang="en-US" sz="1400" dirty="0"/>
              <a:t>  </a:t>
            </a:r>
          </a:p>
        </p:txBody>
      </p:sp>
      <p:sp>
        <p:nvSpPr>
          <p:cNvPr id="12" name="Title 11">
            <a:extLst>
              <a:ext uri="{FF2B5EF4-FFF2-40B4-BE49-F238E27FC236}">
                <a16:creationId xmlns:a16="http://schemas.microsoft.com/office/drawing/2014/main" id="{07FF8672-01F3-CE4A-89CB-A8CC79640DAA}"/>
              </a:ext>
            </a:extLst>
          </p:cNvPr>
          <p:cNvSpPr>
            <a:spLocks noGrp="1"/>
          </p:cNvSpPr>
          <p:nvPr>
            <p:ph type="ctrTitle"/>
          </p:nvPr>
        </p:nvSpPr>
        <p:spPr>
          <a:xfrm>
            <a:off x="234955" y="173787"/>
            <a:ext cx="11257613" cy="547620"/>
          </a:xfrm>
        </p:spPr>
        <p:txBody>
          <a:bodyPr>
            <a:noAutofit/>
          </a:bodyPr>
          <a:lstStyle/>
          <a:p>
            <a:pPr algn="l"/>
            <a:r>
              <a:rPr lang="en-US" sz="4800" b="1" dirty="0"/>
              <a:t>Motivation:</a:t>
            </a:r>
          </a:p>
        </p:txBody>
      </p:sp>
      <p:pic>
        <p:nvPicPr>
          <p:cNvPr id="15" name="Picture 14">
            <a:extLst>
              <a:ext uri="{FF2B5EF4-FFF2-40B4-BE49-F238E27FC236}">
                <a16:creationId xmlns:a16="http://schemas.microsoft.com/office/drawing/2014/main" id="{3114E044-EDCF-0B4F-AC5F-08EA91831D04}"/>
              </a:ext>
            </a:extLst>
          </p:cNvPr>
          <p:cNvPicPr>
            <a:picLocks noChangeAspect="1"/>
          </p:cNvPicPr>
          <p:nvPr/>
        </p:nvPicPr>
        <p:blipFill>
          <a:blip r:embed="rId4"/>
          <a:stretch>
            <a:fillRect/>
          </a:stretch>
        </p:blipFill>
        <p:spPr>
          <a:xfrm>
            <a:off x="8536132" y="2985988"/>
            <a:ext cx="3721545" cy="2565444"/>
          </a:xfrm>
          <a:prstGeom prst="rect">
            <a:avLst/>
          </a:prstGeom>
        </p:spPr>
      </p:pic>
      <p:sp>
        <p:nvSpPr>
          <p:cNvPr id="16" name="Rectangle 15">
            <a:extLst>
              <a:ext uri="{FF2B5EF4-FFF2-40B4-BE49-F238E27FC236}">
                <a16:creationId xmlns:a16="http://schemas.microsoft.com/office/drawing/2014/main" id="{E73BD629-11A4-4A4E-8C5E-0CD518B1B9E4}"/>
              </a:ext>
            </a:extLst>
          </p:cNvPr>
          <p:cNvSpPr/>
          <p:nvPr/>
        </p:nvSpPr>
        <p:spPr>
          <a:xfrm>
            <a:off x="8427284" y="5532392"/>
            <a:ext cx="3870664" cy="954107"/>
          </a:xfrm>
          <a:prstGeom prst="rect">
            <a:avLst/>
          </a:prstGeom>
        </p:spPr>
        <p:txBody>
          <a:bodyPr wrap="square">
            <a:spAutoFit/>
          </a:bodyPr>
          <a:lstStyle/>
          <a:p>
            <a:r>
              <a:rPr lang="en-US" sz="1400" dirty="0"/>
              <a:t>Electron angles in the cooling section produced by beam emittance and proton space charge for cooling at 23.8 GeV for two possible electron bunch profiles. *)</a:t>
            </a:r>
          </a:p>
        </p:txBody>
      </p:sp>
    </p:spTree>
    <p:extLst>
      <p:ext uri="{BB962C8B-B14F-4D97-AF65-F5344CB8AC3E}">
        <p14:creationId xmlns:p14="http://schemas.microsoft.com/office/powerpoint/2010/main" val="387141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DCE4-3A5C-9749-A2FF-884F8B58D17B}"/>
              </a:ext>
            </a:extLst>
          </p:cNvPr>
          <p:cNvSpPr>
            <a:spLocks noGrp="1"/>
          </p:cNvSpPr>
          <p:nvPr>
            <p:ph type="title"/>
          </p:nvPr>
        </p:nvSpPr>
        <p:spPr>
          <a:xfrm>
            <a:off x="0" y="219766"/>
            <a:ext cx="12192000" cy="315911"/>
          </a:xfrm>
        </p:spPr>
        <p:txBody>
          <a:bodyPr>
            <a:normAutofit fontScale="90000"/>
          </a:bodyPr>
          <a:lstStyle/>
          <a:p>
            <a:r>
              <a:rPr lang="en-US" dirty="0"/>
              <a:t>Some system limitations:</a:t>
            </a:r>
          </a:p>
        </p:txBody>
      </p:sp>
      <p:sp>
        <p:nvSpPr>
          <p:cNvPr id="3" name="Content Placeholder 2">
            <a:extLst>
              <a:ext uri="{FF2B5EF4-FFF2-40B4-BE49-F238E27FC236}">
                <a16:creationId xmlns:a16="http://schemas.microsoft.com/office/drawing/2014/main" id="{AA965C2F-B1DD-2846-880A-C1C435B26BF5}"/>
              </a:ext>
            </a:extLst>
          </p:cNvPr>
          <p:cNvSpPr>
            <a:spLocks noGrp="1"/>
          </p:cNvSpPr>
          <p:nvPr>
            <p:ph idx="1"/>
          </p:nvPr>
        </p:nvSpPr>
        <p:spPr>
          <a:xfrm>
            <a:off x="91440" y="797937"/>
            <a:ext cx="12100560" cy="2583118"/>
          </a:xfrm>
        </p:spPr>
        <p:txBody>
          <a:bodyPr>
            <a:normAutofit/>
          </a:bodyPr>
          <a:lstStyle/>
          <a:p>
            <a:r>
              <a:rPr lang="en-US" sz="2000" dirty="0" err="1"/>
              <a:t>LEReC</a:t>
            </a:r>
            <a:r>
              <a:rPr lang="en-US" sz="2000" dirty="0"/>
              <a:t> pulse selection system  cannot produce the MB or gap length shorter than 9b </a:t>
            </a:r>
            <a:r>
              <a:rPr lang="en-US" sz="2000" dirty="0">
                <a:solidFill>
                  <a:srgbClr val="FF0000"/>
                </a:solidFill>
              </a:rPr>
              <a:t>(&lt;12.6 ns</a:t>
            </a:r>
            <a:r>
              <a:rPr lang="en-US" sz="2000" dirty="0"/>
              <a:t>)</a:t>
            </a:r>
          </a:p>
          <a:p>
            <a:pPr lvl="1"/>
            <a:r>
              <a:rPr lang="en-US" sz="2000" dirty="0"/>
              <a:t>If shorter (5b) MB is desirable It requires significant development time (may be after RHIC run at this energy)</a:t>
            </a:r>
          </a:p>
          <a:p>
            <a:r>
              <a:rPr lang="en-US" sz="2000" dirty="0"/>
              <a:t>We could compare 36b vs 20b  with the about the same bunch charge 30pC*36*56%=35pC*20*88%</a:t>
            </a:r>
          </a:p>
          <a:p>
            <a:r>
              <a:rPr lang="en-US" sz="2000" dirty="0"/>
              <a:t>Or 10b-10g-10b (49% efficiency)  vs 10b (~100% efficiency)</a:t>
            </a:r>
          </a:p>
          <a:p>
            <a:pPr lvl="1"/>
            <a:r>
              <a:rPr lang="en-US" sz="1600" dirty="0"/>
              <a:t>In order to run 10b in the center we can shift 10-10-10 configuration by 10b then the second MB of 10b will not interact with RHIC bunches</a:t>
            </a:r>
          </a:p>
          <a:p>
            <a:pPr lvl="1"/>
            <a:r>
              <a:rPr lang="en-US" sz="1600" dirty="0"/>
              <a:t>Could be done through LLRF laser-timing pet page. </a:t>
            </a:r>
          </a:p>
        </p:txBody>
      </p:sp>
      <p:pic>
        <p:nvPicPr>
          <p:cNvPr id="5" name="Picture 4">
            <a:extLst>
              <a:ext uri="{FF2B5EF4-FFF2-40B4-BE49-F238E27FC236}">
                <a16:creationId xmlns:a16="http://schemas.microsoft.com/office/drawing/2014/main" id="{A1B6DE14-5F4F-D84E-8A37-B273A3AC3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 y="3677197"/>
            <a:ext cx="2853968" cy="2018762"/>
          </a:xfrm>
          <a:prstGeom prst="rect">
            <a:avLst/>
          </a:prstGeom>
        </p:spPr>
      </p:pic>
      <p:sp>
        <p:nvSpPr>
          <p:cNvPr id="6" name="Rectangle 5">
            <a:extLst>
              <a:ext uri="{FF2B5EF4-FFF2-40B4-BE49-F238E27FC236}">
                <a16:creationId xmlns:a16="http://schemas.microsoft.com/office/drawing/2014/main" id="{97255ECB-FB81-A848-B198-E6D79374F0F6}"/>
              </a:ext>
            </a:extLst>
          </p:cNvPr>
          <p:cNvSpPr/>
          <p:nvPr/>
        </p:nvSpPr>
        <p:spPr>
          <a:xfrm>
            <a:off x="91440" y="5833947"/>
            <a:ext cx="2513150" cy="646331"/>
          </a:xfrm>
          <a:prstGeom prst="rect">
            <a:avLst/>
          </a:prstGeom>
        </p:spPr>
        <p:txBody>
          <a:bodyPr wrap="square">
            <a:spAutoFit/>
          </a:bodyPr>
          <a:lstStyle/>
          <a:p>
            <a:r>
              <a:rPr lang="en-US" dirty="0"/>
              <a:t>36 bunches, interaction efficiency ~56%</a:t>
            </a:r>
          </a:p>
        </p:txBody>
      </p:sp>
      <p:sp>
        <p:nvSpPr>
          <p:cNvPr id="7" name="Rectangle 6">
            <a:extLst>
              <a:ext uri="{FF2B5EF4-FFF2-40B4-BE49-F238E27FC236}">
                <a16:creationId xmlns:a16="http://schemas.microsoft.com/office/drawing/2014/main" id="{2976C788-DF89-8A4E-8717-34DDE8798650}"/>
              </a:ext>
            </a:extLst>
          </p:cNvPr>
          <p:cNvSpPr/>
          <p:nvPr/>
        </p:nvSpPr>
        <p:spPr>
          <a:xfrm>
            <a:off x="6505455" y="5817741"/>
            <a:ext cx="2158409" cy="923330"/>
          </a:xfrm>
          <a:prstGeom prst="rect">
            <a:avLst/>
          </a:prstGeom>
        </p:spPr>
        <p:txBody>
          <a:bodyPr wrap="square">
            <a:spAutoFit/>
          </a:bodyPr>
          <a:lstStyle/>
          <a:p>
            <a:r>
              <a:rPr lang="en-US" dirty="0"/>
              <a:t>10b-10g-10b, interaction efficiency ~49%</a:t>
            </a:r>
          </a:p>
        </p:txBody>
      </p:sp>
      <p:pic>
        <p:nvPicPr>
          <p:cNvPr id="8" name="Picture 7">
            <a:extLst>
              <a:ext uri="{FF2B5EF4-FFF2-40B4-BE49-F238E27FC236}">
                <a16:creationId xmlns:a16="http://schemas.microsoft.com/office/drawing/2014/main" id="{2EEB36EB-1FCF-CB4E-A0B4-4DB59B71B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1008" y="3725143"/>
            <a:ext cx="2687304" cy="1900872"/>
          </a:xfrm>
          <a:prstGeom prst="rect">
            <a:avLst/>
          </a:prstGeom>
        </p:spPr>
      </p:pic>
      <p:pic>
        <p:nvPicPr>
          <p:cNvPr id="9" name="Picture 8">
            <a:extLst>
              <a:ext uri="{FF2B5EF4-FFF2-40B4-BE49-F238E27FC236}">
                <a16:creationId xmlns:a16="http://schemas.microsoft.com/office/drawing/2014/main" id="{9ADC98CF-2978-E74A-BFEE-7B230A9859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5408" y="3683062"/>
            <a:ext cx="2853966" cy="2018762"/>
          </a:xfrm>
          <a:prstGeom prst="rect">
            <a:avLst/>
          </a:prstGeom>
        </p:spPr>
      </p:pic>
      <p:sp>
        <p:nvSpPr>
          <p:cNvPr id="10" name="Rectangle 9">
            <a:extLst>
              <a:ext uri="{FF2B5EF4-FFF2-40B4-BE49-F238E27FC236}">
                <a16:creationId xmlns:a16="http://schemas.microsoft.com/office/drawing/2014/main" id="{1FD1A6F5-B066-E146-8564-E6E1A1A9CE57}"/>
              </a:ext>
            </a:extLst>
          </p:cNvPr>
          <p:cNvSpPr/>
          <p:nvPr/>
        </p:nvSpPr>
        <p:spPr>
          <a:xfrm>
            <a:off x="3138484" y="5833947"/>
            <a:ext cx="3003236" cy="646331"/>
          </a:xfrm>
          <a:prstGeom prst="rect">
            <a:avLst/>
          </a:prstGeom>
        </p:spPr>
        <p:txBody>
          <a:bodyPr wrap="square">
            <a:spAutoFit/>
          </a:bodyPr>
          <a:lstStyle/>
          <a:p>
            <a:r>
              <a:rPr lang="en-US" dirty="0"/>
              <a:t>20 bunches, interaction efficiency ~88%</a:t>
            </a:r>
          </a:p>
        </p:txBody>
      </p:sp>
      <p:pic>
        <p:nvPicPr>
          <p:cNvPr id="4" name="Picture 3">
            <a:extLst>
              <a:ext uri="{FF2B5EF4-FFF2-40B4-BE49-F238E27FC236}">
                <a16:creationId xmlns:a16="http://schemas.microsoft.com/office/drawing/2014/main" id="{C119F504-5F0F-D248-91EF-C13B356A7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33462" y="3703143"/>
            <a:ext cx="2853968" cy="2018763"/>
          </a:xfrm>
          <a:prstGeom prst="rect">
            <a:avLst/>
          </a:prstGeom>
        </p:spPr>
      </p:pic>
      <p:sp>
        <p:nvSpPr>
          <p:cNvPr id="11" name="Rectangle 10">
            <a:extLst>
              <a:ext uri="{FF2B5EF4-FFF2-40B4-BE49-F238E27FC236}">
                <a16:creationId xmlns:a16="http://schemas.microsoft.com/office/drawing/2014/main" id="{2248970D-3F24-474A-900F-2823C12CD516}"/>
              </a:ext>
            </a:extLst>
          </p:cNvPr>
          <p:cNvSpPr/>
          <p:nvPr/>
        </p:nvSpPr>
        <p:spPr>
          <a:xfrm>
            <a:off x="9570872" y="5846595"/>
            <a:ext cx="2158409" cy="923330"/>
          </a:xfrm>
          <a:prstGeom prst="rect">
            <a:avLst/>
          </a:prstGeom>
        </p:spPr>
        <p:txBody>
          <a:bodyPr wrap="square">
            <a:spAutoFit/>
          </a:bodyPr>
          <a:lstStyle/>
          <a:p>
            <a:r>
              <a:rPr lang="en-US" dirty="0"/>
              <a:t>10b-10g-10b (shifted by10), interaction efficiency ~50%</a:t>
            </a:r>
          </a:p>
        </p:txBody>
      </p:sp>
      <p:sp>
        <p:nvSpPr>
          <p:cNvPr id="12" name="Rounded Rectangle 11">
            <a:extLst>
              <a:ext uri="{FF2B5EF4-FFF2-40B4-BE49-F238E27FC236}">
                <a16:creationId xmlns:a16="http://schemas.microsoft.com/office/drawing/2014/main" id="{87F19766-1207-1444-9AAD-3CF55C4614BB}"/>
              </a:ext>
            </a:extLst>
          </p:cNvPr>
          <p:cNvSpPr/>
          <p:nvPr/>
        </p:nvSpPr>
        <p:spPr>
          <a:xfrm>
            <a:off x="2945408" y="3429000"/>
            <a:ext cx="9134297" cy="3429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98A8C61-03C1-F740-B721-52BBFD5CF259}"/>
              </a:ext>
            </a:extLst>
          </p:cNvPr>
          <p:cNvSpPr txBox="1"/>
          <p:nvPr/>
        </p:nvSpPr>
        <p:spPr>
          <a:xfrm>
            <a:off x="6241008" y="3432127"/>
            <a:ext cx="2600179" cy="369332"/>
          </a:xfrm>
          <a:prstGeom prst="rect">
            <a:avLst/>
          </a:prstGeom>
          <a:noFill/>
        </p:spPr>
        <p:txBody>
          <a:bodyPr wrap="square" rtlCol="0">
            <a:spAutoFit/>
          </a:bodyPr>
          <a:lstStyle/>
          <a:p>
            <a:r>
              <a:rPr lang="en-US" b="1" dirty="0"/>
              <a:t>Proposed for the APEX</a:t>
            </a:r>
          </a:p>
        </p:txBody>
      </p:sp>
    </p:spTree>
    <p:extLst>
      <p:ext uri="{BB962C8B-B14F-4D97-AF65-F5344CB8AC3E}">
        <p14:creationId xmlns:p14="http://schemas.microsoft.com/office/powerpoint/2010/main" val="164103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F1DD-3500-6441-A3DC-96E30AD99512}"/>
              </a:ext>
            </a:extLst>
          </p:cNvPr>
          <p:cNvSpPr>
            <a:spLocks noGrp="1"/>
          </p:cNvSpPr>
          <p:nvPr>
            <p:ph type="title"/>
          </p:nvPr>
        </p:nvSpPr>
        <p:spPr>
          <a:xfrm>
            <a:off x="171085" y="142079"/>
            <a:ext cx="11638841" cy="655292"/>
          </a:xfrm>
        </p:spPr>
        <p:txBody>
          <a:bodyPr>
            <a:normAutofit fontScale="90000"/>
          </a:bodyPr>
          <a:lstStyle/>
          <a:p>
            <a:r>
              <a:rPr lang="en-US" dirty="0"/>
              <a:t>APEX on June 24, 2021</a:t>
            </a:r>
          </a:p>
        </p:txBody>
      </p:sp>
      <p:sp>
        <p:nvSpPr>
          <p:cNvPr id="3" name="Content Placeholder 2">
            <a:extLst>
              <a:ext uri="{FF2B5EF4-FFF2-40B4-BE49-F238E27FC236}">
                <a16:creationId xmlns:a16="http://schemas.microsoft.com/office/drawing/2014/main" id="{BE5E6656-AE86-E143-A52D-81C145CD3A72}"/>
              </a:ext>
            </a:extLst>
          </p:cNvPr>
          <p:cNvSpPr>
            <a:spLocks noGrp="1"/>
          </p:cNvSpPr>
          <p:nvPr>
            <p:ph idx="1"/>
          </p:nvPr>
        </p:nvSpPr>
        <p:spPr>
          <a:xfrm>
            <a:off x="107747" y="885250"/>
            <a:ext cx="7559993" cy="4449899"/>
          </a:xfrm>
        </p:spPr>
        <p:txBody>
          <a:bodyPr>
            <a:normAutofit fontScale="92500"/>
          </a:bodyPr>
          <a:lstStyle/>
          <a:p>
            <a:r>
              <a:rPr lang="en-US" sz="2400" dirty="0"/>
              <a:t>Before APEX time prepare necessary laser pulse structure</a:t>
            </a:r>
          </a:p>
          <a:p>
            <a:r>
              <a:rPr lang="en-US" sz="2400" dirty="0"/>
              <a:t>RHIC was setup  to use only 9MHz due to limited time we used </a:t>
            </a:r>
            <a:r>
              <a:rPr lang="en-US" sz="2000" dirty="0"/>
              <a:t>only </a:t>
            </a:r>
            <a:r>
              <a:rPr lang="en-US" sz="2000" dirty="0">
                <a:solidFill>
                  <a:srgbClr val="FF0000"/>
                </a:solidFill>
              </a:rPr>
              <a:t>parabolic RHIC longitudinal profile </a:t>
            </a:r>
          </a:p>
          <a:p>
            <a:r>
              <a:rPr lang="en-US" sz="2400" dirty="0"/>
              <a:t>In pulsed mode check MB energy distribution (energy spread) of all configurations: 36b, new 20b  and 10b-10g-10b.</a:t>
            </a:r>
          </a:p>
          <a:p>
            <a:r>
              <a:rPr lang="en-US" sz="2400" dirty="0"/>
              <a:t>At low intensity conduct  cooling/heating/lifetime measurements for 20b, 10b-10g-10b and 10b-10g-10b shifted </a:t>
            </a:r>
          </a:p>
          <a:p>
            <a:r>
              <a:rPr lang="en-US" sz="2400" dirty="0"/>
              <a:t>Using regular parabolic ion bucket with close to nominal RHIC operation intensity, optimize CS solenoids to reduce overfocusing of e-bunches setting at the rms size of the ion.</a:t>
            </a:r>
          </a:p>
          <a:p>
            <a:pPr lvl="1"/>
            <a:r>
              <a:rPr lang="en-US" sz="2000" dirty="0"/>
              <a:t>Compare results for : centered position vs   10ns shifted position cooling efficiency</a:t>
            </a:r>
          </a:p>
        </p:txBody>
      </p:sp>
      <p:pic>
        <p:nvPicPr>
          <p:cNvPr id="5" name="Picture 4">
            <a:extLst>
              <a:ext uri="{FF2B5EF4-FFF2-40B4-BE49-F238E27FC236}">
                <a16:creationId xmlns:a16="http://schemas.microsoft.com/office/drawing/2014/main" id="{71453662-F91E-F643-AAC2-E348475876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7423" y="687497"/>
            <a:ext cx="4433492" cy="3137948"/>
          </a:xfrm>
          <a:prstGeom prst="rect">
            <a:avLst/>
          </a:prstGeom>
        </p:spPr>
      </p:pic>
      <p:sp>
        <p:nvSpPr>
          <p:cNvPr id="6" name="Rectangle 5">
            <a:extLst>
              <a:ext uri="{FF2B5EF4-FFF2-40B4-BE49-F238E27FC236}">
                <a16:creationId xmlns:a16="http://schemas.microsoft.com/office/drawing/2014/main" id="{AADA261E-28F5-9C45-B698-850A4076FB61}"/>
              </a:ext>
            </a:extLst>
          </p:cNvPr>
          <p:cNvSpPr/>
          <p:nvPr/>
        </p:nvSpPr>
        <p:spPr>
          <a:xfrm>
            <a:off x="107747" y="6419412"/>
            <a:ext cx="11913166" cy="369332"/>
          </a:xfrm>
          <a:prstGeom prst="rect">
            <a:avLst/>
          </a:prstGeom>
        </p:spPr>
        <p:txBody>
          <a:bodyPr wrap="square">
            <a:spAutoFit/>
          </a:bodyPr>
          <a:lstStyle/>
          <a:p>
            <a:r>
              <a:rPr lang="en-US" dirty="0">
                <a:hlinkClick r:id="rId3"/>
              </a:rPr>
              <a:t>http://www.cadops2.bnl.gov/elogs/entryList.jsp?DATABY=day&amp;ELOG=LEReC&amp;DATE=06/24/2021&amp;DIR=none#1481294</a:t>
            </a:r>
            <a:r>
              <a:rPr lang="en-US" dirty="0"/>
              <a:t> </a:t>
            </a:r>
            <a:endParaRPr lang="en-US" sz="1600" dirty="0"/>
          </a:p>
        </p:txBody>
      </p:sp>
      <p:sp>
        <p:nvSpPr>
          <p:cNvPr id="7" name="Rectangle 6">
            <a:extLst>
              <a:ext uri="{FF2B5EF4-FFF2-40B4-BE49-F238E27FC236}">
                <a16:creationId xmlns:a16="http://schemas.microsoft.com/office/drawing/2014/main" id="{EA0E04FB-2BD2-7F46-8017-20E829FE8E6B}"/>
              </a:ext>
            </a:extLst>
          </p:cNvPr>
          <p:cNvSpPr/>
          <p:nvPr/>
        </p:nvSpPr>
        <p:spPr>
          <a:xfrm>
            <a:off x="171085" y="5957747"/>
            <a:ext cx="5334626" cy="461665"/>
          </a:xfrm>
          <a:prstGeom prst="rect">
            <a:avLst/>
          </a:prstGeom>
        </p:spPr>
        <p:txBody>
          <a:bodyPr wrap="square">
            <a:spAutoFit/>
          </a:bodyPr>
          <a:lstStyle/>
          <a:p>
            <a:r>
              <a:rPr lang="en-US" sz="2400" dirty="0"/>
              <a:t>We used about 2 hours 6pm-7:45pm</a:t>
            </a:r>
          </a:p>
        </p:txBody>
      </p:sp>
      <p:sp>
        <p:nvSpPr>
          <p:cNvPr id="4" name="TextBox 3">
            <a:extLst>
              <a:ext uri="{FF2B5EF4-FFF2-40B4-BE49-F238E27FC236}">
                <a16:creationId xmlns:a16="http://schemas.microsoft.com/office/drawing/2014/main" id="{FB9EAD49-9824-2649-9DD9-F22D347CBBF0}"/>
              </a:ext>
            </a:extLst>
          </p:cNvPr>
          <p:cNvSpPr txBox="1"/>
          <p:nvPr/>
        </p:nvSpPr>
        <p:spPr>
          <a:xfrm>
            <a:off x="7875266" y="3985844"/>
            <a:ext cx="3921142" cy="830997"/>
          </a:xfrm>
          <a:prstGeom prst="rect">
            <a:avLst/>
          </a:prstGeom>
          <a:noFill/>
        </p:spPr>
        <p:txBody>
          <a:bodyPr wrap="square" rtlCol="0">
            <a:spAutoFit/>
          </a:bodyPr>
          <a:lstStyle/>
          <a:p>
            <a:r>
              <a:rPr lang="en-US" sz="1600" dirty="0"/>
              <a:t>In green is shown longitudinal area of 50.4 </a:t>
            </a:r>
            <a:r>
              <a:rPr lang="en-US" sz="1600" dirty="0" err="1"/>
              <a:t>nsec</a:t>
            </a:r>
            <a:r>
              <a:rPr lang="en-US" sz="1600" dirty="0"/>
              <a:t>  covered by </a:t>
            </a:r>
            <a:r>
              <a:rPr lang="en-US" sz="1600" dirty="0" err="1"/>
              <a:t>LEReC</a:t>
            </a:r>
            <a:r>
              <a:rPr lang="en-US" sz="1600" dirty="0"/>
              <a:t> nominal operation  (36b per 1 MB)</a:t>
            </a:r>
          </a:p>
        </p:txBody>
      </p:sp>
    </p:spTree>
    <p:extLst>
      <p:ext uri="{BB962C8B-B14F-4D97-AF65-F5344CB8AC3E}">
        <p14:creationId xmlns:p14="http://schemas.microsoft.com/office/powerpoint/2010/main" val="127059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906DCCB0-98FE-FD42-9A1D-36FC973C79E4}"/>
              </a:ext>
            </a:extLst>
          </p:cNvPr>
          <p:cNvPicPr>
            <a:picLocks noGrp="1" noChangeAspect="1"/>
          </p:cNvPicPr>
          <p:nvPr>
            <p:ph idx="1"/>
          </p:nvPr>
        </p:nvPicPr>
        <p:blipFill>
          <a:blip r:embed="rId2"/>
          <a:stretch>
            <a:fillRect/>
          </a:stretch>
        </p:blipFill>
        <p:spPr>
          <a:xfrm>
            <a:off x="838200" y="420797"/>
            <a:ext cx="10306373" cy="6733104"/>
          </a:xfrm>
        </p:spPr>
      </p:pic>
      <p:sp>
        <p:nvSpPr>
          <p:cNvPr id="2" name="Title 1">
            <a:extLst>
              <a:ext uri="{FF2B5EF4-FFF2-40B4-BE49-F238E27FC236}">
                <a16:creationId xmlns:a16="http://schemas.microsoft.com/office/drawing/2014/main" id="{2331A1CB-084A-1F4D-9DC9-EAC7317237B9}"/>
              </a:ext>
            </a:extLst>
          </p:cNvPr>
          <p:cNvSpPr>
            <a:spLocks noGrp="1"/>
          </p:cNvSpPr>
          <p:nvPr>
            <p:ph type="title"/>
          </p:nvPr>
        </p:nvSpPr>
        <p:spPr>
          <a:xfrm>
            <a:off x="0" y="-51309"/>
            <a:ext cx="10431855" cy="525284"/>
          </a:xfrm>
        </p:spPr>
        <p:txBody>
          <a:bodyPr>
            <a:normAutofit fontScale="90000"/>
          </a:bodyPr>
          <a:lstStyle/>
          <a:p>
            <a:r>
              <a:rPr lang="en-US" dirty="0"/>
              <a:t>Experiment timeline</a:t>
            </a:r>
          </a:p>
        </p:txBody>
      </p:sp>
      <p:sp>
        <p:nvSpPr>
          <p:cNvPr id="10" name="TextBox 9">
            <a:extLst>
              <a:ext uri="{FF2B5EF4-FFF2-40B4-BE49-F238E27FC236}">
                <a16:creationId xmlns:a16="http://schemas.microsoft.com/office/drawing/2014/main" id="{14AF428D-65B5-4E47-804E-2C676747989E}"/>
              </a:ext>
            </a:extLst>
          </p:cNvPr>
          <p:cNvSpPr txBox="1"/>
          <p:nvPr/>
        </p:nvSpPr>
        <p:spPr>
          <a:xfrm>
            <a:off x="1668446" y="1025616"/>
            <a:ext cx="2060413" cy="1077218"/>
          </a:xfrm>
          <a:prstGeom prst="rect">
            <a:avLst/>
          </a:prstGeom>
          <a:noFill/>
        </p:spPr>
        <p:txBody>
          <a:bodyPr wrap="square" rtlCol="0">
            <a:spAutoFit/>
          </a:bodyPr>
          <a:lstStyle/>
          <a:p>
            <a:r>
              <a:rPr lang="en-US" sz="1600" dirty="0">
                <a:solidFill>
                  <a:schemeClr val="accent1"/>
                </a:solidFill>
              </a:rPr>
              <a:t>Bunch pattern setup,</a:t>
            </a:r>
          </a:p>
          <a:p>
            <a:r>
              <a:rPr lang="en-US" sz="1600" dirty="0">
                <a:solidFill>
                  <a:schemeClr val="accent1"/>
                </a:solidFill>
              </a:rPr>
              <a:t>bunch quality measurements</a:t>
            </a:r>
          </a:p>
          <a:p>
            <a:r>
              <a:rPr lang="en-US" sz="1600" dirty="0">
                <a:solidFill>
                  <a:schemeClr val="accent1"/>
                </a:solidFill>
              </a:rPr>
              <a:t>in pulsed mode</a:t>
            </a:r>
          </a:p>
        </p:txBody>
      </p:sp>
      <p:sp>
        <p:nvSpPr>
          <p:cNvPr id="11" name="Rectangle 10">
            <a:extLst>
              <a:ext uri="{FF2B5EF4-FFF2-40B4-BE49-F238E27FC236}">
                <a16:creationId xmlns:a16="http://schemas.microsoft.com/office/drawing/2014/main" id="{A004F8E9-7C01-804F-9E5B-52484CA8578B}"/>
              </a:ext>
            </a:extLst>
          </p:cNvPr>
          <p:cNvSpPr/>
          <p:nvPr/>
        </p:nvSpPr>
        <p:spPr>
          <a:xfrm>
            <a:off x="4009864" y="4796618"/>
            <a:ext cx="1047979" cy="338554"/>
          </a:xfrm>
          <a:prstGeom prst="rect">
            <a:avLst/>
          </a:prstGeom>
        </p:spPr>
        <p:txBody>
          <a:bodyPr wrap="none">
            <a:spAutoFit/>
          </a:bodyPr>
          <a:lstStyle/>
          <a:p>
            <a:r>
              <a:rPr lang="en-US" sz="1600" b="1" dirty="0">
                <a:solidFill>
                  <a:srgbClr val="0070C0"/>
                </a:solidFill>
              </a:rPr>
              <a:t>6mA, 20b </a:t>
            </a:r>
          </a:p>
        </p:txBody>
      </p:sp>
      <p:sp>
        <p:nvSpPr>
          <p:cNvPr id="12" name="Rectangle 11">
            <a:extLst>
              <a:ext uri="{FF2B5EF4-FFF2-40B4-BE49-F238E27FC236}">
                <a16:creationId xmlns:a16="http://schemas.microsoft.com/office/drawing/2014/main" id="{8E2A8A48-7DD2-654B-B089-8C9E31DA0B3A}"/>
              </a:ext>
            </a:extLst>
          </p:cNvPr>
          <p:cNvSpPr/>
          <p:nvPr/>
        </p:nvSpPr>
        <p:spPr>
          <a:xfrm>
            <a:off x="1507525" y="926760"/>
            <a:ext cx="2125361" cy="5659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78CA3A-70C1-3148-87C4-E48B2D2087FC}"/>
              </a:ext>
            </a:extLst>
          </p:cNvPr>
          <p:cNvSpPr/>
          <p:nvPr/>
        </p:nvSpPr>
        <p:spPr>
          <a:xfrm>
            <a:off x="3697834" y="933369"/>
            <a:ext cx="1597723" cy="5659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9D6502-B9BA-3049-85A6-F55CBED51EDE}"/>
              </a:ext>
            </a:extLst>
          </p:cNvPr>
          <p:cNvSpPr/>
          <p:nvPr/>
        </p:nvSpPr>
        <p:spPr>
          <a:xfrm>
            <a:off x="5614739" y="926760"/>
            <a:ext cx="1119693" cy="5659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651F6C-CC70-3C49-A30B-57050DAA7199}"/>
              </a:ext>
            </a:extLst>
          </p:cNvPr>
          <p:cNvSpPr/>
          <p:nvPr/>
        </p:nvSpPr>
        <p:spPr>
          <a:xfrm>
            <a:off x="5644017" y="4845615"/>
            <a:ext cx="1152175" cy="338554"/>
          </a:xfrm>
          <a:prstGeom prst="rect">
            <a:avLst/>
          </a:prstGeom>
        </p:spPr>
        <p:txBody>
          <a:bodyPr wrap="none">
            <a:spAutoFit/>
          </a:bodyPr>
          <a:lstStyle/>
          <a:p>
            <a:r>
              <a:rPr lang="en-US" sz="1600" b="1" dirty="0">
                <a:solidFill>
                  <a:srgbClr val="0070C0"/>
                </a:solidFill>
              </a:rPr>
              <a:t>12mA, 20b </a:t>
            </a:r>
          </a:p>
        </p:txBody>
      </p:sp>
      <p:sp>
        <p:nvSpPr>
          <p:cNvPr id="18" name="Rectangle 17">
            <a:extLst>
              <a:ext uri="{FF2B5EF4-FFF2-40B4-BE49-F238E27FC236}">
                <a16:creationId xmlns:a16="http://schemas.microsoft.com/office/drawing/2014/main" id="{8B2EDEC9-E496-1848-B7FD-4A5816D0AF59}"/>
              </a:ext>
            </a:extLst>
          </p:cNvPr>
          <p:cNvSpPr/>
          <p:nvPr/>
        </p:nvSpPr>
        <p:spPr>
          <a:xfrm>
            <a:off x="7140314" y="4842786"/>
            <a:ext cx="1135247" cy="584775"/>
          </a:xfrm>
          <a:prstGeom prst="rect">
            <a:avLst/>
          </a:prstGeom>
        </p:spPr>
        <p:txBody>
          <a:bodyPr wrap="square">
            <a:spAutoFit/>
          </a:bodyPr>
          <a:lstStyle/>
          <a:p>
            <a:pPr algn="ctr"/>
            <a:r>
              <a:rPr lang="en-US" sz="1600" b="1" dirty="0">
                <a:solidFill>
                  <a:srgbClr val="0070C0"/>
                </a:solidFill>
              </a:rPr>
              <a:t>12mA</a:t>
            </a:r>
          </a:p>
          <a:p>
            <a:r>
              <a:rPr lang="en-US" sz="1600" b="1" dirty="0">
                <a:solidFill>
                  <a:srgbClr val="0070C0"/>
                </a:solidFill>
              </a:rPr>
              <a:t>10b10g10b </a:t>
            </a:r>
          </a:p>
        </p:txBody>
      </p:sp>
      <p:sp>
        <p:nvSpPr>
          <p:cNvPr id="19" name="Rectangle 18">
            <a:extLst>
              <a:ext uri="{FF2B5EF4-FFF2-40B4-BE49-F238E27FC236}">
                <a16:creationId xmlns:a16="http://schemas.microsoft.com/office/drawing/2014/main" id="{AB41F9F1-BE29-3A44-B3F5-A19F6F9B7674}"/>
              </a:ext>
            </a:extLst>
          </p:cNvPr>
          <p:cNvSpPr/>
          <p:nvPr/>
        </p:nvSpPr>
        <p:spPr>
          <a:xfrm>
            <a:off x="7217566" y="933368"/>
            <a:ext cx="1006420" cy="56455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E4E888-3C03-0342-AFC3-33B429ACB8E1}"/>
              </a:ext>
            </a:extLst>
          </p:cNvPr>
          <p:cNvSpPr/>
          <p:nvPr/>
        </p:nvSpPr>
        <p:spPr>
          <a:xfrm>
            <a:off x="8623743" y="4815884"/>
            <a:ext cx="1422300" cy="830997"/>
          </a:xfrm>
          <a:prstGeom prst="rect">
            <a:avLst/>
          </a:prstGeom>
        </p:spPr>
        <p:txBody>
          <a:bodyPr wrap="square">
            <a:spAutoFit/>
          </a:bodyPr>
          <a:lstStyle/>
          <a:p>
            <a:pPr algn="ctr"/>
            <a:r>
              <a:rPr lang="en-US" sz="1600" b="1" dirty="0">
                <a:solidFill>
                  <a:srgbClr val="0070C0"/>
                </a:solidFill>
              </a:rPr>
              <a:t>12mA/2</a:t>
            </a:r>
          </a:p>
          <a:p>
            <a:r>
              <a:rPr lang="en-US" sz="1600" b="1" dirty="0">
                <a:solidFill>
                  <a:srgbClr val="0070C0"/>
                </a:solidFill>
              </a:rPr>
              <a:t>10b centered</a:t>
            </a:r>
          </a:p>
          <a:p>
            <a:r>
              <a:rPr lang="en-US" sz="1600" b="1" dirty="0">
                <a:solidFill>
                  <a:srgbClr val="0070C0"/>
                </a:solidFill>
              </a:rPr>
              <a:t> </a:t>
            </a:r>
          </a:p>
        </p:txBody>
      </p:sp>
      <p:sp>
        <p:nvSpPr>
          <p:cNvPr id="21" name="Rectangle 20">
            <a:extLst>
              <a:ext uri="{FF2B5EF4-FFF2-40B4-BE49-F238E27FC236}">
                <a16:creationId xmlns:a16="http://schemas.microsoft.com/office/drawing/2014/main" id="{CA4BD30B-9934-0744-BF8E-85BA8D9BC171}"/>
              </a:ext>
            </a:extLst>
          </p:cNvPr>
          <p:cNvSpPr/>
          <p:nvPr/>
        </p:nvSpPr>
        <p:spPr>
          <a:xfrm>
            <a:off x="8663453" y="940577"/>
            <a:ext cx="1180599" cy="56455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C2A5FD-B619-D749-B049-D37D96EB87E0}"/>
              </a:ext>
            </a:extLst>
          </p:cNvPr>
          <p:cNvSpPr txBox="1"/>
          <p:nvPr/>
        </p:nvSpPr>
        <p:spPr>
          <a:xfrm rot="16200000">
            <a:off x="4747707" y="4845615"/>
            <a:ext cx="1441835" cy="338554"/>
          </a:xfrm>
          <a:prstGeom prst="rect">
            <a:avLst/>
          </a:prstGeom>
          <a:noFill/>
        </p:spPr>
        <p:txBody>
          <a:bodyPr wrap="square" rtlCol="0">
            <a:spAutoFit/>
          </a:bodyPr>
          <a:lstStyle/>
          <a:p>
            <a:r>
              <a:rPr lang="en-US" sz="1600" b="1" dirty="0">
                <a:solidFill>
                  <a:srgbClr val="0070C0"/>
                </a:solidFill>
              </a:rPr>
              <a:t>IBS only</a:t>
            </a:r>
          </a:p>
        </p:txBody>
      </p:sp>
      <p:sp>
        <p:nvSpPr>
          <p:cNvPr id="23" name="TextBox 22">
            <a:extLst>
              <a:ext uri="{FF2B5EF4-FFF2-40B4-BE49-F238E27FC236}">
                <a16:creationId xmlns:a16="http://schemas.microsoft.com/office/drawing/2014/main" id="{87DBB46F-7463-B54E-A3AD-D067543458A9}"/>
              </a:ext>
            </a:extLst>
          </p:cNvPr>
          <p:cNvSpPr txBox="1"/>
          <p:nvPr/>
        </p:nvSpPr>
        <p:spPr>
          <a:xfrm rot="16200000">
            <a:off x="6224201" y="4845614"/>
            <a:ext cx="1441835" cy="338554"/>
          </a:xfrm>
          <a:prstGeom prst="rect">
            <a:avLst/>
          </a:prstGeom>
          <a:noFill/>
        </p:spPr>
        <p:txBody>
          <a:bodyPr wrap="square" rtlCol="0">
            <a:spAutoFit/>
          </a:bodyPr>
          <a:lstStyle/>
          <a:p>
            <a:r>
              <a:rPr lang="en-US" sz="1600" b="1" dirty="0">
                <a:solidFill>
                  <a:srgbClr val="0070C0"/>
                </a:solidFill>
              </a:rPr>
              <a:t>IBS only</a:t>
            </a:r>
          </a:p>
        </p:txBody>
      </p:sp>
      <p:sp>
        <p:nvSpPr>
          <p:cNvPr id="24" name="TextBox 23">
            <a:extLst>
              <a:ext uri="{FF2B5EF4-FFF2-40B4-BE49-F238E27FC236}">
                <a16:creationId xmlns:a16="http://schemas.microsoft.com/office/drawing/2014/main" id="{2720988A-3AD7-5A40-AA66-2731A6F6AFAB}"/>
              </a:ext>
            </a:extLst>
          </p:cNvPr>
          <p:cNvSpPr txBox="1"/>
          <p:nvPr/>
        </p:nvSpPr>
        <p:spPr>
          <a:xfrm rot="16200000">
            <a:off x="7810329" y="4845615"/>
            <a:ext cx="1441835" cy="338554"/>
          </a:xfrm>
          <a:prstGeom prst="rect">
            <a:avLst/>
          </a:prstGeom>
          <a:noFill/>
        </p:spPr>
        <p:txBody>
          <a:bodyPr wrap="square" rtlCol="0">
            <a:spAutoFit/>
          </a:bodyPr>
          <a:lstStyle/>
          <a:p>
            <a:r>
              <a:rPr lang="en-US" sz="1600" b="1" dirty="0">
                <a:solidFill>
                  <a:srgbClr val="0070C0"/>
                </a:solidFill>
              </a:rPr>
              <a:t>IBS only</a:t>
            </a:r>
          </a:p>
        </p:txBody>
      </p:sp>
      <p:sp>
        <p:nvSpPr>
          <p:cNvPr id="25" name="TextBox 24">
            <a:extLst>
              <a:ext uri="{FF2B5EF4-FFF2-40B4-BE49-F238E27FC236}">
                <a16:creationId xmlns:a16="http://schemas.microsoft.com/office/drawing/2014/main" id="{C8240946-22DC-4747-B356-AD389465BC5B}"/>
              </a:ext>
            </a:extLst>
          </p:cNvPr>
          <p:cNvSpPr txBox="1"/>
          <p:nvPr/>
        </p:nvSpPr>
        <p:spPr>
          <a:xfrm>
            <a:off x="10804599" y="4091561"/>
            <a:ext cx="1446131" cy="923330"/>
          </a:xfrm>
          <a:prstGeom prst="rect">
            <a:avLst/>
          </a:prstGeom>
          <a:noFill/>
          <a:ln>
            <a:solidFill>
              <a:srgbClr val="FF0000"/>
            </a:solidFill>
          </a:ln>
        </p:spPr>
        <p:txBody>
          <a:bodyPr wrap="square" rtlCol="0">
            <a:spAutoFit/>
          </a:bodyPr>
          <a:lstStyle/>
          <a:p>
            <a:r>
              <a:rPr lang="en-US" dirty="0"/>
              <a:t>Back to nominal 12mA, 36b</a:t>
            </a:r>
          </a:p>
        </p:txBody>
      </p:sp>
      <p:cxnSp>
        <p:nvCxnSpPr>
          <p:cNvPr id="27" name="Straight Arrow Connector 26">
            <a:extLst>
              <a:ext uri="{FF2B5EF4-FFF2-40B4-BE49-F238E27FC236}">
                <a16:creationId xmlns:a16="http://schemas.microsoft.com/office/drawing/2014/main" id="{E244B93D-DF29-C346-BADB-E8DCFDE7FC91}"/>
              </a:ext>
            </a:extLst>
          </p:cNvPr>
          <p:cNvCxnSpPr>
            <a:stCxn id="25" idx="1"/>
          </p:cNvCxnSpPr>
          <p:nvPr/>
        </p:nvCxnSpPr>
        <p:spPr>
          <a:xfrm flipH="1">
            <a:off x="10221097" y="4553226"/>
            <a:ext cx="583502" cy="243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1963C21-ACEA-B847-8198-F84C3EF6CF3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8544"/>
          <a:stretch/>
        </p:blipFill>
        <p:spPr bwMode="auto">
          <a:xfrm>
            <a:off x="5093139" y="630849"/>
            <a:ext cx="4636168" cy="3073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FD9659-04A8-7145-834E-B1284DBB0E33}"/>
              </a:ext>
            </a:extLst>
          </p:cNvPr>
          <p:cNvSpPr>
            <a:spLocks noGrp="1"/>
          </p:cNvSpPr>
          <p:nvPr>
            <p:ph type="title"/>
          </p:nvPr>
        </p:nvSpPr>
        <p:spPr>
          <a:xfrm>
            <a:off x="297766" y="128756"/>
            <a:ext cx="10515600" cy="566479"/>
          </a:xfrm>
        </p:spPr>
        <p:txBody>
          <a:bodyPr>
            <a:normAutofit fontScale="90000"/>
          </a:bodyPr>
          <a:lstStyle/>
          <a:p>
            <a:r>
              <a:rPr lang="en-US" sz="3600" dirty="0"/>
              <a:t>Laser/timing system setup</a:t>
            </a:r>
          </a:p>
        </p:txBody>
      </p:sp>
      <p:pic>
        <p:nvPicPr>
          <p:cNvPr id="1026" name="Picture 2">
            <a:extLst>
              <a:ext uri="{FF2B5EF4-FFF2-40B4-BE49-F238E27FC236}">
                <a16:creationId xmlns:a16="http://schemas.microsoft.com/office/drawing/2014/main" id="{F600B7D8-2747-BC4A-B7EA-04FD9881563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23431" y="896988"/>
            <a:ext cx="4636168" cy="2860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315CE0-2359-464F-89ED-35A42CABEAF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8998" y="3704017"/>
            <a:ext cx="4932602" cy="2990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99BF0-121F-084B-8A70-799516A87B3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3106"/>
          <a:stretch/>
        </p:blipFill>
        <p:spPr bwMode="auto">
          <a:xfrm>
            <a:off x="5097199" y="3757178"/>
            <a:ext cx="4636168" cy="3234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0C0A63-826A-1040-B414-18DF2A55CF19}"/>
              </a:ext>
            </a:extLst>
          </p:cNvPr>
          <p:cNvSpPr txBox="1"/>
          <p:nvPr/>
        </p:nvSpPr>
        <p:spPr>
          <a:xfrm>
            <a:off x="2107096" y="2659366"/>
            <a:ext cx="874643" cy="369332"/>
          </a:xfrm>
          <a:prstGeom prst="rect">
            <a:avLst/>
          </a:prstGeom>
          <a:noFill/>
        </p:spPr>
        <p:txBody>
          <a:bodyPr wrap="square" rtlCol="0">
            <a:spAutoFit/>
          </a:bodyPr>
          <a:lstStyle/>
          <a:p>
            <a:r>
              <a:rPr lang="en-US" dirty="0">
                <a:solidFill>
                  <a:schemeClr val="bg1"/>
                </a:solidFill>
              </a:rPr>
              <a:t>36b</a:t>
            </a:r>
          </a:p>
        </p:txBody>
      </p:sp>
      <p:sp>
        <p:nvSpPr>
          <p:cNvPr id="10" name="TextBox 9">
            <a:extLst>
              <a:ext uri="{FF2B5EF4-FFF2-40B4-BE49-F238E27FC236}">
                <a16:creationId xmlns:a16="http://schemas.microsoft.com/office/drawing/2014/main" id="{85FB746C-8970-EA42-B5C1-854EFA2675F0}"/>
              </a:ext>
            </a:extLst>
          </p:cNvPr>
          <p:cNvSpPr txBox="1"/>
          <p:nvPr/>
        </p:nvSpPr>
        <p:spPr>
          <a:xfrm>
            <a:off x="2101524" y="5559924"/>
            <a:ext cx="654286" cy="369332"/>
          </a:xfrm>
          <a:prstGeom prst="rect">
            <a:avLst/>
          </a:prstGeom>
          <a:noFill/>
        </p:spPr>
        <p:txBody>
          <a:bodyPr wrap="square" rtlCol="0">
            <a:spAutoFit/>
          </a:bodyPr>
          <a:lstStyle/>
          <a:p>
            <a:r>
              <a:rPr lang="en-US" dirty="0">
                <a:solidFill>
                  <a:schemeClr val="bg1"/>
                </a:solidFill>
              </a:rPr>
              <a:t>20b</a:t>
            </a:r>
          </a:p>
        </p:txBody>
      </p:sp>
      <p:sp>
        <p:nvSpPr>
          <p:cNvPr id="11" name="TextBox 10">
            <a:extLst>
              <a:ext uri="{FF2B5EF4-FFF2-40B4-BE49-F238E27FC236}">
                <a16:creationId xmlns:a16="http://schemas.microsoft.com/office/drawing/2014/main" id="{58F1256B-967D-D446-BB91-CF1ACC5393C0}"/>
              </a:ext>
            </a:extLst>
          </p:cNvPr>
          <p:cNvSpPr txBox="1"/>
          <p:nvPr/>
        </p:nvSpPr>
        <p:spPr>
          <a:xfrm>
            <a:off x="6753147" y="1186103"/>
            <a:ext cx="2694577" cy="369332"/>
          </a:xfrm>
          <a:prstGeom prst="rect">
            <a:avLst/>
          </a:prstGeom>
          <a:noFill/>
        </p:spPr>
        <p:txBody>
          <a:bodyPr wrap="square" rtlCol="0">
            <a:spAutoFit/>
          </a:bodyPr>
          <a:lstStyle/>
          <a:p>
            <a:r>
              <a:rPr lang="en-US" dirty="0">
                <a:solidFill>
                  <a:schemeClr val="bg1"/>
                </a:solidFill>
              </a:rPr>
              <a:t>10b10g10b gap is centered</a:t>
            </a:r>
          </a:p>
        </p:txBody>
      </p:sp>
      <p:sp>
        <p:nvSpPr>
          <p:cNvPr id="12" name="TextBox 11">
            <a:extLst>
              <a:ext uri="{FF2B5EF4-FFF2-40B4-BE49-F238E27FC236}">
                <a16:creationId xmlns:a16="http://schemas.microsoft.com/office/drawing/2014/main" id="{6A9CF7B0-3F9A-D24F-99D3-0586163D2038}"/>
              </a:ext>
            </a:extLst>
          </p:cNvPr>
          <p:cNvSpPr txBox="1"/>
          <p:nvPr/>
        </p:nvSpPr>
        <p:spPr>
          <a:xfrm>
            <a:off x="5559552" y="4208430"/>
            <a:ext cx="4100547" cy="369332"/>
          </a:xfrm>
          <a:prstGeom prst="rect">
            <a:avLst/>
          </a:prstGeom>
          <a:noFill/>
        </p:spPr>
        <p:txBody>
          <a:bodyPr wrap="square" rtlCol="0">
            <a:spAutoFit/>
          </a:bodyPr>
          <a:lstStyle/>
          <a:p>
            <a:r>
              <a:rPr lang="en-US" dirty="0">
                <a:solidFill>
                  <a:schemeClr val="bg1"/>
                </a:solidFill>
              </a:rPr>
              <a:t>10b10g10b one half of the MB is centered</a:t>
            </a:r>
          </a:p>
        </p:txBody>
      </p:sp>
      <p:sp>
        <p:nvSpPr>
          <p:cNvPr id="3" name="TextBox 2">
            <a:extLst>
              <a:ext uri="{FF2B5EF4-FFF2-40B4-BE49-F238E27FC236}">
                <a16:creationId xmlns:a16="http://schemas.microsoft.com/office/drawing/2014/main" id="{35FD1DDF-251D-684D-B9D8-56C34D91E57E}"/>
              </a:ext>
            </a:extLst>
          </p:cNvPr>
          <p:cNvSpPr txBox="1"/>
          <p:nvPr/>
        </p:nvSpPr>
        <p:spPr>
          <a:xfrm>
            <a:off x="9862848" y="896988"/>
            <a:ext cx="2329152" cy="5632311"/>
          </a:xfrm>
          <a:prstGeom prst="rect">
            <a:avLst/>
          </a:prstGeom>
          <a:noFill/>
        </p:spPr>
        <p:txBody>
          <a:bodyPr wrap="square" rtlCol="0">
            <a:spAutoFit/>
          </a:bodyPr>
          <a:lstStyle/>
          <a:p>
            <a:r>
              <a:rPr lang="en-US" dirty="0">
                <a:solidFill>
                  <a:srgbClr val="F805EE"/>
                </a:solidFill>
              </a:rPr>
              <a:t>Magenta trace: </a:t>
            </a:r>
            <a:r>
              <a:rPr lang="en-US" dirty="0"/>
              <a:t>IR laser photodiode envelope signal. It defines </a:t>
            </a:r>
            <a:r>
              <a:rPr lang="en-US" dirty="0" err="1"/>
              <a:t>LEReC</a:t>
            </a:r>
            <a:r>
              <a:rPr lang="en-US" dirty="0"/>
              <a:t> CW operation bunches  time structure.</a:t>
            </a:r>
          </a:p>
          <a:p>
            <a:r>
              <a:rPr lang="en-US" dirty="0">
                <a:solidFill>
                  <a:srgbClr val="00B050"/>
                </a:solidFill>
              </a:rPr>
              <a:t>Green trace</a:t>
            </a:r>
            <a:r>
              <a:rPr lang="en-US" dirty="0"/>
              <a:t>: Green laser photodiode signal. </a:t>
            </a:r>
          </a:p>
          <a:p>
            <a:r>
              <a:rPr lang="en-US" dirty="0">
                <a:solidFill>
                  <a:srgbClr val="00B0F0"/>
                </a:solidFill>
              </a:rPr>
              <a:t>Cyan trace: </a:t>
            </a:r>
            <a:r>
              <a:rPr lang="en-US" dirty="0"/>
              <a:t>Yellow</a:t>
            </a:r>
            <a:r>
              <a:rPr lang="en-US" dirty="0">
                <a:solidFill>
                  <a:srgbClr val="00B0F0"/>
                </a:solidFill>
              </a:rPr>
              <a:t> </a:t>
            </a:r>
            <a:r>
              <a:rPr lang="en-US" dirty="0"/>
              <a:t>Cooling section BPM signal  to check RHIC vs  </a:t>
            </a:r>
            <a:r>
              <a:rPr lang="en-US" dirty="0" err="1"/>
              <a:t>LEReC</a:t>
            </a:r>
            <a:r>
              <a:rPr lang="en-US" dirty="0"/>
              <a:t> bunches  longitudinal alignment</a:t>
            </a:r>
          </a:p>
          <a:p>
            <a:endParaRPr lang="en-US" dirty="0"/>
          </a:p>
          <a:p>
            <a:r>
              <a:rPr lang="en-US" dirty="0">
                <a:solidFill>
                  <a:srgbClr val="FFFF00"/>
                </a:solidFill>
                <a:highlight>
                  <a:srgbClr val="000000"/>
                </a:highlight>
              </a:rPr>
              <a:t>Yellow trace: </a:t>
            </a:r>
            <a:r>
              <a:rPr lang="en-US" dirty="0" err="1"/>
              <a:t>GunFCT</a:t>
            </a:r>
            <a:r>
              <a:rPr lang="en-US" dirty="0"/>
              <a:t> signal. It shows 0 since no </a:t>
            </a:r>
            <a:r>
              <a:rPr lang="en-US" dirty="0" err="1"/>
              <a:t>LEReC</a:t>
            </a:r>
            <a:r>
              <a:rPr lang="en-US" dirty="0"/>
              <a:t> beam was generated during the setup shutter was closed.</a:t>
            </a:r>
          </a:p>
        </p:txBody>
      </p:sp>
    </p:spTree>
    <p:extLst>
      <p:ext uri="{BB962C8B-B14F-4D97-AF65-F5344CB8AC3E}">
        <p14:creationId xmlns:p14="http://schemas.microsoft.com/office/powerpoint/2010/main" val="19257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255ECB-FB81-A848-B198-E6D79374F0F6}"/>
              </a:ext>
            </a:extLst>
          </p:cNvPr>
          <p:cNvSpPr/>
          <p:nvPr/>
        </p:nvSpPr>
        <p:spPr>
          <a:xfrm>
            <a:off x="91440" y="5833947"/>
            <a:ext cx="2513150" cy="646331"/>
          </a:xfrm>
          <a:prstGeom prst="rect">
            <a:avLst/>
          </a:prstGeom>
        </p:spPr>
        <p:txBody>
          <a:bodyPr wrap="square">
            <a:spAutoFit/>
          </a:bodyPr>
          <a:lstStyle/>
          <a:p>
            <a:r>
              <a:rPr lang="en-US" dirty="0"/>
              <a:t>36 bunches, interaction efficiency ~43%</a:t>
            </a:r>
          </a:p>
        </p:txBody>
      </p:sp>
      <p:sp>
        <p:nvSpPr>
          <p:cNvPr id="7" name="Rectangle 6">
            <a:extLst>
              <a:ext uri="{FF2B5EF4-FFF2-40B4-BE49-F238E27FC236}">
                <a16:creationId xmlns:a16="http://schemas.microsoft.com/office/drawing/2014/main" id="{2976C788-DF89-8A4E-8717-34DDE8798650}"/>
              </a:ext>
            </a:extLst>
          </p:cNvPr>
          <p:cNvSpPr/>
          <p:nvPr/>
        </p:nvSpPr>
        <p:spPr>
          <a:xfrm>
            <a:off x="6505455" y="5817741"/>
            <a:ext cx="2158409" cy="923330"/>
          </a:xfrm>
          <a:prstGeom prst="rect">
            <a:avLst/>
          </a:prstGeom>
        </p:spPr>
        <p:txBody>
          <a:bodyPr wrap="square">
            <a:spAutoFit/>
          </a:bodyPr>
          <a:lstStyle/>
          <a:p>
            <a:r>
              <a:rPr lang="en-US" dirty="0"/>
              <a:t>10b-10g-10b, interaction efficiency ~31%</a:t>
            </a:r>
          </a:p>
        </p:txBody>
      </p:sp>
      <p:sp>
        <p:nvSpPr>
          <p:cNvPr id="10" name="Rectangle 9">
            <a:extLst>
              <a:ext uri="{FF2B5EF4-FFF2-40B4-BE49-F238E27FC236}">
                <a16:creationId xmlns:a16="http://schemas.microsoft.com/office/drawing/2014/main" id="{1FD1A6F5-B066-E146-8564-E6E1A1A9CE57}"/>
              </a:ext>
            </a:extLst>
          </p:cNvPr>
          <p:cNvSpPr/>
          <p:nvPr/>
        </p:nvSpPr>
        <p:spPr>
          <a:xfrm>
            <a:off x="3138484" y="5833947"/>
            <a:ext cx="3003236" cy="646331"/>
          </a:xfrm>
          <a:prstGeom prst="rect">
            <a:avLst/>
          </a:prstGeom>
        </p:spPr>
        <p:txBody>
          <a:bodyPr wrap="square">
            <a:spAutoFit/>
          </a:bodyPr>
          <a:lstStyle/>
          <a:p>
            <a:r>
              <a:rPr lang="en-US" dirty="0"/>
              <a:t>20 bunches, interaction efficiency ~68%</a:t>
            </a:r>
          </a:p>
        </p:txBody>
      </p:sp>
      <p:sp>
        <p:nvSpPr>
          <p:cNvPr id="11" name="Rectangle 10">
            <a:extLst>
              <a:ext uri="{FF2B5EF4-FFF2-40B4-BE49-F238E27FC236}">
                <a16:creationId xmlns:a16="http://schemas.microsoft.com/office/drawing/2014/main" id="{2248970D-3F24-474A-900F-2823C12CD516}"/>
              </a:ext>
            </a:extLst>
          </p:cNvPr>
          <p:cNvSpPr/>
          <p:nvPr/>
        </p:nvSpPr>
        <p:spPr>
          <a:xfrm>
            <a:off x="9570872" y="5846595"/>
            <a:ext cx="2158409" cy="923330"/>
          </a:xfrm>
          <a:prstGeom prst="rect">
            <a:avLst/>
          </a:prstGeom>
        </p:spPr>
        <p:txBody>
          <a:bodyPr wrap="square">
            <a:spAutoFit/>
          </a:bodyPr>
          <a:lstStyle/>
          <a:p>
            <a:r>
              <a:rPr lang="en-US" dirty="0"/>
              <a:t>10b-10g-10b (shifted by10), interaction efficiency ~46%</a:t>
            </a:r>
          </a:p>
        </p:txBody>
      </p:sp>
      <p:sp>
        <p:nvSpPr>
          <p:cNvPr id="12" name="Rounded Rectangle 11">
            <a:extLst>
              <a:ext uri="{FF2B5EF4-FFF2-40B4-BE49-F238E27FC236}">
                <a16:creationId xmlns:a16="http://schemas.microsoft.com/office/drawing/2014/main" id="{87F19766-1207-1444-9AAD-3CF55C4614BB}"/>
              </a:ext>
            </a:extLst>
          </p:cNvPr>
          <p:cNvSpPr/>
          <p:nvPr/>
        </p:nvSpPr>
        <p:spPr>
          <a:xfrm>
            <a:off x="2945408" y="3429000"/>
            <a:ext cx="9134297" cy="3429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98A8C61-03C1-F740-B721-52BBFD5CF259}"/>
              </a:ext>
            </a:extLst>
          </p:cNvPr>
          <p:cNvSpPr txBox="1"/>
          <p:nvPr/>
        </p:nvSpPr>
        <p:spPr>
          <a:xfrm>
            <a:off x="6061922" y="3496518"/>
            <a:ext cx="3327716" cy="369332"/>
          </a:xfrm>
          <a:prstGeom prst="rect">
            <a:avLst/>
          </a:prstGeom>
          <a:noFill/>
        </p:spPr>
        <p:txBody>
          <a:bodyPr wrap="square" rtlCol="0">
            <a:spAutoFit/>
          </a:bodyPr>
          <a:lstStyle/>
          <a:p>
            <a:r>
              <a:rPr lang="en-US" b="1" dirty="0"/>
              <a:t>APEX June 24, 20219 MHz only </a:t>
            </a:r>
          </a:p>
        </p:txBody>
      </p:sp>
      <p:pic>
        <p:nvPicPr>
          <p:cNvPr id="14" name="Picture 13">
            <a:extLst>
              <a:ext uri="{FF2B5EF4-FFF2-40B4-BE49-F238E27FC236}">
                <a16:creationId xmlns:a16="http://schemas.microsoft.com/office/drawing/2014/main" id="{31E24E58-DF2A-1F4D-AFCB-399E609189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783" y="3791041"/>
            <a:ext cx="2810961" cy="1988341"/>
          </a:xfrm>
          <a:prstGeom prst="rect">
            <a:avLst/>
          </a:prstGeom>
        </p:spPr>
      </p:pic>
      <p:pic>
        <p:nvPicPr>
          <p:cNvPr id="25" name="Picture 24">
            <a:extLst>
              <a:ext uri="{FF2B5EF4-FFF2-40B4-BE49-F238E27FC236}">
                <a16:creationId xmlns:a16="http://schemas.microsoft.com/office/drawing/2014/main" id="{33420FDB-BC9D-6943-87B2-8E9D7139B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 y="223506"/>
            <a:ext cx="2853968" cy="2018762"/>
          </a:xfrm>
          <a:prstGeom prst="rect">
            <a:avLst/>
          </a:prstGeom>
        </p:spPr>
      </p:pic>
      <p:sp>
        <p:nvSpPr>
          <p:cNvPr id="26" name="Rectangle 25">
            <a:extLst>
              <a:ext uri="{FF2B5EF4-FFF2-40B4-BE49-F238E27FC236}">
                <a16:creationId xmlns:a16="http://schemas.microsoft.com/office/drawing/2014/main" id="{A46A9C45-5850-794A-B5B9-270E8E348876}"/>
              </a:ext>
            </a:extLst>
          </p:cNvPr>
          <p:cNvSpPr/>
          <p:nvPr/>
        </p:nvSpPr>
        <p:spPr>
          <a:xfrm>
            <a:off x="243840" y="2380256"/>
            <a:ext cx="2513150" cy="646331"/>
          </a:xfrm>
          <a:prstGeom prst="rect">
            <a:avLst/>
          </a:prstGeom>
        </p:spPr>
        <p:txBody>
          <a:bodyPr wrap="square">
            <a:spAutoFit/>
          </a:bodyPr>
          <a:lstStyle/>
          <a:p>
            <a:r>
              <a:rPr lang="en-US" dirty="0"/>
              <a:t>36 bunches, interaction efficiency ~56%</a:t>
            </a:r>
          </a:p>
        </p:txBody>
      </p:sp>
      <p:sp>
        <p:nvSpPr>
          <p:cNvPr id="27" name="Rectangle 26">
            <a:extLst>
              <a:ext uri="{FF2B5EF4-FFF2-40B4-BE49-F238E27FC236}">
                <a16:creationId xmlns:a16="http://schemas.microsoft.com/office/drawing/2014/main" id="{F399EE7D-ADB8-814B-89C1-C3A1EF77CEB9}"/>
              </a:ext>
            </a:extLst>
          </p:cNvPr>
          <p:cNvSpPr/>
          <p:nvPr/>
        </p:nvSpPr>
        <p:spPr>
          <a:xfrm>
            <a:off x="6657855" y="2364050"/>
            <a:ext cx="2158409" cy="923330"/>
          </a:xfrm>
          <a:prstGeom prst="rect">
            <a:avLst/>
          </a:prstGeom>
        </p:spPr>
        <p:txBody>
          <a:bodyPr wrap="square">
            <a:spAutoFit/>
          </a:bodyPr>
          <a:lstStyle/>
          <a:p>
            <a:r>
              <a:rPr lang="en-US" dirty="0"/>
              <a:t>10b-10g-10b, interaction efficiency ~49%</a:t>
            </a:r>
          </a:p>
        </p:txBody>
      </p:sp>
      <p:pic>
        <p:nvPicPr>
          <p:cNvPr id="28" name="Picture 27">
            <a:extLst>
              <a:ext uri="{FF2B5EF4-FFF2-40B4-BE49-F238E27FC236}">
                <a16:creationId xmlns:a16="http://schemas.microsoft.com/office/drawing/2014/main" id="{0DE30FFF-C9AA-6441-A832-AD263BC07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3408" y="271452"/>
            <a:ext cx="2687304" cy="1900872"/>
          </a:xfrm>
          <a:prstGeom prst="rect">
            <a:avLst/>
          </a:prstGeom>
        </p:spPr>
      </p:pic>
      <p:pic>
        <p:nvPicPr>
          <p:cNvPr id="29" name="Picture 28">
            <a:extLst>
              <a:ext uri="{FF2B5EF4-FFF2-40B4-BE49-F238E27FC236}">
                <a16:creationId xmlns:a16="http://schemas.microsoft.com/office/drawing/2014/main" id="{85B4DF51-CDAE-7643-847B-8860A7770D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7808" y="229371"/>
            <a:ext cx="2853966" cy="2018762"/>
          </a:xfrm>
          <a:prstGeom prst="rect">
            <a:avLst/>
          </a:prstGeom>
        </p:spPr>
      </p:pic>
      <p:sp>
        <p:nvSpPr>
          <p:cNvPr id="30" name="Rectangle 29">
            <a:extLst>
              <a:ext uri="{FF2B5EF4-FFF2-40B4-BE49-F238E27FC236}">
                <a16:creationId xmlns:a16="http://schemas.microsoft.com/office/drawing/2014/main" id="{65648E79-15EB-9B49-B0A0-9338CE705E6F}"/>
              </a:ext>
            </a:extLst>
          </p:cNvPr>
          <p:cNvSpPr/>
          <p:nvPr/>
        </p:nvSpPr>
        <p:spPr>
          <a:xfrm>
            <a:off x="3290884" y="2380256"/>
            <a:ext cx="3003236" cy="646331"/>
          </a:xfrm>
          <a:prstGeom prst="rect">
            <a:avLst/>
          </a:prstGeom>
        </p:spPr>
        <p:txBody>
          <a:bodyPr wrap="square">
            <a:spAutoFit/>
          </a:bodyPr>
          <a:lstStyle/>
          <a:p>
            <a:r>
              <a:rPr lang="en-US" dirty="0"/>
              <a:t>20 bunches, interaction efficiency ~88%</a:t>
            </a:r>
          </a:p>
        </p:txBody>
      </p:sp>
      <p:pic>
        <p:nvPicPr>
          <p:cNvPr id="31" name="Picture 30">
            <a:extLst>
              <a:ext uri="{FF2B5EF4-FFF2-40B4-BE49-F238E27FC236}">
                <a16:creationId xmlns:a16="http://schemas.microsoft.com/office/drawing/2014/main" id="{007B5A7A-68F3-9F4B-9A08-8C39865B18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85862" y="249452"/>
            <a:ext cx="2853968" cy="2018763"/>
          </a:xfrm>
          <a:prstGeom prst="rect">
            <a:avLst/>
          </a:prstGeom>
        </p:spPr>
      </p:pic>
      <p:sp>
        <p:nvSpPr>
          <p:cNvPr id="32" name="Rectangle 31">
            <a:extLst>
              <a:ext uri="{FF2B5EF4-FFF2-40B4-BE49-F238E27FC236}">
                <a16:creationId xmlns:a16="http://schemas.microsoft.com/office/drawing/2014/main" id="{BB323AD3-100A-F141-91AC-3AC881AA85BD}"/>
              </a:ext>
            </a:extLst>
          </p:cNvPr>
          <p:cNvSpPr/>
          <p:nvPr/>
        </p:nvSpPr>
        <p:spPr>
          <a:xfrm>
            <a:off x="9723272" y="2392904"/>
            <a:ext cx="2158409" cy="923330"/>
          </a:xfrm>
          <a:prstGeom prst="rect">
            <a:avLst/>
          </a:prstGeom>
        </p:spPr>
        <p:txBody>
          <a:bodyPr wrap="square">
            <a:spAutoFit/>
          </a:bodyPr>
          <a:lstStyle/>
          <a:p>
            <a:r>
              <a:rPr lang="en-US" dirty="0"/>
              <a:t>10b-10g-10b (shifted by10), interaction efficiency ~50%</a:t>
            </a:r>
          </a:p>
        </p:txBody>
      </p:sp>
      <p:sp>
        <p:nvSpPr>
          <p:cNvPr id="33" name="Rounded Rectangle 32">
            <a:extLst>
              <a:ext uri="{FF2B5EF4-FFF2-40B4-BE49-F238E27FC236}">
                <a16:creationId xmlns:a16="http://schemas.microsoft.com/office/drawing/2014/main" id="{E7EE699C-ABD9-D54B-BF0B-EF30BBE2088B}"/>
              </a:ext>
            </a:extLst>
          </p:cNvPr>
          <p:cNvSpPr/>
          <p:nvPr/>
        </p:nvSpPr>
        <p:spPr>
          <a:xfrm>
            <a:off x="3097808" y="-24691"/>
            <a:ext cx="9134297" cy="3429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9F17C96-3AF8-C642-8CC4-619B2C06D768}"/>
              </a:ext>
            </a:extLst>
          </p:cNvPr>
          <p:cNvSpPr txBox="1"/>
          <p:nvPr/>
        </p:nvSpPr>
        <p:spPr>
          <a:xfrm>
            <a:off x="5015083" y="0"/>
            <a:ext cx="5421393" cy="369332"/>
          </a:xfrm>
          <a:prstGeom prst="rect">
            <a:avLst/>
          </a:prstGeom>
          <a:noFill/>
        </p:spPr>
        <p:txBody>
          <a:bodyPr wrap="square" rtlCol="0">
            <a:spAutoFit/>
          </a:bodyPr>
          <a:lstStyle/>
          <a:p>
            <a:r>
              <a:rPr lang="en-US" b="1" dirty="0"/>
              <a:t>Original Propose for the APEX 9MHz +28MHz </a:t>
            </a:r>
          </a:p>
        </p:txBody>
      </p:sp>
      <p:pic>
        <p:nvPicPr>
          <p:cNvPr id="37" name="Picture 36">
            <a:extLst>
              <a:ext uri="{FF2B5EF4-FFF2-40B4-BE49-F238E27FC236}">
                <a16:creationId xmlns:a16="http://schemas.microsoft.com/office/drawing/2014/main" id="{2D14B393-91E8-5C4C-8FB7-CC23BA23909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02629" y="3796926"/>
            <a:ext cx="2802640" cy="1982456"/>
          </a:xfrm>
          <a:prstGeom prst="rect">
            <a:avLst/>
          </a:prstGeom>
        </p:spPr>
      </p:pic>
      <p:pic>
        <p:nvPicPr>
          <p:cNvPr id="38" name="Picture 37">
            <a:extLst>
              <a:ext uri="{FF2B5EF4-FFF2-40B4-BE49-F238E27FC236}">
                <a16:creationId xmlns:a16="http://schemas.microsoft.com/office/drawing/2014/main" id="{6E0EA652-EF0A-2647-99CD-D8F6D6360DC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94682" y="3800099"/>
            <a:ext cx="2875295" cy="2033848"/>
          </a:xfrm>
          <a:prstGeom prst="rect">
            <a:avLst/>
          </a:prstGeom>
        </p:spPr>
      </p:pic>
      <p:pic>
        <p:nvPicPr>
          <p:cNvPr id="39" name="Picture 38">
            <a:extLst>
              <a:ext uri="{FF2B5EF4-FFF2-40B4-BE49-F238E27FC236}">
                <a16:creationId xmlns:a16="http://schemas.microsoft.com/office/drawing/2014/main" id="{457D553E-176C-D64D-A460-7191FD8DF26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36075" y="3800100"/>
            <a:ext cx="2893176" cy="2046496"/>
          </a:xfrm>
          <a:prstGeom prst="rect">
            <a:avLst/>
          </a:prstGeom>
        </p:spPr>
      </p:pic>
    </p:spTree>
    <p:extLst>
      <p:ext uri="{BB962C8B-B14F-4D97-AF65-F5344CB8AC3E}">
        <p14:creationId xmlns:p14="http://schemas.microsoft.com/office/powerpoint/2010/main" val="270495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AED1AE2-811A-5341-81B8-9B27FCCFDB8B}"/>
              </a:ext>
            </a:extLst>
          </p:cNvPr>
          <p:cNvSpPr txBox="1"/>
          <p:nvPr/>
        </p:nvSpPr>
        <p:spPr>
          <a:xfrm rot="16200000">
            <a:off x="10817855" y="4342155"/>
            <a:ext cx="1584959" cy="369332"/>
          </a:xfrm>
          <a:prstGeom prst="rect">
            <a:avLst/>
          </a:prstGeom>
          <a:noFill/>
        </p:spPr>
        <p:txBody>
          <a:bodyPr wrap="square" rtlCol="0">
            <a:spAutoFit/>
          </a:bodyPr>
          <a:lstStyle/>
          <a:p>
            <a:r>
              <a:rPr lang="en-US" dirty="0">
                <a:solidFill>
                  <a:schemeClr val="bg1"/>
                </a:solidFill>
              </a:rPr>
              <a:t>Time</a:t>
            </a:r>
          </a:p>
        </p:txBody>
      </p:sp>
      <p:pic>
        <p:nvPicPr>
          <p:cNvPr id="1028" name="Picture 4">
            <a:extLst>
              <a:ext uri="{FF2B5EF4-FFF2-40B4-BE49-F238E27FC236}">
                <a16:creationId xmlns:a16="http://schemas.microsoft.com/office/drawing/2014/main" id="{7B6EF84A-20AD-F746-A93F-1AE9D5D31FEC}"/>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9546" t="3056" r="43829" b="30762"/>
          <a:stretch/>
        </p:blipFill>
        <p:spPr bwMode="auto">
          <a:xfrm>
            <a:off x="6424746" y="3168430"/>
            <a:ext cx="2466382" cy="3648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2912CF9-E25E-6841-A1F7-EE4E8E18D0DF}"/>
              </a:ext>
            </a:extLst>
          </p:cNvPr>
          <p:cNvSpPr txBox="1">
            <a:spLocks noGrp="1"/>
          </p:cNvSpPr>
          <p:nvPr>
            <p:ph idx="1"/>
          </p:nvPr>
        </p:nvSpPr>
        <p:spPr>
          <a:xfrm>
            <a:off x="67055" y="776872"/>
            <a:ext cx="12057888" cy="1733808"/>
          </a:xfrm>
          <a:prstGeom prst="rect">
            <a:avLst/>
          </a:prstGeom>
          <a:noFill/>
        </p:spPr>
        <p:txBody>
          <a:bodyPr wrap="square" rtlCol="0">
            <a:spAutoFit/>
          </a:bodyPr>
          <a:lstStyle/>
          <a:p>
            <a:r>
              <a:rPr lang="en-US" sz="2000" dirty="0"/>
              <a:t> For the same  average laser power (or beam current)  the individual bunch charge using 20b/MB  is 1.8 times higher then during optimum operation using 36b/MB.</a:t>
            </a:r>
          </a:p>
          <a:p>
            <a:r>
              <a:rPr lang="en-US" sz="2000" dirty="0"/>
              <a:t>As a result,  beam quality was not as good as at the optimized </a:t>
            </a:r>
            <a:r>
              <a:rPr lang="en-US" sz="2000" dirty="0" err="1"/>
              <a:t>LEReC</a:t>
            </a:r>
            <a:r>
              <a:rPr lang="en-US" sz="2000" dirty="0"/>
              <a:t> operation condition</a:t>
            </a:r>
          </a:p>
          <a:p>
            <a:r>
              <a:rPr lang="en-US" sz="2000" dirty="0"/>
              <a:t>We didn’t have time to optimize beam quality for the higher than nominal operation charge. Instead, we decided to proceed with APEX studies.</a:t>
            </a:r>
            <a:endParaRPr lang="en-US" sz="2000" b="1" dirty="0"/>
          </a:p>
        </p:txBody>
      </p:sp>
      <p:pic>
        <p:nvPicPr>
          <p:cNvPr id="2050" name="Picture 2">
            <a:extLst>
              <a:ext uri="{FF2B5EF4-FFF2-40B4-BE49-F238E27FC236}">
                <a16:creationId xmlns:a16="http://schemas.microsoft.com/office/drawing/2014/main" id="{FC497E8C-2B3C-7A41-B2F9-D6404CFF235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794" t="10285" r="47174" b="38991"/>
          <a:stretch/>
        </p:blipFill>
        <p:spPr bwMode="auto">
          <a:xfrm>
            <a:off x="3458280" y="3227390"/>
            <a:ext cx="2547420" cy="34143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CBC79FB-0A8C-8B42-87B2-E64A7CC5C90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483" t="3190" r="42141" b="29563"/>
          <a:stretch/>
        </p:blipFill>
        <p:spPr bwMode="auto">
          <a:xfrm>
            <a:off x="200671" y="3306942"/>
            <a:ext cx="2974310" cy="3250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029137-F6BB-2642-BA19-C4D30929CF95}"/>
              </a:ext>
            </a:extLst>
          </p:cNvPr>
          <p:cNvSpPr txBox="1"/>
          <p:nvPr/>
        </p:nvSpPr>
        <p:spPr>
          <a:xfrm>
            <a:off x="74339" y="2776592"/>
            <a:ext cx="3326462" cy="400110"/>
          </a:xfrm>
          <a:prstGeom prst="rect">
            <a:avLst/>
          </a:prstGeom>
          <a:noFill/>
        </p:spPr>
        <p:txBody>
          <a:bodyPr wrap="square" rtlCol="0">
            <a:spAutoFit/>
          </a:bodyPr>
          <a:lstStyle/>
          <a:p>
            <a:r>
              <a:rPr lang="en-US" sz="2000" dirty="0"/>
              <a:t>Nominal 36b per MB, 1.2 </a:t>
            </a:r>
            <a:r>
              <a:rPr lang="en-US" sz="2000" dirty="0" err="1"/>
              <a:t>nC</a:t>
            </a:r>
            <a:endParaRPr lang="en-US" sz="2000" dirty="0"/>
          </a:p>
        </p:txBody>
      </p:sp>
      <p:sp>
        <p:nvSpPr>
          <p:cNvPr id="17" name="TextBox 16">
            <a:extLst>
              <a:ext uri="{FF2B5EF4-FFF2-40B4-BE49-F238E27FC236}">
                <a16:creationId xmlns:a16="http://schemas.microsoft.com/office/drawing/2014/main" id="{AFD496E7-6A58-374E-8AB7-6204BA114428}"/>
              </a:ext>
            </a:extLst>
          </p:cNvPr>
          <p:cNvSpPr txBox="1"/>
          <p:nvPr/>
        </p:nvSpPr>
        <p:spPr>
          <a:xfrm>
            <a:off x="3555816" y="2738235"/>
            <a:ext cx="2316660" cy="400110"/>
          </a:xfrm>
          <a:prstGeom prst="rect">
            <a:avLst/>
          </a:prstGeom>
          <a:noFill/>
        </p:spPr>
        <p:txBody>
          <a:bodyPr wrap="square" rtlCol="0">
            <a:spAutoFit/>
          </a:bodyPr>
          <a:lstStyle/>
          <a:p>
            <a:r>
              <a:rPr lang="en-US" sz="2000" dirty="0"/>
              <a:t>20b per MB, </a:t>
            </a:r>
            <a:r>
              <a:rPr lang="ru-RU" sz="2000" dirty="0"/>
              <a:t>2</a:t>
            </a:r>
            <a:r>
              <a:rPr lang="en-US" sz="2000" dirty="0"/>
              <a:t> </a:t>
            </a:r>
            <a:r>
              <a:rPr lang="en-US" sz="2000" dirty="0" err="1"/>
              <a:t>nC</a:t>
            </a:r>
            <a:r>
              <a:rPr lang="en-US" sz="2000" dirty="0"/>
              <a:t> </a:t>
            </a:r>
          </a:p>
        </p:txBody>
      </p:sp>
      <p:cxnSp>
        <p:nvCxnSpPr>
          <p:cNvPr id="3" name="Straight Arrow Connector 2">
            <a:extLst>
              <a:ext uri="{FF2B5EF4-FFF2-40B4-BE49-F238E27FC236}">
                <a16:creationId xmlns:a16="http://schemas.microsoft.com/office/drawing/2014/main" id="{02385F1B-3C88-5B44-8B1F-83ECDDE44D7E}"/>
              </a:ext>
            </a:extLst>
          </p:cNvPr>
          <p:cNvCxnSpPr/>
          <p:nvPr/>
        </p:nvCxnSpPr>
        <p:spPr>
          <a:xfrm flipV="1">
            <a:off x="537996" y="3914765"/>
            <a:ext cx="0" cy="1755648"/>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72E435-FC12-9840-8F7F-10975D6EED93}"/>
              </a:ext>
            </a:extLst>
          </p:cNvPr>
          <p:cNvCxnSpPr/>
          <p:nvPr/>
        </p:nvCxnSpPr>
        <p:spPr>
          <a:xfrm flipV="1">
            <a:off x="3613925" y="4114875"/>
            <a:ext cx="0" cy="1755648"/>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C09AFC3-0C7D-1046-BB76-DB4A24369888}"/>
              </a:ext>
            </a:extLst>
          </p:cNvPr>
          <p:cNvCxnSpPr>
            <a:cxnSpLocks/>
          </p:cNvCxnSpPr>
          <p:nvPr/>
        </p:nvCxnSpPr>
        <p:spPr>
          <a:xfrm>
            <a:off x="537996" y="5670413"/>
            <a:ext cx="1584960"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1D5BF7-E468-224A-9E7D-7665691DC3AA}"/>
              </a:ext>
            </a:extLst>
          </p:cNvPr>
          <p:cNvCxnSpPr>
            <a:cxnSpLocks/>
          </p:cNvCxnSpPr>
          <p:nvPr/>
        </p:nvCxnSpPr>
        <p:spPr>
          <a:xfrm>
            <a:off x="3620014" y="5870523"/>
            <a:ext cx="1584960"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4EBAD6-D8D8-B649-A759-5B165909610F}"/>
              </a:ext>
            </a:extLst>
          </p:cNvPr>
          <p:cNvSpPr txBox="1"/>
          <p:nvPr/>
        </p:nvSpPr>
        <p:spPr>
          <a:xfrm>
            <a:off x="667859" y="5729587"/>
            <a:ext cx="1584959" cy="369332"/>
          </a:xfrm>
          <a:prstGeom prst="rect">
            <a:avLst/>
          </a:prstGeom>
          <a:noFill/>
        </p:spPr>
        <p:txBody>
          <a:bodyPr wrap="square" rtlCol="0">
            <a:spAutoFit/>
          </a:bodyPr>
          <a:lstStyle/>
          <a:p>
            <a:r>
              <a:rPr lang="en-US" dirty="0">
                <a:solidFill>
                  <a:schemeClr val="bg1"/>
                </a:solidFill>
              </a:rPr>
              <a:t>Energy </a:t>
            </a:r>
          </a:p>
        </p:txBody>
      </p:sp>
      <p:sp>
        <p:nvSpPr>
          <p:cNvPr id="16" name="TextBox 15">
            <a:extLst>
              <a:ext uri="{FF2B5EF4-FFF2-40B4-BE49-F238E27FC236}">
                <a16:creationId xmlns:a16="http://schemas.microsoft.com/office/drawing/2014/main" id="{568BC1A7-87C0-F64C-8FC1-2195B0E75F3E}"/>
              </a:ext>
            </a:extLst>
          </p:cNvPr>
          <p:cNvSpPr txBox="1"/>
          <p:nvPr/>
        </p:nvSpPr>
        <p:spPr>
          <a:xfrm>
            <a:off x="3740482" y="5826065"/>
            <a:ext cx="1584959" cy="369332"/>
          </a:xfrm>
          <a:prstGeom prst="rect">
            <a:avLst/>
          </a:prstGeom>
          <a:noFill/>
        </p:spPr>
        <p:txBody>
          <a:bodyPr wrap="square" rtlCol="0">
            <a:spAutoFit/>
          </a:bodyPr>
          <a:lstStyle/>
          <a:p>
            <a:r>
              <a:rPr lang="en-US" dirty="0">
                <a:solidFill>
                  <a:schemeClr val="bg1"/>
                </a:solidFill>
              </a:rPr>
              <a:t>Energy </a:t>
            </a:r>
          </a:p>
        </p:txBody>
      </p:sp>
      <p:sp>
        <p:nvSpPr>
          <p:cNvPr id="18" name="TextBox 17">
            <a:extLst>
              <a:ext uri="{FF2B5EF4-FFF2-40B4-BE49-F238E27FC236}">
                <a16:creationId xmlns:a16="http://schemas.microsoft.com/office/drawing/2014/main" id="{3E6DDF07-E072-1E4A-94A4-DF22A04416C0}"/>
              </a:ext>
            </a:extLst>
          </p:cNvPr>
          <p:cNvSpPr txBox="1"/>
          <p:nvPr/>
        </p:nvSpPr>
        <p:spPr>
          <a:xfrm rot="16200000">
            <a:off x="-407142" y="4102807"/>
            <a:ext cx="1584959" cy="369332"/>
          </a:xfrm>
          <a:prstGeom prst="rect">
            <a:avLst/>
          </a:prstGeom>
          <a:noFill/>
        </p:spPr>
        <p:txBody>
          <a:bodyPr wrap="square" rtlCol="0">
            <a:spAutoFit/>
          </a:bodyPr>
          <a:lstStyle/>
          <a:p>
            <a:r>
              <a:rPr lang="en-US" dirty="0">
                <a:solidFill>
                  <a:schemeClr val="bg1"/>
                </a:solidFill>
              </a:rPr>
              <a:t>Time</a:t>
            </a:r>
          </a:p>
        </p:txBody>
      </p:sp>
      <p:sp>
        <p:nvSpPr>
          <p:cNvPr id="19" name="TextBox 18">
            <a:extLst>
              <a:ext uri="{FF2B5EF4-FFF2-40B4-BE49-F238E27FC236}">
                <a16:creationId xmlns:a16="http://schemas.microsoft.com/office/drawing/2014/main" id="{6A67E575-EE28-4241-AEFD-4DE189B8A8CC}"/>
              </a:ext>
            </a:extLst>
          </p:cNvPr>
          <p:cNvSpPr txBox="1"/>
          <p:nvPr/>
        </p:nvSpPr>
        <p:spPr>
          <a:xfrm rot="16200000">
            <a:off x="2948003" y="4391365"/>
            <a:ext cx="1584959" cy="369332"/>
          </a:xfrm>
          <a:prstGeom prst="rect">
            <a:avLst/>
          </a:prstGeom>
          <a:noFill/>
        </p:spPr>
        <p:txBody>
          <a:bodyPr wrap="square" rtlCol="0">
            <a:spAutoFit/>
          </a:bodyPr>
          <a:lstStyle/>
          <a:p>
            <a:r>
              <a:rPr lang="en-US" dirty="0">
                <a:solidFill>
                  <a:schemeClr val="bg1"/>
                </a:solidFill>
              </a:rPr>
              <a:t>Time</a:t>
            </a:r>
          </a:p>
        </p:txBody>
      </p:sp>
      <p:sp>
        <p:nvSpPr>
          <p:cNvPr id="12" name="TextBox 11">
            <a:extLst>
              <a:ext uri="{FF2B5EF4-FFF2-40B4-BE49-F238E27FC236}">
                <a16:creationId xmlns:a16="http://schemas.microsoft.com/office/drawing/2014/main" id="{401E9869-833A-114F-96C3-9F20CAC91D0A}"/>
              </a:ext>
            </a:extLst>
          </p:cNvPr>
          <p:cNvSpPr txBox="1"/>
          <p:nvPr/>
        </p:nvSpPr>
        <p:spPr>
          <a:xfrm>
            <a:off x="200671" y="133899"/>
            <a:ext cx="9392779" cy="646331"/>
          </a:xfrm>
          <a:prstGeom prst="rect">
            <a:avLst/>
          </a:prstGeom>
          <a:noFill/>
        </p:spPr>
        <p:txBody>
          <a:bodyPr wrap="square" rtlCol="0">
            <a:spAutoFit/>
          </a:bodyPr>
          <a:lstStyle/>
          <a:p>
            <a:r>
              <a:rPr lang="en-US" sz="3600" dirty="0"/>
              <a:t>Longitudinal phase space measurements </a:t>
            </a:r>
          </a:p>
        </p:txBody>
      </p:sp>
      <p:sp>
        <p:nvSpPr>
          <p:cNvPr id="15" name="Rectangle 14">
            <a:extLst>
              <a:ext uri="{FF2B5EF4-FFF2-40B4-BE49-F238E27FC236}">
                <a16:creationId xmlns:a16="http://schemas.microsoft.com/office/drawing/2014/main" id="{F5C54CF4-DC51-E24F-BF3E-4A686DB35D71}"/>
              </a:ext>
            </a:extLst>
          </p:cNvPr>
          <p:cNvSpPr/>
          <p:nvPr/>
        </p:nvSpPr>
        <p:spPr>
          <a:xfrm>
            <a:off x="4754509" y="2257874"/>
            <a:ext cx="2235933" cy="523220"/>
          </a:xfrm>
          <a:prstGeom prst="rect">
            <a:avLst/>
          </a:prstGeom>
        </p:spPr>
        <p:txBody>
          <a:bodyPr wrap="none">
            <a:spAutoFit/>
          </a:bodyPr>
          <a:lstStyle/>
          <a:p>
            <a:r>
              <a:rPr lang="en-US" sz="2800" dirty="0"/>
              <a:t>APEX settings </a:t>
            </a:r>
          </a:p>
        </p:txBody>
      </p:sp>
      <p:sp>
        <p:nvSpPr>
          <p:cNvPr id="20" name="Rectangle 19">
            <a:extLst>
              <a:ext uri="{FF2B5EF4-FFF2-40B4-BE49-F238E27FC236}">
                <a16:creationId xmlns:a16="http://schemas.microsoft.com/office/drawing/2014/main" id="{2EE94F37-1A0E-3F47-8106-C3E2F73E6EFC}"/>
              </a:ext>
            </a:extLst>
          </p:cNvPr>
          <p:cNvSpPr/>
          <p:nvPr/>
        </p:nvSpPr>
        <p:spPr>
          <a:xfrm>
            <a:off x="7276790" y="2652201"/>
            <a:ext cx="2125967" cy="369332"/>
          </a:xfrm>
          <a:prstGeom prst="rect">
            <a:avLst/>
          </a:prstGeom>
        </p:spPr>
        <p:txBody>
          <a:bodyPr wrap="none">
            <a:spAutoFit/>
          </a:bodyPr>
          <a:lstStyle/>
          <a:p>
            <a:r>
              <a:rPr lang="en-US" dirty="0"/>
              <a:t>20b per/ MB, </a:t>
            </a:r>
            <a:r>
              <a:rPr lang="ru-RU" dirty="0"/>
              <a:t>1</a:t>
            </a:r>
            <a:r>
              <a:rPr lang="en-US" dirty="0"/>
              <a:t>.2 </a:t>
            </a:r>
            <a:r>
              <a:rPr lang="en-US" dirty="0" err="1"/>
              <a:t>nC</a:t>
            </a:r>
            <a:r>
              <a:rPr lang="en-US" dirty="0"/>
              <a:t> </a:t>
            </a:r>
          </a:p>
        </p:txBody>
      </p:sp>
      <p:cxnSp>
        <p:nvCxnSpPr>
          <p:cNvPr id="24" name="Straight Arrow Connector 23">
            <a:extLst>
              <a:ext uri="{FF2B5EF4-FFF2-40B4-BE49-F238E27FC236}">
                <a16:creationId xmlns:a16="http://schemas.microsoft.com/office/drawing/2014/main" id="{AC03A7AC-9D76-A140-A8FF-64277D6959E6}"/>
              </a:ext>
            </a:extLst>
          </p:cNvPr>
          <p:cNvCxnSpPr/>
          <p:nvPr/>
        </p:nvCxnSpPr>
        <p:spPr>
          <a:xfrm flipV="1">
            <a:off x="6937206" y="4359805"/>
            <a:ext cx="0" cy="1755648"/>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788102-63A9-4D4D-9111-032E947D0897}"/>
              </a:ext>
            </a:extLst>
          </p:cNvPr>
          <p:cNvCxnSpPr>
            <a:cxnSpLocks/>
          </p:cNvCxnSpPr>
          <p:nvPr/>
        </p:nvCxnSpPr>
        <p:spPr>
          <a:xfrm>
            <a:off x="6937206" y="6095922"/>
            <a:ext cx="1584960"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E60091B-8817-3444-A471-BF899C9FBC12}"/>
              </a:ext>
            </a:extLst>
          </p:cNvPr>
          <p:cNvSpPr txBox="1"/>
          <p:nvPr/>
        </p:nvSpPr>
        <p:spPr>
          <a:xfrm>
            <a:off x="6937206" y="6176316"/>
            <a:ext cx="1584959" cy="369332"/>
          </a:xfrm>
          <a:prstGeom prst="rect">
            <a:avLst/>
          </a:prstGeom>
          <a:noFill/>
        </p:spPr>
        <p:txBody>
          <a:bodyPr wrap="square" rtlCol="0">
            <a:spAutoFit/>
          </a:bodyPr>
          <a:lstStyle/>
          <a:p>
            <a:r>
              <a:rPr lang="en-US" dirty="0">
                <a:solidFill>
                  <a:schemeClr val="bg1"/>
                </a:solidFill>
              </a:rPr>
              <a:t>Energy </a:t>
            </a:r>
          </a:p>
        </p:txBody>
      </p:sp>
      <p:sp>
        <p:nvSpPr>
          <p:cNvPr id="31" name="TextBox 30">
            <a:extLst>
              <a:ext uri="{FF2B5EF4-FFF2-40B4-BE49-F238E27FC236}">
                <a16:creationId xmlns:a16="http://schemas.microsoft.com/office/drawing/2014/main" id="{07F0EBD6-2AF1-3B4E-9A5F-EDBA06139C53}"/>
              </a:ext>
            </a:extLst>
          </p:cNvPr>
          <p:cNvSpPr txBox="1"/>
          <p:nvPr/>
        </p:nvSpPr>
        <p:spPr>
          <a:xfrm rot="16200000">
            <a:off x="5960060" y="4607923"/>
            <a:ext cx="1584959" cy="369332"/>
          </a:xfrm>
          <a:prstGeom prst="rect">
            <a:avLst/>
          </a:prstGeom>
          <a:noFill/>
        </p:spPr>
        <p:txBody>
          <a:bodyPr wrap="square" rtlCol="0">
            <a:spAutoFit/>
          </a:bodyPr>
          <a:lstStyle/>
          <a:p>
            <a:r>
              <a:rPr lang="en-US" dirty="0">
                <a:solidFill>
                  <a:schemeClr val="bg1"/>
                </a:solidFill>
              </a:rPr>
              <a:t>Time</a:t>
            </a:r>
          </a:p>
        </p:txBody>
      </p:sp>
      <p:pic>
        <p:nvPicPr>
          <p:cNvPr id="1032" name="Picture 8">
            <a:extLst>
              <a:ext uri="{FF2B5EF4-FFF2-40B4-BE49-F238E27FC236}">
                <a16:creationId xmlns:a16="http://schemas.microsoft.com/office/drawing/2014/main" id="{08FBD821-6723-8E49-A5AC-F31B59140F1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29932" y="3014200"/>
            <a:ext cx="2847197" cy="20187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8EEAA8E-74CE-D54C-B307-6E5D321DB65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63156" y="4880288"/>
            <a:ext cx="2766358" cy="196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8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DDA5-8109-3B48-BD17-1508A28623D1}"/>
              </a:ext>
            </a:extLst>
          </p:cNvPr>
          <p:cNvSpPr>
            <a:spLocks noGrp="1"/>
          </p:cNvSpPr>
          <p:nvPr>
            <p:ph type="title"/>
          </p:nvPr>
        </p:nvSpPr>
        <p:spPr>
          <a:xfrm>
            <a:off x="74773" y="64944"/>
            <a:ext cx="11767504" cy="566607"/>
          </a:xfrm>
        </p:spPr>
        <p:txBody>
          <a:bodyPr>
            <a:normAutofit fontScale="90000"/>
          </a:bodyPr>
          <a:lstStyle/>
          <a:p>
            <a:r>
              <a:rPr lang="en-US" sz="3600" dirty="0"/>
              <a:t>Heating, cooling comparison for different </a:t>
            </a:r>
            <a:r>
              <a:rPr lang="en-US" sz="3600" dirty="0" err="1"/>
              <a:t>LEReC</a:t>
            </a:r>
            <a:r>
              <a:rPr lang="en-US" sz="3600" dirty="0"/>
              <a:t> bunch time structure</a:t>
            </a:r>
          </a:p>
        </p:txBody>
      </p:sp>
      <p:pic>
        <p:nvPicPr>
          <p:cNvPr id="3076" name="Picture 4">
            <a:extLst>
              <a:ext uri="{FF2B5EF4-FFF2-40B4-BE49-F238E27FC236}">
                <a16:creationId xmlns:a16="http://schemas.microsoft.com/office/drawing/2014/main" id="{6EBB9438-CFE4-8B41-B7B7-226DD16655E6}"/>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45148" y="1354095"/>
            <a:ext cx="3403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92B591D-1827-2241-940C-7D126AB8A0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5148" y="4114800"/>
            <a:ext cx="333413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EA4012A5-E703-0144-B167-C4D9E2258E3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8575" y="1354095"/>
            <a:ext cx="3403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B7D688-3B7F-334E-8953-F41D100A967E}"/>
              </a:ext>
            </a:extLst>
          </p:cNvPr>
          <p:cNvSpPr txBox="1"/>
          <p:nvPr/>
        </p:nvSpPr>
        <p:spPr>
          <a:xfrm>
            <a:off x="1717147" y="1676947"/>
            <a:ext cx="1475873" cy="369332"/>
          </a:xfrm>
          <a:prstGeom prst="rect">
            <a:avLst/>
          </a:prstGeom>
          <a:noFill/>
        </p:spPr>
        <p:txBody>
          <a:bodyPr wrap="square" rtlCol="0">
            <a:spAutoFit/>
          </a:bodyPr>
          <a:lstStyle/>
          <a:p>
            <a:r>
              <a:rPr lang="en-US" dirty="0"/>
              <a:t>20b</a:t>
            </a:r>
          </a:p>
        </p:txBody>
      </p:sp>
      <p:sp>
        <p:nvSpPr>
          <p:cNvPr id="10" name="TextBox 9">
            <a:extLst>
              <a:ext uri="{FF2B5EF4-FFF2-40B4-BE49-F238E27FC236}">
                <a16:creationId xmlns:a16="http://schemas.microsoft.com/office/drawing/2014/main" id="{4E69F16B-4A8C-CF44-A5B0-CD43B86E48A9}"/>
              </a:ext>
            </a:extLst>
          </p:cNvPr>
          <p:cNvSpPr txBox="1"/>
          <p:nvPr/>
        </p:nvSpPr>
        <p:spPr>
          <a:xfrm>
            <a:off x="5310994" y="1729042"/>
            <a:ext cx="2887579" cy="369332"/>
          </a:xfrm>
          <a:prstGeom prst="rect">
            <a:avLst/>
          </a:prstGeom>
          <a:noFill/>
        </p:spPr>
        <p:txBody>
          <a:bodyPr wrap="square" rtlCol="0">
            <a:spAutoFit/>
          </a:bodyPr>
          <a:lstStyle/>
          <a:p>
            <a:r>
              <a:rPr lang="en-US" dirty="0"/>
              <a:t>10b10g10b gap is centered</a:t>
            </a:r>
          </a:p>
        </p:txBody>
      </p:sp>
      <p:pic>
        <p:nvPicPr>
          <p:cNvPr id="3082" name="Picture 10">
            <a:extLst>
              <a:ext uri="{FF2B5EF4-FFF2-40B4-BE49-F238E27FC236}">
                <a16:creationId xmlns:a16="http://schemas.microsoft.com/office/drawing/2014/main" id="{202D1DBC-E44D-D546-9138-68A1FD82405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08575" y="4029118"/>
            <a:ext cx="34036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68B3AA40-2418-384C-A969-65877517C25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743315" y="1329667"/>
            <a:ext cx="3397730" cy="273846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9E6E87CD-7BF8-9744-8335-F83E2E43007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5110" y="4156732"/>
            <a:ext cx="333414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B28D42-7F50-0E45-9740-F72B94E760AB}"/>
              </a:ext>
            </a:extLst>
          </p:cNvPr>
          <p:cNvSpPr txBox="1"/>
          <p:nvPr/>
        </p:nvSpPr>
        <p:spPr>
          <a:xfrm>
            <a:off x="74773" y="2046279"/>
            <a:ext cx="870375" cy="1200329"/>
          </a:xfrm>
          <a:prstGeom prst="rect">
            <a:avLst/>
          </a:prstGeom>
          <a:noFill/>
        </p:spPr>
        <p:txBody>
          <a:bodyPr wrap="square" rtlCol="0">
            <a:spAutoFit/>
          </a:bodyPr>
          <a:lstStyle/>
          <a:p>
            <a:r>
              <a:rPr lang="en-US" dirty="0"/>
              <a:t>FWHM bunch Length</a:t>
            </a:r>
          </a:p>
          <a:p>
            <a:r>
              <a:rPr lang="en-US" dirty="0"/>
              <a:t>WCM </a:t>
            </a:r>
          </a:p>
        </p:txBody>
      </p:sp>
      <p:sp>
        <p:nvSpPr>
          <p:cNvPr id="16" name="TextBox 15">
            <a:extLst>
              <a:ext uri="{FF2B5EF4-FFF2-40B4-BE49-F238E27FC236}">
                <a16:creationId xmlns:a16="http://schemas.microsoft.com/office/drawing/2014/main" id="{BC9269E1-4D32-E04C-A226-56FB45B94947}"/>
              </a:ext>
            </a:extLst>
          </p:cNvPr>
          <p:cNvSpPr txBox="1"/>
          <p:nvPr/>
        </p:nvSpPr>
        <p:spPr>
          <a:xfrm>
            <a:off x="47025" y="4357191"/>
            <a:ext cx="870375" cy="1754326"/>
          </a:xfrm>
          <a:prstGeom prst="rect">
            <a:avLst/>
          </a:prstGeom>
          <a:noFill/>
        </p:spPr>
        <p:txBody>
          <a:bodyPr wrap="square" rtlCol="0">
            <a:spAutoFit/>
          </a:bodyPr>
          <a:lstStyle/>
          <a:p>
            <a:r>
              <a:rPr lang="en-US" dirty="0"/>
              <a:t>Transverse bunch size Size</a:t>
            </a:r>
          </a:p>
          <a:p>
            <a:r>
              <a:rPr lang="en-US" dirty="0"/>
              <a:t>H-jet </a:t>
            </a:r>
          </a:p>
        </p:txBody>
      </p:sp>
      <p:sp>
        <p:nvSpPr>
          <p:cNvPr id="3" name="TextBox 2">
            <a:extLst>
              <a:ext uri="{FF2B5EF4-FFF2-40B4-BE49-F238E27FC236}">
                <a16:creationId xmlns:a16="http://schemas.microsoft.com/office/drawing/2014/main" id="{376BC1EA-76E5-9D42-8D1C-65DC44D402BD}"/>
              </a:ext>
            </a:extLst>
          </p:cNvPr>
          <p:cNvSpPr txBox="1"/>
          <p:nvPr/>
        </p:nvSpPr>
        <p:spPr>
          <a:xfrm>
            <a:off x="5703497" y="5393727"/>
            <a:ext cx="1005235" cy="646331"/>
          </a:xfrm>
          <a:prstGeom prst="rect">
            <a:avLst/>
          </a:prstGeom>
          <a:noFill/>
          <a:ln w="28575">
            <a:solidFill>
              <a:srgbClr val="FF0000"/>
            </a:solidFill>
          </a:ln>
        </p:spPr>
        <p:txBody>
          <a:bodyPr wrap="square" rtlCol="0">
            <a:spAutoFit/>
          </a:bodyPr>
          <a:lstStyle/>
          <a:p>
            <a:r>
              <a:rPr lang="en-US" dirty="0"/>
              <a:t>Weaker cooling </a:t>
            </a:r>
          </a:p>
        </p:txBody>
      </p:sp>
      <p:sp>
        <p:nvSpPr>
          <p:cNvPr id="4" name="TextBox 3">
            <a:extLst>
              <a:ext uri="{FF2B5EF4-FFF2-40B4-BE49-F238E27FC236}">
                <a16:creationId xmlns:a16="http://schemas.microsoft.com/office/drawing/2014/main" id="{494AEFCB-CF85-B045-A6D7-A6715D0F73FA}"/>
              </a:ext>
            </a:extLst>
          </p:cNvPr>
          <p:cNvSpPr txBox="1"/>
          <p:nvPr/>
        </p:nvSpPr>
        <p:spPr>
          <a:xfrm>
            <a:off x="2274203" y="4649285"/>
            <a:ext cx="1527375" cy="369332"/>
          </a:xfrm>
          <a:prstGeom prst="rect">
            <a:avLst/>
          </a:prstGeom>
          <a:noFill/>
        </p:spPr>
        <p:txBody>
          <a:bodyPr wrap="square" rtlCol="0">
            <a:spAutoFit/>
          </a:bodyPr>
          <a:lstStyle/>
          <a:p>
            <a:r>
              <a:rPr lang="en-US" dirty="0"/>
              <a:t>Heating </a:t>
            </a:r>
          </a:p>
        </p:txBody>
      </p:sp>
      <p:cxnSp>
        <p:nvCxnSpPr>
          <p:cNvPr id="8" name="Straight Arrow Connector 7">
            <a:extLst>
              <a:ext uri="{FF2B5EF4-FFF2-40B4-BE49-F238E27FC236}">
                <a16:creationId xmlns:a16="http://schemas.microsoft.com/office/drawing/2014/main" id="{AB97BD6D-86AA-AC40-95C5-8E65A5A7D163}"/>
              </a:ext>
            </a:extLst>
          </p:cNvPr>
          <p:cNvCxnSpPr/>
          <p:nvPr/>
        </p:nvCxnSpPr>
        <p:spPr>
          <a:xfrm>
            <a:off x="2869399" y="5018617"/>
            <a:ext cx="181828" cy="85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81D36E-E2FA-9145-8A30-76771CBAA2D0}"/>
              </a:ext>
            </a:extLst>
          </p:cNvPr>
          <p:cNvSpPr txBox="1"/>
          <p:nvPr/>
        </p:nvSpPr>
        <p:spPr>
          <a:xfrm>
            <a:off x="3449052" y="4897808"/>
            <a:ext cx="1527375" cy="369332"/>
          </a:xfrm>
          <a:prstGeom prst="rect">
            <a:avLst/>
          </a:prstGeom>
          <a:noFill/>
        </p:spPr>
        <p:txBody>
          <a:bodyPr wrap="square" rtlCol="0">
            <a:spAutoFit/>
          </a:bodyPr>
          <a:lstStyle/>
          <a:p>
            <a:r>
              <a:rPr lang="en-US" dirty="0"/>
              <a:t>Cooling</a:t>
            </a:r>
          </a:p>
        </p:txBody>
      </p:sp>
      <p:sp>
        <p:nvSpPr>
          <p:cNvPr id="20" name="TextBox 19">
            <a:extLst>
              <a:ext uri="{FF2B5EF4-FFF2-40B4-BE49-F238E27FC236}">
                <a16:creationId xmlns:a16="http://schemas.microsoft.com/office/drawing/2014/main" id="{F2563750-F690-FE4D-8423-5D540B2AA55F}"/>
              </a:ext>
            </a:extLst>
          </p:cNvPr>
          <p:cNvSpPr txBox="1"/>
          <p:nvPr/>
        </p:nvSpPr>
        <p:spPr>
          <a:xfrm>
            <a:off x="10885896" y="4368211"/>
            <a:ext cx="1527375" cy="369332"/>
          </a:xfrm>
          <a:prstGeom prst="rect">
            <a:avLst/>
          </a:prstGeom>
          <a:noFill/>
        </p:spPr>
        <p:txBody>
          <a:bodyPr wrap="square" rtlCol="0">
            <a:spAutoFit/>
          </a:bodyPr>
          <a:lstStyle/>
          <a:p>
            <a:r>
              <a:rPr lang="en-US" dirty="0"/>
              <a:t>Heating </a:t>
            </a:r>
          </a:p>
        </p:txBody>
      </p:sp>
      <p:cxnSp>
        <p:nvCxnSpPr>
          <p:cNvPr id="21" name="Straight Arrow Connector 20">
            <a:extLst>
              <a:ext uri="{FF2B5EF4-FFF2-40B4-BE49-F238E27FC236}">
                <a16:creationId xmlns:a16="http://schemas.microsoft.com/office/drawing/2014/main" id="{B9340FE8-D38A-8A4B-9658-25FC594769C0}"/>
              </a:ext>
            </a:extLst>
          </p:cNvPr>
          <p:cNvCxnSpPr>
            <a:cxnSpLocks/>
          </p:cNvCxnSpPr>
          <p:nvPr/>
        </p:nvCxnSpPr>
        <p:spPr>
          <a:xfrm>
            <a:off x="6708732" y="4777888"/>
            <a:ext cx="123060" cy="123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E41DCA-7976-2F44-AFB4-218234341604}"/>
              </a:ext>
            </a:extLst>
          </p:cNvPr>
          <p:cNvSpPr txBox="1"/>
          <p:nvPr/>
        </p:nvSpPr>
        <p:spPr>
          <a:xfrm>
            <a:off x="10038472" y="5638884"/>
            <a:ext cx="1166083" cy="369332"/>
          </a:xfrm>
          <a:prstGeom prst="rect">
            <a:avLst/>
          </a:prstGeom>
          <a:noFill/>
        </p:spPr>
        <p:txBody>
          <a:bodyPr wrap="square" rtlCol="0">
            <a:spAutoFit/>
          </a:bodyPr>
          <a:lstStyle/>
          <a:p>
            <a:r>
              <a:rPr lang="en-US" dirty="0"/>
              <a:t>Cooling</a:t>
            </a:r>
          </a:p>
        </p:txBody>
      </p:sp>
      <p:sp>
        <p:nvSpPr>
          <p:cNvPr id="24" name="TextBox 23">
            <a:extLst>
              <a:ext uri="{FF2B5EF4-FFF2-40B4-BE49-F238E27FC236}">
                <a16:creationId xmlns:a16="http://schemas.microsoft.com/office/drawing/2014/main" id="{E41BC512-8F57-7C4E-B3CE-7F2115321BE1}"/>
              </a:ext>
            </a:extLst>
          </p:cNvPr>
          <p:cNvSpPr txBox="1"/>
          <p:nvPr/>
        </p:nvSpPr>
        <p:spPr>
          <a:xfrm>
            <a:off x="6096000" y="4329471"/>
            <a:ext cx="1527375" cy="369332"/>
          </a:xfrm>
          <a:prstGeom prst="rect">
            <a:avLst/>
          </a:prstGeom>
          <a:noFill/>
        </p:spPr>
        <p:txBody>
          <a:bodyPr wrap="square" rtlCol="0">
            <a:spAutoFit/>
          </a:bodyPr>
          <a:lstStyle/>
          <a:p>
            <a:r>
              <a:rPr lang="en-US" dirty="0"/>
              <a:t>Heating </a:t>
            </a:r>
          </a:p>
        </p:txBody>
      </p:sp>
      <p:cxnSp>
        <p:nvCxnSpPr>
          <p:cNvPr id="25" name="Straight Arrow Connector 24">
            <a:extLst>
              <a:ext uri="{FF2B5EF4-FFF2-40B4-BE49-F238E27FC236}">
                <a16:creationId xmlns:a16="http://schemas.microsoft.com/office/drawing/2014/main" id="{B960B5E8-BDA1-D140-B6BA-7D63AAEB02E7}"/>
              </a:ext>
            </a:extLst>
          </p:cNvPr>
          <p:cNvCxnSpPr/>
          <p:nvPr/>
        </p:nvCxnSpPr>
        <p:spPr>
          <a:xfrm>
            <a:off x="11355645" y="4770255"/>
            <a:ext cx="181828" cy="85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5A60D3-8867-4646-AF6A-FBCED16696A7}"/>
              </a:ext>
            </a:extLst>
          </p:cNvPr>
          <p:cNvSpPr txBox="1"/>
          <p:nvPr/>
        </p:nvSpPr>
        <p:spPr>
          <a:xfrm>
            <a:off x="9552210" y="4713142"/>
            <a:ext cx="785006" cy="369332"/>
          </a:xfrm>
          <a:prstGeom prst="rect">
            <a:avLst/>
          </a:prstGeom>
          <a:noFill/>
        </p:spPr>
        <p:txBody>
          <a:bodyPr wrap="square" rtlCol="0">
            <a:spAutoFit/>
          </a:bodyPr>
          <a:lstStyle/>
          <a:p>
            <a:r>
              <a:rPr lang="en-US" dirty="0"/>
              <a:t>IBS</a:t>
            </a:r>
          </a:p>
        </p:txBody>
      </p:sp>
      <p:sp>
        <p:nvSpPr>
          <p:cNvPr id="29" name="TextBox 28">
            <a:extLst>
              <a:ext uri="{FF2B5EF4-FFF2-40B4-BE49-F238E27FC236}">
                <a16:creationId xmlns:a16="http://schemas.microsoft.com/office/drawing/2014/main" id="{9E4E8DB9-B524-A941-8E0E-0CDC1F38C248}"/>
              </a:ext>
            </a:extLst>
          </p:cNvPr>
          <p:cNvSpPr txBox="1"/>
          <p:nvPr/>
        </p:nvSpPr>
        <p:spPr>
          <a:xfrm>
            <a:off x="5310994" y="4881317"/>
            <a:ext cx="785006" cy="369332"/>
          </a:xfrm>
          <a:prstGeom prst="rect">
            <a:avLst/>
          </a:prstGeom>
          <a:noFill/>
        </p:spPr>
        <p:txBody>
          <a:bodyPr wrap="square" rtlCol="0">
            <a:spAutoFit/>
          </a:bodyPr>
          <a:lstStyle/>
          <a:p>
            <a:r>
              <a:rPr lang="en-US" dirty="0"/>
              <a:t>IBS</a:t>
            </a:r>
          </a:p>
        </p:txBody>
      </p:sp>
      <p:sp>
        <p:nvSpPr>
          <p:cNvPr id="7" name="TextBox 6">
            <a:extLst>
              <a:ext uri="{FF2B5EF4-FFF2-40B4-BE49-F238E27FC236}">
                <a16:creationId xmlns:a16="http://schemas.microsoft.com/office/drawing/2014/main" id="{B0011E4E-8C13-3748-892D-55D4E82BDCDB}"/>
              </a:ext>
            </a:extLst>
          </p:cNvPr>
          <p:cNvSpPr txBox="1"/>
          <p:nvPr/>
        </p:nvSpPr>
        <p:spPr>
          <a:xfrm>
            <a:off x="74773" y="610538"/>
            <a:ext cx="7703750" cy="646331"/>
          </a:xfrm>
          <a:prstGeom prst="rect">
            <a:avLst/>
          </a:prstGeom>
          <a:noFill/>
        </p:spPr>
        <p:txBody>
          <a:bodyPr wrap="square" rtlCol="0">
            <a:spAutoFit/>
          </a:bodyPr>
          <a:lstStyle/>
          <a:p>
            <a:r>
              <a:rPr lang="en-US" dirty="0"/>
              <a:t>We used ion bunches at low intensity and  </a:t>
            </a:r>
            <a:r>
              <a:rPr lang="en-US" dirty="0" err="1"/>
              <a:t>LEReC</a:t>
            </a:r>
            <a:r>
              <a:rPr lang="en-US" dirty="0"/>
              <a:t> at  average current of 12 mA  (it corresponds to  1.3 </a:t>
            </a:r>
            <a:r>
              <a:rPr lang="en-US" dirty="0" err="1"/>
              <a:t>nC</a:t>
            </a:r>
            <a:r>
              <a:rPr lang="en-US" dirty="0"/>
              <a:t>  per MB or 64pC per single bunch )</a:t>
            </a:r>
          </a:p>
        </p:txBody>
      </p:sp>
      <p:sp>
        <p:nvSpPr>
          <p:cNvPr id="11" name="TextBox 10">
            <a:extLst>
              <a:ext uri="{FF2B5EF4-FFF2-40B4-BE49-F238E27FC236}">
                <a16:creationId xmlns:a16="http://schemas.microsoft.com/office/drawing/2014/main" id="{BAF1B567-8966-9C40-8F11-074E2FEDC2A3}"/>
              </a:ext>
            </a:extLst>
          </p:cNvPr>
          <p:cNvSpPr txBox="1"/>
          <p:nvPr/>
        </p:nvSpPr>
        <p:spPr>
          <a:xfrm>
            <a:off x="9180734" y="1861613"/>
            <a:ext cx="2887579" cy="369332"/>
          </a:xfrm>
          <a:prstGeom prst="rect">
            <a:avLst/>
          </a:prstGeom>
          <a:noFill/>
        </p:spPr>
        <p:txBody>
          <a:bodyPr wrap="square" rtlCol="0">
            <a:spAutoFit/>
          </a:bodyPr>
          <a:lstStyle/>
          <a:p>
            <a:r>
              <a:rPr lang="en-US" dirty="0"/>
              <a:t>10b10g10b 10b is centered</a:t>
            </a:r>
          </a:p>
        </p:txBody>
      </p:sp>
      <p:sp>
        <p:nvSpPr>
          <p:cNvPr id="27" name="TextBox 26">
            <a:extLst>
              <a:ext uri="{FF2B5EF4-FFF2-40B4-BE49-F238E27FC236}">
                <a16:creationId xmlns:a16="http://schemas.microsoft.com/office/drawing/2014/main" id="{4E2EBB75-904E-2747-B1BD-FBF9A4B8DCE9}"/>
              </a:ext>
            </a:extLst>
          </p:cNvPr>
          <p:cNvSpPr txBox="1"/>
          <p:nvPr/>
        </p:nvSpPr>
        <p:spPr>
          <a:xfrm>
            <a:off x="7244973" y="4503587"/>
            <a:ext cx="1166083" cy="369332"/>
          </a:xfrm>
          <a:prstGeom prst="rect">
            <a:avLst/>
          </a:prstGeom>
          <a:noFill/>
        </p:spPr>
        <p:txBody>
          <a:bodyPr wrap="square" rtlCol="0">
            <a:spAutoFit/>
          </a:bodyPr>
          <a:lstStyle/>
          <a:p>
            <a:r>
              <a:rPr lang="en-US" dirty="0"/>
              <a:t>Cooling</a:t>
            </a:r>
          </a:p>
        </p:txBody>
      </p:sp>
    </p:spTree>
    <p:extLst>
      <p:ext uri="{BB962C8B-B14F-4D97-AF65-F5344CB8AC3E}">
        <p14:creationId xmlns:p14="http://schemas.microsoft.com/office/powerpoint/2010/main" val="1029092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1544</Words>
  <Application>Microsoft Macintosh PowerPoint</Application>
  <PresentationFormat>Widescreen</PresentationFormat>
  <Paragraphs>219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CMR9</vt:lpstr>
      <vt:lpstr>Times New Roman</vt:lpstr>
      <vt:lpstr>Office Theme</vt:lpstr>
      <vt:lpstr>Effects of ion-electron focusing on cooling performance, ion heating and lifetime</vt:lpstr>
      <vt:lpstr>Motivation:</vt:lpstr>
      <vt:lpstr>Some system limitations:</vt:lpstr>
      <vt:lpstr>APEX on June 24, 2021</vt:lpstr>
      <vt:lpstr>Experiment timeline</vt:lpstr>
      <vt:lpstr>Laser/timing system setup</vt:lpstr>
      <vt:lpstr>PowerPoint Presentation</vt:lpstr>
      <vt:lpstr>PowerPoint Presentation</vt:lpstr>
      <vt:lpstr>Heating, cooling comparison for different LEReC bunch time structure</vt:lpstr>
      <vt:lpstr>Recombination signal observations</vt:lpstr>
      <vt:lpstr>Closer look to the last two settings</vt:lpstr>
      <vt:lpstr>Measure rates</vt:lpstr>
      <vt:lpstr>Cooling rates </vt:lpstr>
      <vt:lpstr>Plans </vt:lpstr>
      <vt:lpstr>Summary</vt:lpstr>
      <vt:lpstr>Back-up slides</vt:lpstr>
      <vt:lpstr>Beam loading effect difference: normal 36b per MB vs hollow MB (by K. Mernick)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APEX: Effects of ion-electron focusing on cooling performance, ion heating and lifetime </dc:title>
  <dc:creator>Kayran, Dmitry</dc:creator>
  <cp:lastModifiedBy>Kayran, Dmitry</cp:lastModifiedBy>
  <cp:revision>13</cp:revision>
  <dcterms:created xsi:type="dcterms:W3CDTF">2021-03-11T14:11:24Z</dcterms:created>
  <dcterms:modified xsi:type="dcterms:W3CDTF">2021-11-09T15:04:07Z</dcterms:modified>
</cp:coreProperties>
</file>