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9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079B12E-343B-4628-BA92-D423F8624CEE}">
  <a:tblStyle styleId="{6079B12E-343B-4628-BA92-D423F8624C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136" d="100"/>
          <a:sy n="136" d="100"/>
        </p:scale>
        <p:origin x="-120" y="-1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920744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f1f7ec59e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f1f7ec59e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0" y="0"/>
            <a:ext cx="913588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6"/>
          <p:cNvSpPr/>
          <p:nvPr/>
        </p:nvSpPr>
        <p:spPr>
          <a:xfrm>
            <a:off x="4914750" y="2058775"/>
            <a:ext cx="672300" cy="19131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6"/>
          <p:cNvSpPr/>
          <p:nvPr/>
        </p:nvSpPr>
        <p:spPr>
          <a:xfrm>
            <a:off x="5663400" y="2038000"/>
            <a:ext cx="1227000" cy="3534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6"/>
          <p:cNvSpPr/>
          <p:nvPr/>
        </p:nvSpPr>
        <p:spPr>
          <a:xfrm>
            <a:off x="7223072" y="1788503"/>
            <a:ext cx="152400" cy="2010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6"/>
          <p:cNvSpPr/>
          <p:nvPr/>
        </p:nvSpPr>
        <p:spPr>
          <a:xfrm>
            <a:off x="4991000" y="3972000"/>
            <a:ext cx="1039800" cy="353400"/>
          </a:xfrm>
          <a:prstGeom prst="rect">
            <a:avLst/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6"/>
          <p:cNvSpPr txBox="1"/>
          <p:nvPr/>
        </p:nvSpPr>
        <p:spPr>
          <a:xfrm>
            <a:off x="5053375" y="4558500"/>
            <a:ext cx="3985800" cy="584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146050" lvl="0" algn="l" rtl="0">
              <a:spcBef>
                <a:spcPts val="0"/>
              </a:spcBef>
              <a:spcAft>
                <a:spcPts val="0"/>
              </a:spcAft>
              <a:buSzPts val="1300"/>
            </a:pPr>
            <a:r>
              <a:rPr lang="en" sz="1300" dirty="0" smtClean="0"/>
              <a:t>Outer</a:t>
            </a:r>
            <a:r>
              <a:rPr lang="it-IT" sz="1300" dirty="0" smtClean="0"/>
              <a:t> and </a:t>
            </a:r>
            <a:r>
              <a:rPr lang="it-IT" sz="1300" dirty="0" err="1" smtClean="0"/>
              <a:t>Rear</a:t>
            </a:r>
            <a:r>
              <a:rPr lang="it-IT" sz="1300" dirty="0" smtClean="0"/>
              <a:t>/</a:t>
            </a:r>
            <a:r>
              <a:rPr lang="it-IT" sz="1300" dirty="0" err="1" smtClean="0"/>
              <a:t>Forward</a:t>
            </a:r>
            <a:r>
              <a:rPr lang="it-IT" sz="1300" dirty="0" smtClean="0"/>
              <a:t> “</a:t>
            </a:r>
            <a:r>
              <a:rPr lang="en" sz="1300" dirty="0" smtClean="0"/>
              <a:t>GEM</a:t>
            </a:r>
            <a:r>
              <a:rPr lang="it-IT" sz="1300" smtClean="0"/>
              <a:t>”: </a:t>
            </a:r>
            <a:endParaRPr lang="it-IT" sz="1300" dirty="0" smtClean="0"/>
          </a:p>
          <a:p>
            <a:pPr marL="146050" lvl="0" algn="l" rtl="0">
              <a:spcBef>
                <a:spcPts val="0"/>
              </a:spcBef>
              <a:spcAft>
                <a:spcPts val="0"/>
              </a:spcAft>
              <a:buSzPts val="1300"/>
            </a:pPr>
            <a:r>
              <a:rPr lang="it-IT" sz="1300" dirty="0" smtClean="0"/>
              <a:t>      </a:t>
            </a:r>
            <a:r>
              <a:rPr lang="en" sz="1300" dirty="0" smtClean="0"/>
              <a:t>baseline </a:t>
            </a:r>
            <a:r>
              <a:rPr lang="en" sz="1300" dirty="0"/>
              <a:t>tech: uRWell; alternative tech: </a:t>
            </a:r>
            <a:r>
              <a:rPr lang="en" sz="1300" dirty="0" smtClean="0"/>
              <a:t>GEM</a:t>
            </a:r>
            <a:endParaRPr sz="1300" dirty="0"/>
          </a:p>
        </p:txBody>
      </p:sp>
      <p:cxnSp>
        <p:nvCxnSpPr>
          <p:cNvPr id="89" name="Google Shape;89;p16"/>
          <p:cNvCxnSpPr/>
          <p:nvPr/>
        </p:nvCxnSpPr>
        <p:spPr>
          <a:xfrm rot="10800000" flipH="1">
            <a:off x="1171800" y="4033450"/>
            <a:ext cx="2960100" cy="24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0" name="Google Shape;90;p16"/>
          <p:cNvSpPr/>
          <p:nvPr/>
        </p:nvSpPr>
        <p:spPr>
          <a:xfrm>
            <a:off x="839325" y="3967025"/>
            <a:ext cx="3386100" cy="1866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19</Words>
  <Application>Microsoft Macintosh PowerPoint</Application>
  <PresentationFormat>Presentazione su schermo (16:9)</PresentationFormat>
  <Paragraphs>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Simple Light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Tracking WG update</dc:title>
  <cp:lastModifiedBy>Domenico Elia</cp:lastModifiedBy>
  <cp:revision>5</cp:revision>
  <dcterms:modified xsi:type="dcterms:W3CDTF">2021-10-12T16:49:35Z</dcterms:modified>
</cp:coreProperties>
</file>