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"/>
  </p:notesMasterIdLst>
  <p:sldIdLst>
    <p:sldId id="1366" r:id="rId2"/>
    <p:sldId id="136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00108"/>
    <a:srgbClr val="C00000"/>
    <a:srgbClr val="29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27" autoAdjust="0"/>
    <p:restoredTop sz="96271" autoAdjust="0"/>
  </p:normalViewPr>
  <p:slideViewPr>
    <p:cSldViewPr snapToGrid="0" snapToObjects="1">
      <p:cViewPr varScale="1">
        <p:scale>
          <a:sx n="78" d="100"/>
          <a:sy n="78" d="100"/>
        </p:scale>
        <p:origin x="208" y="121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0E14EADD-0F45-9945-A106-5F450D56584C}" type="datetime2">
              <a:rPr lang="en-US" smtClean="0"/>
              <a:t>Friday, October 8,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67310D3A-6C65-1C47-89E2-0A3F2C7B860A}" type="datetime2">
              <a:rPr lang="en-US" smtClean="0"/>
              <a:t>Friday, October 8,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41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3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6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Weekly EIC Meeting, September 17, 2021.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Weekly EIC Meeting, September 17, 2021.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Weekly EIC Meeting, September 17, 2021.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Weekly EIC Meeting, September 17, 2021.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Weekly EIC Meeting, September 17, 2021.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Weekly EIC Meeting, September 17, 2021.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Weekly EIC Meeting, September 17, 2021.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Weekly EIC Meeting, September 17, 2021.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B853D7-9B21-9341-A794-CE0D8A8B5C0C}" type="datetime2">
              <a:rPr lang="en-US" smtClean="0"/>
              <a:t>Friday, October 8,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Weekly EIC Meeting, September 17, 2021.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indico.bnl.gov/event/11522/contributions/48836/attachments/36007/59039/ECCE-Bi-Weekly-Meeting-07192021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EF0B68-0A10-B048-B220-AE08FDF42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90" b="13909"/>
          <a:stretch/>
        </p:blipFill>
        <p:spPr>
          <a:xfrm>
            <a:off x="0" y="0"/>
            <a:ext cx="12192000" cy="685800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5A93F-2B0F-4C40-8100-67BED0B8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8449455" y="3273338"/>
            <a:ext cx="6858000" cy="311322"/>
          </a:xfrm>
        </p:spPr>
        <p:txBody>
          <a:bodyPr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Photo of </a:t>
            </a:r>
            <a:r>
              <a:rPr lang="en-US" sz="1600" dirty="0" err="1">
                <a:solidFill>
                  <a:schemeClr val="bg1"/>
                </a:solidFill>
              </a:rPr>
              <a:t>BaBar</a:t>
            </a:r>
            <a:r>
              <a:rPr lang="en-US" sz="1600" dirty="0">
                <a:solidFill>
                  <a:schemeClr val="bg1"/>
                </a:solidFill>
              </a:rPr>
              <a:t> Magnet at BNL October 2021</a:t>
            </a:r>
          </a:p>
        </p:txBody>
      </p:sp>
    </p:spTree>
    <p:extLst>
      <p:ext uri="{BB962C8B-B14F-4D97-AF65-F5344CB8AC3E}">
        <p14:creationId xmlns:p14="http://schemas.microsoft.com/office/powerpoint/2010/main" val="4248924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6D80B9-6C9E-8B4B-A129-653D6EFD4BE7}"/>
              </a:ext>
            </a:extLst>
          </p:cNvPr>
          <p:cNvSpPr txBox="1"/>
          <p:nvPr/>
        </p:nvSpPr>
        <p:spPr>
          <a:xfrm>
            <a:off x="699573" y="347240"/>
            <a:ext cx="106038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2"/>
              </a:rPr>
              <a:t>https://indico.bnl.gov/event/11522/contributions/48836/attachments/36007/59039/ECCE-Bi-Weekly-Meeting-07192021.pdf</a:t>
            </a:r>
            <a:endParaRPr lang="en-US" sz="16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2E698-048F-D04C-80C8-CBD39A046DBD}"/>
              </a:ext>
            </a:extLst>
          </p:cNvPr>
          <p:cNvSpPr txBox="1"/>
          <p:nvPr/>
        </p:nvSpPr>
        <p:spPr>
          <a:xfrm>
            <a:off x="0" y="191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July 19</a:t>
            </a:r>
            <a:r>
              <a:rPr lang="en-US" baseline="30000" dirty="0"/>
              <a:t>th</a:t>
            </a:r>
            <a:r>
              <a:rPr lang="en-US" dirty="0"/>
              <a:t> ECCE Consortium Meeting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823F06-C04E-8A45-B93B-BCDE3D986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7083" y="801980"/>
            <a:ext cx="8100684" cy="605602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F142315-A251-C744-B773-5376F726E66B}"/>
              </a:ext>
            </a:extLst>
          </p:cNvPr>
          <p:cNvSpPr/>
          <p:nvPr/>
        </p:nvSpPr>
        <p:spPr>
          <a:xfrm>
            <a:off x="2435438" y="5983909"/>
            <a:ext cx="7095281" cy="5671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4C257C-E835-CD47-A99A-35B28396B9E7}"/>
              </a:ext>
            </a:extLst>
          </p:cNvPr>
          <p:cNvSpPr txBox="1"/>
          <p:nvPr/>
        </p:nvSpPr>
        <p:spPr>
          <a:xfrm>
            <a:off x="326573" y="4702630"/>
            <a:ext cx="1969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example of a location</a:t>
            </a:r>
          </a:p>
          <a:p>
            <a:r>
              <a:rPr lang="en-US" dirty="0">
                <a:solidFill>
                  <a:srgbClr val="FF0000"/>
                </a:solidFill>
              </a:rPr>
              <a:t>where different technologies have been proposed, yet the space is really tight. </a:t>
            </a:r>
          </a:p>
        </p:txBody>
      </p:sp>
    </p:spTree>
    <p:extLst>
      <p:ext uri="{BB962C8B-B14F-4D97-AF65-F5344CB8AC3E}">
        <p14:creationId xmlns:p14="http://schemas.microsoft.com/office/powerpoint/2010/main" val="1317573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10345</TotalTime>
  <Words>55</Words>
  <Application>Microsoft Macintosh PowerPoint</Application>
  <PresentationFormat>Widescreen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PingFangSC-Regular</vt:lpstr>
      <vt:lpstr>.PingFangSC-Regular</vt:lpstr>
      <vt:lpstr>Arial</vt:lpstr>
      <vt:lpstr>Calibri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Douglas Higinbotham</cp:lastModifiedBy>
  <cp:revision>222</cp:revision>
  <cp:lastPrinted>2021-09-17T02:25:44Z</cp:lastPrinted>
  <dcterms:created xsi:type="dcterms:W3CDTF">2019-04-21T14:19:25Z</dcterms:created>
  <dcterms:modified xsi:type="dcterms:W3CDTF">2021-10-08T16:52:42Z</dcterms:modified>
</cp:coreProperties>
</file>