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62C661-BF7B-4165-B1B1-EC05B924F116}" v="246" dt="2021-10-06T15:55:21.435"/>
    <p1510:client id="{8CCFB31B-E05A-8E97-2EBF-AAE472AB56D0}" v="137" dt="2021-10-06T16:34:35.1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ATHENA DAQ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Integration meeting</a:t>
            </a:r>
          </a:p>
          <a:p>
            <a:r>
              <a:rPr lang="en-US" dirty="0">
                <a:cs typeface="Calibri"/>
              </a:rPr>
              <a:t>October 6th 2021</a:t>
            </a:r>
          </a:p>
          <a:p>
            <a:r>
              <a:rPr lang="en-US" dirty="0">
                <a:cs typeface="Calibri"/>
              </a:rPr>
              <a:t>Alexandre </a:t>
            </a:r>
            <a:r>
              <a:rPr lang="en-US" dirty="0" err="1">
                <a:cs typeface="Calibri"/>
              </a:rPr>
              <a:t>Camsonne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D6E32-75ED-4A15-A60F-A0F6EB84E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Integration start 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7A49C-D4A9-4441-AD33-1F545CBAD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Where is electronics located </a:t>
            </a:r>
            <a:endParaRPr lang="en-US" dirty="0"/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Cabling routing : LV, signal , optical fiber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Location of </a:t>
            </a:r>
            <a:r>
              <a:rPr lang="en-US" dirty="0" err="1">
                <a:cs typeface="Calibri"/>
              </a:rPr>
              <a:t>subcrates</a:t>
            </a:r>
            <a:r>
              <a:rPr lang="en-US" dirty="0">
                <a:cs typeface="Calibri"/>
              </a:rPr>
              <a:t> and crates</a:t>
            </a:r>
            <a:endParaRPr lang="en-US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5795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28746-8B3D-43B8-A85F-5BB9BD826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More details from DWG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420B3-654C-412B-A6F1-B4D71F262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Sensor</a:t>
            </a:r>
          </a:p>
          <a:p>
            <a:r>
              <a:rPr lang="en-US" dirty="0">
                <a:cs typeface="Calibri"/>
              </a:rPr>
              <a:t>Readout</a:t>
            </a:r>
          </a:p>
          <a:p>
            <a:r>
              <a:rPr lang="en-US" dirty="0">
                <a:cs typeface="Calibri"/>
              </a:rPr>
              <a:t>Cabling routing </a:t>
            </a:r>
          </a:p>
          <a:p>
            <a:r>
              <a:rPr lang="en-US" dirty="0" err="1">
                <a:cs typeface="Calibri"/>
              </a:rPr>
              <a:t>Subcrate</a:t>
            </a:r>
            <a:r>
              <a:rPr lang="en-US" dirty="0">
                <a:cs typeface="Calibri"/>
              </a:rPr>
              <a:t> / Crates</a:t>
            </a:r>
          </a:p>
          <a:p>
            <a:r>
              <a:rPr lang="en-US" dirty="0">
                <a:cs typeface="Calibri"/>
              </a:rPr>
              <a:t>Cabling to DAQ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7489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6AA52392-56DA-421B-A0D7-25A760BB61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8031" y="613325"/>
            <a:ext cx="5873261" cy="5879122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82B7E9-7961-4856-B77E-98C5196DB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STAR detector layout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345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9D81-5038-45FF-B661-20B51D1DF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Layout detector from detector menagerie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87957E5-3FBB-4695-B206-42CD4DF7BF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1364013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ATHENA DAQ</vt:lpstr>
      <vt:lpstr>Integration start discussion</vt:lpstr>
      <vt:lpstr>More details from DWG</vt:lpstr>
      <vt:lpstr>STAR detector layout</vt:lpstr>
      <vt:lpstr>Layout detector from detector menagerie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</dc:title>
  <dc:creator/>
  <cp:lastModifiedBy/>
  <cp:revision>66</cp:revision>
  <dcterms:created xsi:type="dcterms:W3CDTF">2021-10-06T15:44:05Z</dcterms:created>
  <dcterms:modified xsi:type="dcterms:W3CDTF">2021-10-06T16:42:50Z</dcterms:modified>
</cp:coreProperties>
</file>