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EF0C6-954E-42CC-9457-DD6FFFB76A31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8CAED-0885-4F74-88F5-B6E3AA678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8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d947ef81e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d947ef81e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EAF61-5D05-437B-BB5F-18C612160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024B3-1735-40CD-BA24-582E1E795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39E5E-0428-474C-A4C2-DF7A8FC6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A6FD2-3427-41C8-BE76-D2DE4A0A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BD69-1F63-4B68-84E0-33E6F859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3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2E4C-5FDC-44DD-8058-802C81D4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26A1C-BF36-496E-B539-7324BBDFA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5FCE7-EAA6-483C-974F-944497F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CF0C5-AD1E-4804-9FCB-AE98A0D5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98884-3554-4E9D-B64B-3BB053C5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A741EC-F682-458C-99DA-DBB21B7C5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C464D-AE45-4AFC-8EBD-C5B39C0B8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FFD1F-EE6E-4CE5-BC19-DB8954B9F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C9303-5436-40B7-8C78-451FA9E9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23ABA-587A-4E35-BB7C-7AD0E951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1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AB814-3F41-4903-A592-928A0A50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CB16-3A2C-4900-8126-3B63F5A34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2C36C-A9A7-4B71-AF1F-5A7E83F15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C8927-1106-44D1-AC8F-58EB5EB9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99C5D-963C-47DE-95C5-E3498672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1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6604-255A-4902-8CBA-0F33D8F3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E22AE-BA91-4A14-A102-7BAC5A442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A060E-394A-423D-BAF7-0783BF69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38A48-6E1E-4C31-9AB3-1E55CE82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48B06-E50C-4BB5-A781-01850346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0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793D-6706-45FF-9144-13456A16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774F-2540-4CE3-8B9B-97FDEAA72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71C28-0FB0-4534-833E-DC70E6C96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9BD87-77EC-4B01-ACAD-114212BD1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EA89C-DCD7-4C2C-B70F-CA1397FD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377E8-E2A8-4EBF-A57E-C00DDA9F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7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F601-8AC6-4958-9E58-C151B821D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00C02-BB26-4C8E-86C8-19715C0F1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9FAFD-316E-4BBF-A8FC-F7F4892FC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565F97-A543-4057-B218-ADDFB1F592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636A8C-BE99-420A-ADA1-94B6A3C45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49DEA5-53E9-4B48-8D5D-20163D9F6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E08007-68E9-447B-8AFD-B37B77C5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4FA4E-BD2F-4CAC-8D65-8C0D7CBC9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1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9D31B-D1B3-4E84-94D4-D2ED73A1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969EE-32DA-461C-9052-34A25286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1C47A-50E4-4F9A-BC78-45091AD5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76371-05C4-4825-B9EC-C970B88A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1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83E8C-2F5C-4AA8-89DF-50E020500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CA0FC-10B1-44E5-9F04-9E15D65D9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041B5-40EE-445F-BFE5-777FE800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D6E5F-9F84-4683-B63E-18FD6468E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F2187-83CE-41C1-8A33-F57101FDF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E0570-87A1-40B5-82BB-639EB7D24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F5D9A-C912-435D-A4E8-8F341DF9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7E581-04B4-413D-89EC-C6446B4E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BAD53-2AB1-43B6-A354-7DC72204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6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C1B9-5BA6-494E-AD78-A4CD26CE2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6297C-DB1B-43B9-A338-D63BB931C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261B1-CB26-4134-AEE4-082FEA477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65046-7D3A-40D3-A927-2B8D62A20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79F93-B834-43A3-8A1B-16D9CFD2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EC373-15FA-441B-A4BD-F9DC800F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8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ED826-F3BB-438F-BD09-D9AAD6E1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7A468-4F13-4DBB-ABD3-D14E761BE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0A66A-A2B4-4A16-98D9-A21ED75E50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2D74-FBC1-4BCB-AA9B-490855B37150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46A9D-F968-49CB-974F-009A69360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CA214-EEB4-4DA9-B187-15F45F479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F2EC-7F99-445E-86C5-9702E5739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8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/>
              <a:t>First look at IP6 field maps with a simple Geant4 model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/>
              <a:t>Chandradoy Chatterjee</a:t>
            </a:r>
            <a:endParaRPr/>
          </a:p>
          <a:p>
            <a:pPr>
              <a:spcBef>
                <a:spcPts val="0"/>
              </a:spcBef>
            </a:pPr>
            <a:r>
              <a:rPr lang="en"/>
              <a:t>Roberto Preghenella</a:t>
            </a:r>
            <a:endParaRPr/>
          </a:p>
        </p:txBody>
      </p:sp>
      <p:sp>
        <p:nvSpPr>
          <p:cNvPr id="176" name="Google Shape;176;p24"/>
          <p:cNvSpPr txBox="1">
            <a:spLocks noGrp="1"/>
          </p:cNvSpPr>
          <p:nvPr>
            <p:ph type="subTitle" idx="1"/>
          </p:nvPr>
        </p:nvSpPr>
        <p:spPr>
          <a:xfrm>
            <a:off x="415600" y="5801200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ATHENA PID Meeting </a:t>
            </a:r>
          </a:p>
          <a:p>
            <a:pPr>
              <a:spcBef>
                <a:spcPts val="0"/>
              </a:spcBef>
            </a:pPr>
            <a:r>
              <a:rPr lang="en-US"/>
              <a:t>11 October </a:t>
            </a:r>
            <a:r>
              <a:rPr lang="en-US" dirty="0"/>
              <a:t>2021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026D52C-A235-4F44-9AF5-D3A8CA61D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655" y="308140"/>
            <a:ext cx="11216240" cy="636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6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First look at IP6 field maps with a simple Geant4 model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look at IP6 field maps with a simple Geant4 model</dc:title>
  <dc:creator>Chandradoy Chatterjee</dc:creator>
  <cp:lastModifiedBy>Chandradoy Chatterjee</cp:lastModifiedBy>
  <cp:revision>1</cp:revision>
  <dcterms:created xsi:type="dcterms:W3CDTF">2021-10-11T16:05:21Z</dcterms:created>
  <dcterms:modified xsi:type="dcterms:W3CDTF">2021-10-11T16:34:02Z</dcterms:modified>
</cp:coreProperties>
</file>