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7"/>
    <p:restoredTop sz="96276"/>
  </p:normalViewPr>
  <p:slideViewPr>
    <p:cSldViewPr snapToGrid="0" snapToObjects="1">
      <p:cViewPr varScale="1">
        <p:scale>
          <a:sx n="114" d="100"/>
          <a:sy n="114" d="100"/>
        </p:scale>
        <p:origin x="192" y="3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1854F-0827-AF40-AC04-5A83D0D8114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463948C-2198-AF47-BAFA-8139B62076D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9F4AEA7-42FD-5F44-99B5-39A90E9806C3}"/>
              </a:ext>
            </a:extLst>
          </p:cNvPr>
          <p:cNvSpPr>
            <a:spLocks noGrp="1"/>
          </p:cNvSpPr>
          <p:nvPr>
            <p:ph type="dt" sz="half" idx="10"/>
          </p:nvPr>
        </p:nvSpPr>
        <p:spPr/>
        <p:txBody>
          <a:bodyPr/>
          <a:lstStyle/>
          <a:p>
            <a:fld id="{2D075FC0-ECA7-784F-B867-84F2287A21FC}" type="datetimeFigureOut">
              <a:rPr lang="en-US" smtClean="0"/>
              <a:t>10/27/21</a:t>
            </a:fld>
            <a:endParaRPr lang="en-US"/>
          </a:p>
        </p:txBody>
      </p:sp>
      <p:sp>
        <p:nvSpPr>
          <p:cNvPr id="5" name="Footer Placeholder 4">
            <a:extLst>
              <a:ext uri="{FF2B5EF4-FFF2-40B4-BE49-F238E27FC236}">
                <a16:creationId xmlns:a16="http://schemas.microsoft.com/office/drawing/2014/main" id="{47B3A31E-3E15-5145-83F3-A127FBE4AF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0F56EA-0C63-C745-B717-7153B2A40B4F}"/>
              </a:ext>
            </a:extLst>
          </p:cNvPr>
          <p:cNvSpPr>
            <a:spLocks noGrp="1"/>
          </p:cNvSpPr>
          <p:nvPr>
            <p:ph type="sldNum" sz="quarter" idx="12"/>
          </p:nvPr>
        </p:nvSpPr>
        <p:spPr/>
        <p:txBody>
          <a:bodyPr/>
          <a:lstStyle/>
          <a:p>
            <a:fld id="{FB6644CB-0BD5-8840-9A91-A9FA15D5C962}" type="slidenum">
              <a:rPr lang="en-US" smtClean="0"/>
              <a:t>‹#›</a:t>
            </a:fld>
            <a:endParaRPr lang="en-US"/>
          </a:p>
        </p:txBody>
      </p:sp>
    </p:spTree>
    <p:extLst>
      <p:ext uri="{BB962C8B-B14F-4D97-AF65-F5344CB8AC3E}">
        <p14:creationId xmlns:p14="http://schemas.microsoft.com/office/powerpoint/2010/main" val="1981469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A1B4E3-173A-E74F-86BB-3E0944587B5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BD663E0-EE59-834E-BF74-319AE99CFBF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25F663-D973-434E-A083-A781346C353F}"/>
              </a:ext>
            </a:extLst>
          </p:cNvPr>
          <p:cNvSpPr>
            <a:spLocks noGrp="1"/>
          </p:cNvSpPr>
          <p:nvPr>
            <p:ph type="dt" sz="half" idx="10"/>
          </p:nvPr>
        </p:nvSpPr>
        <p:spPr/>
        <p:txBody>
          <a:bodyPr/>
          <a:lstStyle/>
          <a:p>
            <a:fld id="{2D075FC0-ECA7-784F-B867-84F2287A21FC}" type="datetimeFigureOut">
              <a:rPr lang="en-US" smtClean="0"/>
              <a:t>10/27/21</a:t>
            </a:fld>
            <a:endParaRPr lang="en-US"/>
          </a:p>
        </p:txBody>
      </p:sp>
      <p:sp>
        <p:nvSpPr>
          <p:cNvPr id="5" name="Footer Placeholder 4">
            <a:extLst>
              <a:ext uri="{FF2B5EF4-FFF2-40B4-BE49-F238E27FC236}">
                <a16:creationId xmlns:a16="http://schemas.microsoft.com/office/drawing/2014/main" id="{2C860FDA-1B3B-C24C-9418-A8F18094FF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C26839-8431-E14D-893F-7B74D5BB9087}"/>
              </a:ext>
            </a:extLst>
          </p:cNvPr>
          <p:cNvSpPr>
            <a:spLocks noGrp="1"/>
          </p:cNvSpPr>
          <p:nvPr>
            <p:ph type="sldNum" sz="quarter" idx="12"/>
          </p:nvPr>
        </p:nvSpPr>
        <p:spPr/>
        <p:txBody>
          <a:bodyPr/>
          <a:lstStyle/>
          <a:p>
            <a:fld id="{FB6644CB-0BD5-8840-9A91-A9FA15D5C962}" type="slidenum">
              <a:rPr lang="en-US" smtClean="0"/>
              <a:t>‹#›</a:t>
            </a:fld>
            <a:endParaRPr lang="en-US"/>
          </a:p>
        </p:txBody>
      </p:sp>
    </p:spTree>
    <p:extLst>
      <p:ext uri="{BB962C8B-B14F-4D97-AF65-F5344CB8AC3E}">
        <p14:creationId xmlns:p14="http://schemas.microsoft.com/office/powerpoint/2010/main" val="3933157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F5E340D-1790-5D4E-87C4-15DB71E6884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A009A64-112B-264E-B99E-AE0007FDFFF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1CC472-4932-FC4B-AB27-693A9BF5F8C8}"/>
              </a:ext>
            </a:extLst>
          </p:cNvPr>
          <p:cNvSpPr>
            <a:spLocks noGrp="1"/>
          </p:cNvSpPr>
          <p:nvPr>
            <p:ph type="dt" sz="half" idx="10"/>
          </p:nvPr>
        </p:nvSpPr>
        <p:spPr/>
        <p:txBody>
          <a:bodyPr/>
          <a:lstStyle/>
          <a:p>
            <a:fld id="{2D075FC0-ECA7-784F-B867-84F2287A21FC}" type="datetimeFigureOut">
              <a:rPr lang="en-US" smtClean="0"/>
              <a:t>10/27/21</a:t>
            </a:fld>
            <a:endParaRPr lang="en-US"/>
          </a:p>
        </p:txBody>
      </p:sp>
      <p:sp>
        <p:nvSpPr>
          <p:cNvPr id="5" name="Footer Placeholder 4">
            <a:extLst>
              <a:ext uri="{FF2B5EF4-FFF2-40B4-BE49-F238E27FC236}">
                <a16:creationId xmlns:a16="http://schemas.microsoft.com/office/drawing/2014/main" id="{61CB925E-D82E-EB47-A82C-4CAC4F6C8A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A135DD-63FD-ED49-9048-87D2C1A452FD}"/>
              </a:ext>
            </a:extLst>
          </p:cNvPr>
          <p:cNvSpPr>
            <a:spLocks noGrp="1"/>
          </p:cNvSpPr>
          <p:nvPr>
            <p:ph type="sldNum" sz="quarter" idx="12"/>
          </p:nvPr>
        </p:nvSpPr>
        <p:spPr/>
        <p:txBody>
          <a:bodyPr/>
          <a:lstStyle/>
          <a:p>
            <a:fld id="{FB6644CB-0BD5-8840-9A91-A9FA15D5C962}" type="slidenum">
              <a:rPr lang="en-US" smtClean="0"/>
              <a:t>‹#›</a:t>
            </a:fld>
            <a:endParaRPr lang="en-US"/>
          </a:p>
        </p:txBody>
      </p:sp>
    </p:spTree>
    <p:extLst>
      <p:ext uri="{BB962C8B-B14F-4D97-AF65-F5344CB8AC3E}">
        <p14:creationId xmlns:p14="http://schemas.microsoft.com/office/powerpoint/2010/main" val="4136701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64106-B85C-2B4B-BA9D-ECFF82CA02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A71A8E-8247-974F-A545-EF7A64924E4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A6F4F4-D8C6-C441-930C-E86F4E0B5513}"/>
              </a:ext>
            </a:extLst>
          </p:cNvPr>
          <p:cNvSpPr>
            <a:spLocks noGrp="1"/>
          </p:cNvSpPr>
          <p:nvPr>
            <p:ph type="dt" sz="half" idx="10"/>
          </p:nvPr>
        </p:nvSpPr>
        <p:spPr/>
        <p:txBody>
          <a:bodyPr/>
          <a:lstStyle/>
          <a:p>
            <a:fld id="{2D075FC0-ECA7-784F-B867-84F2287A21FC}" type="datetimeFigureOut">
              <a:rPr lang="en-US" smtClean="0"/>
              <a:t>10/27/21</a:t>
            </a:fld>
            <a:endParaRPr lang="en-US"/>
          </a:p>
        </p:txBody>
      </p:sp>
      <p:sp>
        <p:nvSpPr>
          <p:cNvPr id="5" name="Footer Placeholder 4">
            <a:extLst>
              <a:ext uri="{FF2B5EF4-FFF2-40B4-BE49-F238E27FC236}">
                <a16:creationId xmlns:a16="http://schemas.microsoft.com/office/drawing/2014/main" id="{BC5E7CA3-2721-5B4C-AB6D-9773308038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4F87CE-8493-034E-9717-8F36F010855E}"/>
              </a:ext>
            </a:extLst>
          </p:cNvPr>
          <p:cNvSpPr>
            <a:spLocks noGrp="1"/>
          </p:cNvSpPr>
          <p:nvPr>
            <p:ph type="sldNum" sz="quarter" idx="12"/>
          </p:nvPr>
        </p:nvSpPr>
        <p:spPr/>
        <p:txBody>
          <a:bodyPr/>
          <a:lstStyle/>
          <a:p>
            <a:fld id="{FB6644CB-0BD5-8840-9A91-A9FA15D5C962}" type="slidenum">
              <a:rPr lang="en-US" smtClean="0"/>
              <a:t>‹#›</a:t>
            </a:fld>
            <a:endParaRPr lang="en-US"/>
          </a:p>
        </p:txBody>
      </p:sp>
    </p:spTree>
    <p:extLst>
      <p:ext uri="{BB962C8B-B14F-4D97-AF65-F5344CB8AC3E}">
        <p14:creationId xmlns:p14="http://schemas.microsoft.com/office/powerpoint/2010/main" val="2635348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630AE-1BC9-7E4A-B97D-C1961193E1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99748D7-0277-9446-8E20-625A3445ED6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5B5974DA-73F9-E84C-81CA-9D57C7E467FA}"/>
              </a:ext>
            </a:extLst>
          </p:cNvPr>
          <p:cNvSpPr>
            <a:spLocks noGrp="1"/>
          </p:cNvSpPr>
          <p:nvPr>
            <p:ph type="dt" sz="half" idx="10"/>
          </p:nvPr>
        </p:nvSpPr>
        <p:spPr/>
        <p:txBody>
          <a:bodyPr/>
          <a:lstStyle/>
          <a:p>
            <a:fld id="{2D075FC0-ECA7-784F-B867-84F2287A21FC}" type="datetimeFigureOut">
              <a:rPr lang="en-US" smtClean="0"/>
              <a:t>10/27/21</a:t>
            </a:fld>
            <a:endParaRPr lang="en-US"/>
          </a:p>
        </p:txBody>
      </p:sp>
      <p:sp>
        <p:nvSpPr>
          <p:cNvPr id="5" name="Footer Placeholder 4">
            <a:extLst>
              <a:ext uri="{FF2B5EF4-FFF2-40B4-BE49-F238E27FC236}">
                <a16:creationId xmlns:a16="http://schemas.microsoft.com/office/drawing/2014/main" id="{693473DB-9357-4D49-9347-C5492D56F6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EF48D4-9110-764E-B7F0-D45EA184E365}"/>
              </a:ext>
            </a:extLst>
          </p:cNvPr>
          <p:cNvSpPr>
            <a:spLocks noGrp="1"/>
          </p:cNvSpPr>
          <p:nvPr>
            <p:ph type="sldNum" sz="quarter" idx="12"/>
          </p:nvPr>
        </p:nvSpPr>
        <p:spPr/>
        <p:txBody>
          <a:bodyPr/>
          <a:lstStyle/>
          <a:p>
            <a:fld id="{FB6644CB-0BD5-8840-9A91-A9FA15D5C962}" type="slidenum">
              <a:rPr lang="en-US" smtClean="0"/>
              <a:t>‹#›</a:t>
            </a:fld>
            <a:endParaRPr lang="en-US"/>
          </a:p>
        </p:txBody>
      </p:sp>
    </p:spTree>
    <p:extLst>
      <p:ext uri="{BB962C8B-B14F-4D97-AF65-F5344CB8AC3E}">
        <p14:creationId xmlns:p14="http://schemas.microsoft.com/office/powerpoint/2010/main" val="999839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8B2C6-9618-324E-8913-2044CC552B7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D7176C-6BDB-3445-9647-EA515DAC9B8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B5BA5D9-B677-1B49-8731-3FBD1B5B66C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028EE7B-CCC5-EF4F-B22B-EBB73429D3EB}"/>
              </a:ext>
            </a:extLst>
          </p:cNvPr>
          <p:cNvSpPr>
            <a:spLocks noGrp="1"/>
          </p:cNvSpPr>
          <p:nvPr>
            <p:ph type="dt" sz="half" idx="10"/>
          </p:nvPr>
        </p:nvSpPr>
        <p:spPr/>
        <p:txBody>
          <a:bodyPr/>
          <a:lstStyle/>
          <a:p>
            <a:fld id="{2D075FC0-ECA7-784F-B867-84F2287A21FC}" type="datetimeFigureOut">
              <a:rPr lang="en-US" smtClean="0"/>
              <a:t>10/27/21</a:t>
            </a:fld>
            <a:endParaRPr lang="en-US"/>
          </a:p>
        </p:txBody>
      </p:sp>
      <p:sp>
        <p:nvSpPr>
          <p:cNvPr id="6" name="Footer Placeholder 5">
            <a:extLst>
              <a:ext uri="{FF2B5EF4-FFF2-40B4-BE49-F238E27FC236}">
                <a16:creationId xmlns:a16="http://schemas.microsoft.com/office/drawing/2014/main" id="{0AD787FE-C29A-A742-A6D3-30B8A9F64F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A706F7-BE65-DE45-89B0-BAE887E93AC0}"/>
              </a:ext>
            </a:extLst>
          </p:cNvPr>
          <p:cNvSpPr>
            <a:spLocks noGrp="1"/>
          </p:cNvSpPr>
          <p:nvPr>
            <p:ph type="sldNum" sz="quarter" idx="12"/>
          </p:nvPr>
        </p:nvSpPr>
        <p:spPr/>
        <p:txBody>
          <a:bodyPr/>
          <a:lstStyle/>
          <a:p>
            <a:fld id="{FB6644CB-0BD5-8840-9A91-A9FA15D5C962}" type="slidenum">
              <a:rPr lang="en-US" smtClean="0"/>
              <a:t>‹#›</a:t>
            </a:fld>
            <a:endParaRPr lang="en-US"/>
          </a:p>
        </p:txBody>
      </p:sp>
    </p:spTree>
    <p:extLst>
      <p:ext uri="{BB962C8B-B14F-4D97-AF65-F5344CB8AC3E}">
        <p14:creationId xmlns:p14="http://schemas.microsoft.com/office/powerpoint/2010/main" val="2963824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22CF26-1DD0-AB4B-B32C-DCBD35DF4DC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7AABE7E-E495-D249-9928-E7A5AFD31F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8B26C56-9321-E74D-9942-48325D1AD2B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726E33C-1F01-CE46-B120-4427A817D16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53223DB-DF75-874D-9ABE-51890DA979C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BAD81E9-4C78-604B-8BF7-BEF77DCD81D6}"/>
              </a:ext>
            </a:extLst>
          </p:cNvPr>
          <p:cNvSpPr>
            <a:spLocks noGrp="1"/>
          </p:cNvSpPr>
          <p:nvPr>
            <p:ph type="dt" sz="half" idx="10"/>
          </p:nvPr>
        </p:nvSpPr>
        <p:spPr/>
        <p:txBody>
          <a:bodyPr/>
          <a:lstStyle/>
          <a:p>
            <a:fld id="{2D075FC0-ECA7-784F-B867-84F2287A21FC}" type="datetimeFigureOut">
              <a:rPr lang="en-US" smtClean="0"/>
              <a:t>10/27/21</a:t>
            </a:fld>
            <a:endParaRPr lang="en-US"/>
          </a:p>
        </p:txBody>
      </p:sp>
      <p:sp>
        <p:nvSpPr>
          <p:cNvPr id="8" name="Footer Placeholder 7">
            <a:extLst>
              <a:ext uri="{FF2B5EF4-FFF2-40B4-BE49-F238E27FC236}">
                <a16:creationId xmlns:a16="http://schemas.microsoft.com/office/drawing/2014/main" id="{EEB212DA-3ABB-A34B-87CF-F3D05A7CB4C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D1024E3-3A51-F345-A0D1-162DF854D842}"/>
              </a:ext>
            </a:extLst>
          </p:cNvPr>
          <p:cNvSpPr>
            <a:spLocks noGrp="1"/>
          </p:cNvSpPr>
          <p:nvPr>
            <p:ph type="sldNum" sz="quarter" idx="12"/>
          </p:nvPr>
        </p:nvSpPr>
        <p:spPr/>
        <p:txBody>
          <a:bodyPr/>
          <a:lstStyle/>
          <a:p>
            <a:fld id="{FB6644CB-0BD5-8840-9A91-A9FA15D5C962}" type="slidenum">
              <a:rPr lang="en-US" smtClean="0"/>
              <a:t>‹#›</a:t>
            </a:fld>
            <a:endParaRPr lang="en-US"/>
          </a:p>
        </p:txBody>
      </p:sp>
    </p:spTree>
    <p:extLst>
      <p:ext uri="{BB962C8B-B14F-4D97-AF65-F5344CB8AC3E}">
        <p14:creationId xmlns:p14="http://schemas.microsoft.com/office/powerpoint/2010/main" val="38887141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DCDA2-E039-9543-880F-B81DA5AF91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A617CD8-1E01-BC4F-99F7-23C4F883ABF2}"/>
              </a:ext>
            </a:extLst>
          </p:cNvPr>
          <p:cNvSpPr>
            <a:spLocks noGrp="1"/>
          </p:cNvSpPr>
          <p:nvPr>
            <p:ph type="dt" sz="half" idx="10"/>
          </p:nvPr>
        </p:nvSpPr>
        <p:spPr/>
        <p:txBody>
          <a:bodyPr/>
          <a:lstStyle/>
          <a:p>
            <a:fld id="{2D075FC0-ECA7-784F-B867-84F2287A21FC}" type="datetimeFigureOut">
              <a:rPr lang="en-US" smtClean="0"/>
              <a:t>10/27/21</a:t>
            </a:fld>
            <a:endParaRPr lang="en-US"/>
          </a:p>
        </p:txBody>
      </p:sp>
      <p:sp>
        <p:nvSpPr>
          <p:cNvPr id="4" name="Footer Placeholder 3">
            <a:extLst>
              <a:ext uri="{FF2B5EF4-FFF2-40B4-BE49-F238E27FC236}">
                <a16:creationId xmlns:a16="http://schemas.microsoft.com/office/drawing/2014/main" id="{95ED39BE-2239-2146-939A-52A186A1D44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28BC1D8-9EE2-E04B-84DE-39873A1A68FD}"/>
              </a:ext>
            </a:extLst>
          </p:cNvPr>
          <p:cNvSpPr>
            <a:spLocks noGrp="1"/>
          </p:cNvSpPr>
          <p:nvPr>
            <p:ph type="sldNum" sz="quarter" idx="12"/>
          </p:nvPr>
        </p:nvSpPr>
        <p:spPr/>
        <p:txBody>
          <a:bodyPr/>
          <a:lstStyle/>
          <a:p>
            <a:fld id="{FB6644CB-0BD5-8840-9A91-A9FA15D5C962}" type="slidenum">
              <a:rPr lang="en-US" smtClean="0"/>
              <a:t>‹#›</a:t>
            </a:fld>
            <a:endParaRPr lang="en-US"/>
          </a:p>
        </p:txBody>
      </p:sp>
    </p:spTree>
    <p:extLst>
      <p:ext uri="{BB962C8B-B14F-4D97-AF65-F5344CB8AC3E}">
        <p14:creationId xmlns:p14="http://schemas.microsoft.com/office/powerpoint/2010/main" val="2213543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7434BB5-8C6B-574F-B2B9-51EE38C7E0A4}"/>
              </a:ext>
            </a:extLst>
          </p:cNvPr>
          <p:cNvSpPr>
            <a:spLocks noGrp="1"/>
          </p:cNvSpPr>
          <p:nvPr>
            <p:ph type="dt" sz="half" idx="10"/>
          </p:nvPr>
        </p:nvSpPr>
        <p:spPr/>
        <p:txBody>
          <a:bodyPr/>
          <a:lstStyle/>
          <a:p>
            <a:fld id="{2D075FC0-ECA7-784F-B867-84F2287A21FC}" type="datetimeFigureOut">
              <a:rPr lang="en-US" smtClean="0"/>
              <a:t>10/27/21</a:t>
            </a:fld>
            <a:endParaRPr lang="en-US"/>
          </a:p>
        </p:txBody>
      </p:sp>
      <p:sp>
        <p:nvSpPr>
          <p:cNvPr id="3" name="Footer Placeholder 2">
            <a:extLst>
              <a:ext uri="{FF2B5EF4-FFF2-40B4-BE49-F238E27FC236}">
                <a16:creationId xmlns:a16="http://schemas.microsoft.com/office/drawing/2014/main" id="{803835AB-D3A1-4045-A179-BB9BEC7CA34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A637915-55F2-1D40-8740-072F4B1F64A8}"/>
              </a:ext>
            </a:extLst>
          </p:cNvPr>
          <p:cNvSpPr>
            <a:spLocks noGrp="1"/>
          </p:cNvSpPr>
          <p:nvPr>
            <p:ph type="sldNum" sz="quarter" idx="12"/>
          </p:nvPr>
        </p:nvSpPr>
        <p:spPr/>
        <p:txBody>
          <a:bodyPr/>
          <a:lstStyle/>
          <a:p>
            <a:fld id="{FB6644CB-0BD5-8840-9A91-A9FA15D5C962}" type="slidenum">
              <a:rPr lang="en-US" smtClean="0"/>
              <a:t>‹#›</a:t>
            </a:fld>
            <a:endParaRPr lang="en-US"/>
          </a:p>
        </p:txBody>
      </p:sp>
    </p:spTree>
    <p:extLst>
      <p:ext uri="{BB962C8B-B14F-4D97-AF65-F5344CB8AC3E}">
        <p14:creationId xmlns:p14="http://schemas.microsoft.com/office/powerpoint/2010/main" val="2120015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8E067-111E-A649-AE74-50CD4BFA31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81D3E45-81F4-5042-9EC1-72C48AC2E2D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3C9024-2834-CE4E-898F-95EC6504D5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EFD1760-227F-124E-B619-97123692F2EE}"/>
              </a:ext>
            </a:extLst>
          </p:cNvPr>
          <p:cNvSpPr>
            <a:spLocks noGrp="1"/>
          </p:cNvSpPr>
          <p:nvPr>
            <p:ph type="dt" sz="half" idx="10"/>
          </p:nvPr>
        </p:nvSpPr>
        <p:spPr/>
        <p:txBody>
          <a:bodyPr/>
          <a:lstStyle/>
          <a:p>
            <a:fld id="{2D075FC0-ECA7-784F-B867-84F2287A21FC}" type="datetimeFigureOut">
              <a:rPr lang="en-US" smtClean="0"/>
              <a:t>10/27/21</a:t>
            </a:fld>
            <a:endParaRPr lang="en-US"/>
          </a:p>
        </p:txBody>
      </p:sp>
      <p:sp>
        <p:nvSpPr>
          <p:cNvPr id="6" name="Footer Placeholder 5">
            <a:extLst>
              <a:ext uri="{FF2B5EF4-FFF2-40B4-BE49-F238E27FC236}">
                <a16:creationId xmlns:a16="http://schemas.microsoft.com/office/drawing/2014/main" id="{6A1B09B9-5438-1444-9567-F37CA5BEB7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0A6156-3EE7-284B-B9AF-77018B9A4851}"/>
              </a:ext>
            </a:extLst>
          </p:cNvPr>
          <p:cNvSpPr>
            <a:spLocks noGrp="1"/>
          </p:cNvSpPr>
          <p:nvPr>
            <p:ph type="sldNum" sz="quarter" idx="12"/>
          </p:nvPr>
        </p:nvSpPr>
        <p:spPr/>
        <p:txBody>
          <a:bodyPr/>
          <a:lstStyle/>
          <a:p>
            <a:fld id="{FB6644CB-0BD5-8840-9A91-A9FA15D5C962}" type="slidenum">
              <a:rPr lang="en-US" smtClean="0"/>
              <a:t>‹#›</a:t>
            </a:fld>
            <a:endParaRPr lang="en-US"/>
          </a:p>
        </p:txBody>
      </p:sp>
    </p:spTree>
    <p:extLst>
      <p:ext uri="{BB962C8B-B14F-4D97-AF65-F5344CB8AC3E}">
        <p14:creationId xmlns:p14="http://schemas.microsoft.com/office/powerpoint/2010/main" val="1460212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3840B-E5ED-3847-9CE6-AB945E1CCDA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1B4A9EB-A45C-5646-8B2E-4AE0547BC6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1CBEB29-41C3-A14F-82F7-0A1B1C9E7F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C88C5DB-BCC3-3047-93ED-7FD50C1DB53D}"/>
              </a:ext>
            </a:extLst>
          </p:cNvPr>
          <p:cNvSpPr>
            <a:spLocks noGrp="1"/>
          </p:cNvSpPr>
          <p:nvPr>
            <p:ph type="dt" sz="half" idx="10"/>
          </p:nvPr>
        </p:nvSpPr>
        <p:spPr/>
        <p:txBody>
          <a:bodyPr/>
          <a:lstStyle/>
          <a:p>
            <a:fld id="{2D075FC0-ECA7-784F-B867-84F2287A21FC}" type="datetimeFigureOut">
              <a:rPr lang="en-US" smtClean="0"/>
              <a:t>10/27/21</a:t>
            </a:fld>
            <a:endParaRPr lang="en-US"/>
          </a:p>
        </p:txBody>
      </p:sp>
      <p:sp>
        <p:nvSpPr>
          <p:cNvPr id="6" name="Footer Placeholder 5">
            <a:extLst>
              <a:ext uri="{FF2B5EF4-FFF2-40B4-BE49-F238E27FC236}">
                <a16:creationId xmlns:a16="http://schemas.microsoft.com/office/drawing/2014/main" id="{AF96A1B7-B7E9-0040-A5B9-522857A547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C0861C-8096-B840-AA23-0313A86C78F0}"/>
              </a:ext>
            </a:extLst>
          </p:cNvPr>
          <p:cNvSpPr>
            <a:spLocks noGrp="1"/>
          </p:cNvSpPr>
          <p:nvPr>
            <p:ph type="sldNum" sz="quarter" idx="12"/>
          </p:nvPr>
        </p:nvSpPr>
        <p:spPr/>
        <p:txBody>
          <a:bodyPr/>
          <a:lstStyle/>
          <a:p>
            <a:fld id="{FB6644CB-0BD5-8840-9A91-A9FA15D5C962}" type="slidenum">
              <a:rPr lang="en-US" smtClean="0"/>
              <a:t>‹#›</a:t>
            </a:fld>
            <a:endParaRPr lang="en-US"/>
          </a:p>
        </p:txBody>
      </p:sp>
    </p:spTree>
    <p:extLst>
      <p:ext uri="{BB962C8B-B14F-4D97-AF65-F5344CB8AC3E}">
        <p14:creationId xmlns:p14="http://schemas.microsoft.com/office/powerpoint/2010/main" val="2267380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A44A139-8965-A740-A47C-E6B6F92E05A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6F30803-BE5A-854D-87ED-2C8451B5A8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27113A-9DE9-BB46-8D5F-FF4E877CB46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075FC0-ECA7-784F-B867-84F2287A21FC}" type="datetimeFigureOut">
              <a:rPr lang="en-US" smtClean="0"/>
              <a:t>10/27/21</a:t>
            </a:fld>
            <a:endParaRPr lang="en-US"/>
          </a:p>
        </p:txBody>
      </p:sp>
      <p:sp>
        <p:nvSpPr>
          <p:cNvPr id="5" name="Footer Placeholder 4">
            <a:extLst>
              <a:ext uri="{FF2B5EF4-FFF2-40B4-BE49-F238E27FC236}">
                <a16:creationId xmlns:a16="http://schemas.microsoft.com/office/drawing/2014/main" id="{39C2943F-48BC-074D-8BF2-824E152E41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76C2F8F-C3CC-5745-9BA5-B23FCC91DA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6644CB-0BD5-8840-9A91-A9FA15D5C962}" type="slidenum">
              <a:rPr lang="en-US" smtClean="0"/>
              <a:t>‹#›</a:t>
            </a:fld>
            <a:endParaRPr lang="en-US"/>
          </a:p>
        </p:txBody>
      </p:sp>
    </p:spTree>
    <p:extLst>
      <p:ext uri="{BB962C8B-B14F-4D97-AF65-F5344CB8AC3E}">
        <p14:creationId xmlns:p14="http://schemas.microsoft.com/office/powerpoint/2010/main" val="8948697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D03CE3-F9F9-354A-B688-E08FF1130D90}"/>
              </a:ext>
            </a:extLst>
          </p:cNvPr>
          <p:cNvSpPr>
            <a:spLocks noGrp="1"/>
          </p:cNvSpPr>
          <p:nvPr>
            <p:ph type="ctrTitle"/>
          </p:nvPr>
        </p:nvSpPr>
        <p:spPr/>
        <p:txBody>
          <a:bodyPr/>
          <a:lstStyle/>
          <a:p>
            <a:r>
              <a:rPr lang="en-US" dirty="0"/>
              <a:t>Proposed Change To The EICUG Bylaws</a:t>
            </a:r>
          </a:p>
        </p:txBody>
      </p:sp>
    </p:spTree>
    <p:extLst>
      <p:ext uri="{BB962C8B-B14F-4D97-AF65-F5344CB8AC3E}">
        <p14:creationId xmlns:p14="http://schemas.microsoft.com/office/powerpoint/2010/main" val="1112436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60F843-91B3-3442-AAD5-595C9541874F}"/>
              </a:ext>
            </a:extLst>
          </p:cNvPr>
          <p:cNvSpPr>
            <a:spLocks noGrp="1"/>
          </p:cNvSpPr>
          <p:nvPr>
            <p:ph type="title"/>
          </p:nvPr>
        </p:nvSpPr>
        <p:spPr>
          <a:xfrm>
            <a:off x="0" y="0"/>
            <a:ext cx="12192000" cy="1325563"/>
          </a:xfrm>
        </p:spPr>
        <p:txBody>
          <a:bodyPr>
            <a:normAutofit/>
          </a:bodyPr>
          <a:lstStyle/>
          <a:p>
            <a:pPr algn="ctr"/>
            <a:r>
              <a:rPr lang="en-US" sz="3200" b="1" dirty="0"/>
              <a:t>Current EICUG Bylaws on the Election and Nominating Committee</a:t>
            </a:r>
            <a:endParaRPr lang="en-US" sz="3200" dirty="0"/>
          </a:p>
        </p:txBody>
      </p:sp>
      <p:sp>
        <p:nvSpPr>
          <p:cNvPr id="3" name="Content Placeholder 2">
            <a:extLst>
              <a:ext uri="{FF2B5EF4-FFF2-40B4-BE49-F238E27FC236}">
                <a16:creationId xmlns:a16="http://schemas.microsoft.com/office/drawing/2014/main" id="{1FC33992-B5F2-6C4A-8D13-978907C42B0F}"/>
              </a:ext>
            </a:extLst>
          </p:cNvPr>
          <p:cNvSpPr>
            <a:spLocks noGrp="1"/>
          </p:cNvSpPr>
          <p:nvPr>
            <p:ph idx="1"/>
          </p:nvPr>
        </p:nvSpPr>
        <p:spPr>
          <a:xfrm>
            <a:off x="610529" y="1111946"/>
            <a:ext cx="10970941" cy="5266551"/>
          </a:xfrm>
        </p:spPr>
        <p:txBody>
          <a:bodyPr>
            <a:normAutofit fontScale="92500" lnSpcReduction="20000"/>
          </a:bodyPr>
          <a:lstStyle/>
          <a:p>
            <a:pPr marL="0" indent="0" algn="just" fontAlgn="base">
              <a:buNone/>
            </a:pPr>
            <a:r>
              <a:rPr lang="en-US" dirty="0"/>
              <a:t>Once the Steering Committee is in the place, the SC Chair will put in place an Election and Nominating (E&amp;N) Committee consisting of </a:t>
            </a:r>
            <a:r>
              <a:rPr lang="en-US" u="sng" dirty="0"/>
              <a:t>five members </a:t>
            </a:r>
            <a:r>
              <a:rPr lang="en-US" dirty="0"/>
              <a:t>drawn from the entire EICUG membership, with no more than </a:t>
            </a:r>
            <a:r>
              <a:rPr lang="en-US" u="sng" dirty="0"/>
              <a:t>two members from the same institution</a:t>
            </a:r>
            <a:r>
              <a:rPr lang="en-US" dirty="0"/>
              <a:t>, and excluding members of the SC.   The E&amp;N Committee will elect by majority vote its own Chair.   The term of each member on the E&amp;N Committee is 1 year.   Members may serve no more than two consecutive terms on the Nominating Committee. </a:t>
            </a:r>
          </a:p>
          <a:p>
            <a:pPr marL="0" indent="0" algn="just" fontAlgn="base">
              <a:buNone/>
            </a:pPr>
            <a:endParaRPr lang="en-US" dirty="0"/>
          </a:p>
          <a:p>
            <a:pPr marL="0" indent="0" algn="just" fontAlgn="base">
              <a:buNone/>
            </a:pPr>
            <a:r>
              <a:rPr lang="en-US" dirty="0"/>
              <a:t>The E&amp;N Committee is charged with drawing up a slate of candidates for all open positions on the Steering Committee, to be presented at the next meeting of the EICUG membership.  The slate shall include at least two candidates for each open position.   In the event that a full slate of six candidates cannot be identified for the three at-large SC positions, the three candidates who receive the largest vote totals will still be deemed as the newly elected at-large members.   In addition, the E&amp;N Committee conducts the elections.   To avoid the possibility of conflict of interest, commercial companies will not vote in the elections. </a:t>
            </a:r>
            <a:endParaRPr lang="en-US" b="0" i="0" dirty="0">
              <a:effectLst/>
            </a:endParaRPr>
          </a:p>
          <a:p>
            <a:pPr marL="0" indent="0">
              <a:buNone/>
            </a:pPr>
            <a:endParaRPr lang="en-US" dirty="0"/>
          </a:p>
        </p:txBody>
      </p:sp>
    </p:spTree>
    <p:extLst>
      <p:ext uri="{BB962C8B-B14F-4D97-AF65-F5344CB8AC3E}">
        <p14:creationId xmlns:p14="http://schemas.microsoft.com/office/powerpoint/2010/main" val="1197993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08196-5654-994E-B00A-0FAF5724D08E}"/>
              </a:ext>
            </a:extLst>
          </p:cNvPr>
          <p:cNvSpPr>
            <a:spLocks noGrp="1"/>
          </p:cNvSpPr>
          <p:nvPr>
            <p:ph type="title"/>
          </p:nvPr>
        </p:nvSpPr>
        <p:spPr>
          <a:xfrm>
            <a:off x="468351" y="0"/>
            <a:ext cx="11296186" cy="1325563"/>
          </a:xfrm>
        </p:spPr>
        <p:txBody>
          <a:bodyPr>
            <a:noAutofit/>
          </a:bodyPr>
          <a:lstStyle/>
          <a:p>
            <a:pPr algn="ctr"/>
            <a:r>
              <a:rPr lang="en-US" sz="2800" b="1" dirty="0"/>
              <a:t>New Text for the Bylaws meant to Increase the Institutional Knowledge of the Committee and Keep Elections Running Smoothly</a:t>
            </a:r>
            <a:endParaRPr lang="en-US" sz="2800" dirty="0"/>
          </a:p>
        </p:txBody>
      </p:sp>
      <p:sp>
        <p:nvSpPr>
          <p:cNvPr id="3" name="Content Placeholder 2">
            <a:extLst>
              <a:ext uri="{FF2B5EF4-FFF2-40B4-BE49-F238E27FC236}">
                <a16:creationId xmlns:a16="http://schemas.microsoft.com/office/drawing/2014/main" id="{B93F29D1-ED49-C84F-A08C-1A537B7FBCF1}"/>
              </a:ext>
            </a:extLst>
          </p:cNvPr>
          <p:cNvSpPr>
            <a:spLocks noGrp="1"/>
          </p:cNvSpPr>
          <p:nvPr>
            <p:ph idx="1"/>
          </p:nvPr>
        </p:nvSpPr>
        <p:spPr>
          <a:xfrm>
            <a:off x="468351" y="1446792"/>
            <a:ext cx="11296186" cy="4463352"/>
          </a:xfrm>
        </p:spPr>
        <p:txBody>
          <a:bodyPr>
            <a:normAutofit fontScale="85000" lnSpcReduction="20000"/>
          </a:bodyPr>
          <a:lstStyle/>
          <a:p>
            <a:pPr marL="0" indent="0" algn="just" fontAlgn="base">
              <a:buNone/>
            </a:pPr>
            <a:r>
              <a:rPr lang="en-US" dirty="0"/>
              <a:t>The SC Chair will be responsible for putting into a place an Election and Nominating (E&amp;N) Committee consisting of </a:t>
            </a:r>
            <a:r>
              <a:rPr lang="en-US" u="sng" dirty="0"/>
              <a:t>six members</a:t>
            </a:r>
            <a:r>
              <a:rPr lang="en-US" dirty="0"/>
              <a:t> drawn for the entire EICUG membership, with </a:t>
            </a:r>
            <a:r>
              <a:rPr lang="en-US" u="sng" dirty="0"/>
              <a:t>no more than a single member from any given institution</a:t>
            </a:r>
            <a:r>
              <a:rPr lang="en-US" dirty="0"/>
              <a:t>.    The E&amp;N committee will elect a vice-chair who will serve as chair in the following year and chair in the current year in case the current chair is unable to perform their duties.   The term of each member will be </a:t>
            </a:r>
            <a:r>
              <a:rPr lang="en-US" u="sng" dirty="0"/>
              <a:t>up to three years with two members rotating off each year</a:t>
            </a:r>
            <a:r>
              <a:rPr lang="en-US" dirty="0"/>
              <a:t>.   </a:t>
            </a:r>
            <a:r>
              <a:rPr lang="en-US" u="sng" dirty="0"/>
              <a:t>E&amp;N members may not serve consecutive terms</a:t>
            </a:r>
            <a:r>
              <a:rPr lang="en-US" dirty="0"/>
              <a:t>. </a:t>
            </a:r>
          </a:p>
          <a:p>
            <a:pPr marL="0" indent="0" algn="just" fontAlgn="base">
              <a:buNone/>
            </a:pPr>
            <a:endParaRPr lang="en-US" dirty="0"/>
          </a:p>
          <a:p>
            <a:pPr marL="0" indent="0" algn="just" fontAlgn="base">
              <a:buNone/>
            </a:pPr>
            <a:r>
              <a:rPr lang="en-US" dirty="0"/>
              <a:t>The E&amp;N Committee is </a:t>
            </a:r>
            <a:r>
              <a:rPr lang="en-US" u="sng" dirty="0"/>
              <a:t>charged with drawing up a slate of candidates for all open positions on the steering committee, the institutional board chair and vice-chair, and to put proposed changes to the charter up for a vote</a:t>
            </a:r>
            <a:r>
              <a:rPr lang="en-US" dirty="0"/>
              <a:t>.    To limit the number of ballots per year, charter changes will be coupled with an election for an open steering committee position.   Slates of candidates shall include at least two candidates for each open position.  </a:t>
            </a:r>
            <a:r>
              <a:rPr lang="en-US" u="sng" dirty="0"/>
              <a:t>The E&amp;N Committee conducts the elections and will keep a record of the results for at least a year</a:t>
            </a:r>
            <a:r>
              <a:rPr lang="en-US" dirty="0"/>
              <a:t>.   To avoid the possibility of conflict of interest, commercial companies will not vote in the elections. </a:t>
            </a:r>
            <a:endParaRPr lang="en-US" b="0" i="0" dirty="0">
              <a:effectLst/>
            </a:endParaRPr>
          </a:p>
          <a:p>
            <a:pPr marL="0" indent="0">
              <a:buNone/>
            </a:pPr>
            <a:endParaRPr lang="en-US" dirty="0"/>
          </a:p>
        </p:txBody>
      </p:sp>
    </p:spTree>
    <p:extLst>
      <p:ext uri="{BB962C8B-B14F-4D97-AF65-F5344CB8AC3E}">
        <p14:creationId xmlns:p14="http://schemas.microsoft.com/office/powerpoint/2010/main" val="37481575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526</Words>
  <Application>Microsoft Macintosh PowerPoint</Application>
  <PresentationFormat>Widescreen</PresentationFormat>
  <Paragraphs>9</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Proposed Change To The EICUG Bylaws</vt:lpstr>
      <vt:lpstr>Current EICUG Bylaws on the Election and Nominating Committee</vt:lpstr>
      <vt:lpstr>New Text for the Bylaws meant to Increase the Institutional Knowledge of the Committee and Keep Elections Running Smoothly</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Douglas Higinbotham</dc:creator>
  <cp:lastModifiedBy>Douglas Higinbotham</cp:lastModifiedBy>
  <cp:revision>2</cp:revision>
  <dcterms:created xsi:type="dcterms:W3CDTF">2021-10-28T02:28:21Z</dcterms:created>
  <dcterms:modified xsi:type="dcterms:W3CDTF">2021-10-28T02:54:25Z</dcterms:modified>
</cp:coreProperties>
</file>