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ED1E-6C52-4178-BE4A-119B094CD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B317D-CF5F-4169-AF6B-4A532B03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BFFB-2665-4E88-868C-4C57E1F6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6400-A0F7-4F8B-A9AA-0140B544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6751-7C5B-460E-9B0D-EBCADB22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CEBA-D197-45CC-A39C-0C91CFA3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46F0F-04B8-4642-831A-3E1575B51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493B-342C-49B8-BD06-B6AD9D0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36B1-05CB-4839-BC13-B9400D35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0BE-5A82-42E1-80D5-20622A5C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207C1-80EA-4599-9EED-30A971054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CF2A4-852E-49F5-A998-0DD9BE20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6B60-6E40-4A81-8B2D-B58D6DF1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0D2E-DAA0-4956-94F0-8522493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352D-78A2-44C2-B252-A4F7E1E1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C78-C503-440F-831B-ED1A5217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EEC0-4005-4A9D-89D5-27A1ABAB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0300-C12B-4D39-B71A-67D92F3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5AEDD-7801-465F-B6E4-4142639D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934D-2EFA-41B4-8040-3F644DE0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D498-3ABC-47E7-A786-ACB37F4F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8E7F-3417-4D22-A5B8-D0E694EFD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4833-EE40-4F07-8B97-38A849E7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750A-701A-43D1-93FE-3AE837B2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2E7B-7246-47BE-9739-1EC4A6D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FB60-8275-4E9F-B423-C33BC0A3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57B6-04C2-4852-93ED-367FFADDD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D9FA-77BA-4314-A96A-EC87D917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8E5FB-E109-403D-B363-AD00A4B3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3A60-EF35-4463-8AFE-39E1B168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0968-0FB2-4299-98F8-850AE426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0F33-4758-4709-BB1F-A657DAD4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ACFE1-85F6-44F6-BC78-03ADEC79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8A229-3BFE-424F-96A7-F05DCF35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D7276-74FA-41F3-AD98-E92776452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43D12-1CF5-47B5-94D5-7DE69735A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188D0-6711-410A-9E67-13912A36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B44F-AEC7-4A44-A10D-B0D0C5EB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77564-9C16-494E-B49E-41FE2D10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FEB9-4470-4600-BAA8-A975FC04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FD817-A9DD-4D5B-8BD0-E4DF0ECD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7133-9CE3-4767-B50D-7154E220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8E609-F07D-466A-9A5A-9FCCE94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3FCAD-8E69-4075-85DB-922A7AB2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5C5EF-B6F5-46B8-859F-76A79DB7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ACCE-B9C5-4CD2-B441-EBE3D1E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FCE2-7807-4023-B629-0D84577C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D13B-40DF-440D-9F6B-5C70B1C2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77C72-898A-4B4D-82FC-41584C645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65341-B4BC-40F2-82C1-32142566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EAC32-7CFB-450C-92D4-6005B7A8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28D7-5206-4C15-BFB8-B6C47C6F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763A-B95A-4804-A7C5-13F698F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EFD1E-8908-4570-9C8E-BEB22B79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2AF7-B3EC-40C1-BF67-CB8DB801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B980E-BA21-4007-A70C-ABB2480C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79A58-A950-416F-902B-31EE8D08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CCA6-8AB3-4B61-8457-9F65B0C7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DDF14-1044-4931-AEAC-42551D59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FAFC-C338-4819-9BA5-699FACE7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2DDD-6A14-4688-854E-3402BEA0E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A99-295F-4BB7-B949-02CE081313C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C04D-E0CA-45D7-8705-1CAB86CF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3E6F-63E5-4632-A284-E0C9536E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D12D5-C1E1-4671-A261-CA7A3E7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05" y="3973315"/>
            <a:ext cx="3165541" cy="2118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BF21B-68DD-461A-AD4C-D5943359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05" y="2086852"/>
            <a:ext cx="3099190" cy="1886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25F59-3814-4F2B-B4AB-0D4A8652F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7" b="1100"/>
          <a:stretch/>
        </p:blipFill>
        <p:spPr>
          <a:xfrm>
            <a:off x="4560561" y="2230237"/>
            <a:ext cx="2737861" cy="1743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95CF5-2970-41CF-8F25-682ECC4E60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4" t="4162" r="50000" b="9731"/>
          <a:stretch/>
        </p:blipFill>
        <p:spPr>
          <a:xfrm>
            <a:off x="5071310" y="4028250"/>
            <a:ext cx="2242910" cy="2142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1DB0A-A719-4577-97D9-560F724600EC}"/>
              </a:ext>
            </a:extLst>
          </p:cNvPr>
          <p:cNvSpPr txBox="1"/>
          <p:nvPr/>
        </p:nvSpPr>
        <p:spPr>
          <a:xfrm>
            <a:off x="1702966" y="234891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CB7A-F584-4428-BDCF-590055EA0065}"/>
              </a:ext>
            </a:extLst>
          </p:cNvPr>
          <p:cNvSpPr txBox="1"/>
          <p:nvPr/>
        </p:nvSpPr>
        <p:spPr>
          <a:xfrm>
            <a:off x="4613643" y="2304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82550-F268-4ACD-865C-AF26EEAC15C0}"/>
              </a:ext>
            </a:extLst>
          </p:cNvPr>
          <p:cNvSpPr txBox="1"/>
          <p:nvPr/>
        </p:nvSpPr>
        <p:spPr>
          <a:xfrm>
            <a:off x="4689269" y="41456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B2F3C-F9D5-445D-965C-5A3A10B0E21D}"/>
              </a:ext>
            </a:extLst>
          </p:cNvPr>
          <p:cNvSpPr txBox="1"/>
          <p:nvPr/>
        </p:nvSpPr>
        <p:spPr>
          <a:xfrm>
            <a:off x="1712241" y="402825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62814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1285-3EFE-427D-BD43-7904D3A9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29" y="1717508"/>
            <a:ext cx="3286125" cy="320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DAD76-6FD1-4638-9AAC-046305F7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11" y="1517221"/>
            <a:ext cx="3468096" cy="1257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5658D-F48B-49FB-BA59-1A88E82F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444" y="2774659"/>
            <a:ext cx="3221373" cy="2121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1060D-2565-43EA-B5F9-E2F44ACAC7F9}"/>
              </a:ext>
            </a:extLst>
          </p:cNvPr>
          <p:cNvSpPr txBox="1"/>
          <p:nvPr/>
        </p:nvSpPr>
        <p:spPr>
          <a:xfrm>
            <a:off x="1300294" y="170188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70FC4-AC37-48DD-A78C-335C2CDAB64F}"/>
              </a:ext>
            </a:extLst>
          </p:cNvPr>
          <p:cNvSpPr txBox="1"/>
          <p:nvPr/>
        </p:nvSpPr>
        <p:spPr>
          <a:xfrm>
            <a:off x="4071773" y="15172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8D043-0E12-4693-B36E-B817A867955D}"/>
              </a:ext>
            </a:extLst>
          </p:cNvPr>
          <p:cNvSpPr txBox="1"/>
          <p:nvPr/>
        </p:nvSpPr>
        <p:spPr>
          <a:xfrm>
            <a:off x="4689269" y="41456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9FDC9-6CCF-4DED-BFFE-2BB9F3613E31}"/>
              </a:ext>
            </a:extLst>
          </p:cNvPr>
          <p:cNvSpPr txBox="1"/>
          <p:nvPr/>
        </p:nvSpPr>
        <p:spPr>
          <a:xfrm>
            <a:off x="4100897" y="3429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483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D276-378C-4105-AB18-04053938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38" y="1445054"/>
            <a:ext cx="3095625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005C2-502D-4930-A58B-9B0930A4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94" y="3104912"/>
            <a:ext cx="2606643" cy="1935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54" y="1609608"/>
            <a:ext cx="4023540" cy="3430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092293" y="260924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3ED00-B1A0-4128-9098-5AD795CBFD08}"/>
              </a:ext>
            </a:extLst>
          </p:cNvPr>
          <p:cNvSpPr txBox="1"/>
          <p:nvPr/>
        </p:nvSpPr>
        <p:spPr>
          <a:xfrm>
            <a:off x="2621693" y="3765470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5984272" y="2355209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60805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79489-E462-4961-9582-E1011E0F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2" y="1015376"/>
            <a:ext cx="2619375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14543-D7AD-467E-B297-248708E1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5"/>
          <a:stretch/>
        </p:blipFill>
        <p:spPr>
          <a:xfrm>
            <a:off x="4438592" y="1240355"/>
            <a:ext cx="3509087" cy="228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E7904-1D4C-4B05-9957-2DB0AC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380" y="3741168"/>
            <a:ext cx="3676299" cy="2303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E6906-22F2-4F14-8BA2-0D89E40D44C5}"/>
              </a:ext>
            </a:extLst>
          </p:cNvPr>
          <p:cNvSpPr txBox="1"/>
          <p:nvPr/>
        </p:nvSpPr>
        <p:spPr>
          <a:xfrm>
            <a:off x="1300294" y="170188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66C24-7808-4086-A672-B756AF7A5AF1}"/>
              </a:ext>
            </a:extLst>
          </p:cNvPr>
          <p:cNvSpPr txBox="1"/>
          <p:nvPr/>
        </p:nvSpPr>
        <p:spPr>
          <a:xfrm>
            <a:off x="4784837" y="1424942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CA7D1-F6F8-467A-9381-1CA16ABE04A9}"/>
              </a:ext>
            </a:extLst>
          </p:cNvPr>
          <p:cNvSpPr txBox="1"/>
          <p:nvPr/>
        </p:nvSpPr>
        <p:spPr>
          <a:xfrm>
            <a:off x="4788794" y="5274578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277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2</cp:revision>
  <dcterms:created xsi:type="dcterms:W3CDTF">2021-11-01T13:38:58Z</dcterms:created>
  <dcterms:modified xsi:type="dcterms:W3CDTF">2021-11-01T15:49:50Z</dcterms:modified>
</cp:coreProperties>
</file>