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ED1E-6C52-4178-BE4A-119B094CD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B317D-CF5F-4169-AF6B-4A532B03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BFFB-2665-4E88-868C-4C57E1F6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86400-A0F7-4F8B-A9AA-0140B544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6751-7C5B-460E-9B0D-EBCADB22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CEBA-D197-45CC-A39C-0C91CFA3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46F0F-04B8-4642-831A-3E1575B51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493B-342C-49B8-BD06-B6AD9D0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36B1-05CB-4839-BC13-B9400D35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0BE-5A82-42E1-80D5-20622A5C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207C1-80EA-4599-9EED-30A971054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CF2A4-852E-49F5-A998-0DD9BE20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6B60-6E40-4A81-8B2D-B58D6DF1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00D2E-DAA0-4956-94F0-8522493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352D-78A2-44C2-B252-A4F7E1E1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C78-C503-440F-831B-ED1A5217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EEC0-4005-4A9D-89D5-27A1ABAB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0300-C12B-4D39-B71A-67D92F3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5AEDD-7801-465F-B6E4-4142639D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934D-2EFA-41B4-8040-3F644DE0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D498-3ABC-47E7-A786-ACB37F4F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8E7F-3417-4D22-A5B8-D0E694EFD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4833-EE40-4F07-8B97-38A849E7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750A-701A-43D1-93FE-3AE837B2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2E7B-7246-47BE-9739-1EC4A6D3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6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FB60-8275-4E9F-B423-C33BC0A3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57B6-04C2-4852-93ED-367FFADDD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D9FA-77BA-4314-A96A-EC87D917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8E5FB-E109-403D-B363-AD00A4B3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3A60-EF35-4463-8AFE-39E1B168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70968-0FB2-4299-98F8-850AE426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0F33-4758-4709-BB1F-A657DAD4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ACFE1-85F6-44F6-BC78-03ADEC79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8A229-3BFE-424F-96A7-F05DCF35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D7276-74FA-41F3-AD98-E92776452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43D12-1CF5-47B5-94D5-7DE69735A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188D0-6711-410A-9E67-13912A36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BB44F-AEC7-4A44-A10D-B0D0C5EB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77564-9C16-494E-B49E-41FE2D10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FEB9-4470-4600-BAA8-A975FC04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FD817-A9DD-4D5B-8BD0-E4DF0ECD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77133-9CE3-4767-B50D-7154E220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8E609-F07D-466A-9A5A-9FCCE944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3FCAD-8E69-4075-85DB-922A7AB2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5C5EF-B6F5-46B8-859F-76A79DB7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ACCE-B9C5-4CD2-B441-EBE3D1E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FCE2-7807-4023-B629-0D84577C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D13B-40DF-440D-9F6B-5C70B1C2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77C72-898A-4B4D-82FC-41584C645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65341-B4BC-40F2-82C1-32142566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EAC32-7CFB-450C-92D4-6005B7A8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28D7-5206-4C15-BFB8-B6C47C6F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763A-B95A-4804-A7C5-13F698F5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EFD1E-8908-4570-9C8E-BEB22B79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2AF7-B3EC-40C1-BF67-CB8DB801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B980E-BA21-4007-A70C-ABB2480C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79A58-A950-416F-902B-31EE8D08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CCA6-8AB3-4B61-8457-9F65B0C7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DDF14-1044-4931-AEAC-42551D59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FAFC-C338-4819-9BA5-699FACE71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2DDD-6A14-4688-854E-3402BEA0E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C04D-E0CA-45D7-8705-1CAB86CF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3E6F-63E5-4632-A284-E0C9536E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D12D5-C1E1-4671-A261-CA7A3E72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05" y="3973315"/>
            <a:ext cx="3165541" cy="2118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1BF21B-68DD-461A-AD4C-D5943359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05" y="2086852"/>
            <a:ext cx="3099190" cy="1886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25F59-3814-4F2B-B4AB-0D4A8652F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7" b="1100"/>
          <a:stretch/>
        </p:blipFill>
        <p:spPr>
          <a:xfrm>
            <a:off x="4560561" y="2230237"/>
            <a:ext cx="2737861" cy="1743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95CF5-2970-41CF-8F25-682ECC4E60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4" t="4162" r="50000" b="9731"/>
          <a:stretch/>
        </p:blipFill>
        <p:spPr>
          <a:xfrm>
            <a:off x="5071310" y="4028250"/>
            <a:ext cx="2242910" cy="2142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1DB0A-A719-4577-97D9-560F724600EC}"/>
              </a:ext>
            </a:extLst>
          </p:cNvPr>
          <p:cNvSpPr txBox="1"/>
          <p:nvPr/>
        </p:nvSpPr>
        <p:spPr>
          <a:xfrm>
            <a:off x="1702966" y="234891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CB7A-F584-4428-BDCF-590055EA0065}"/>
              </a:ext>
            </a:extLst>
          </p:cNvPr>
          <p:cNvSpPr txBox="1"/>
          <p:nvPr/>
        </p:nvSpPr>
        <p:spPr>
          <a:xfrm>
            <a:off x="4613643" y="23049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82550-F268-4ACD-865C-AF26EEAC15C0}"/>
              </a:ext>
            </a:extLst>
          </p:cNvPr>
          <p:cNvSpPr txBox="1"/>
          <p:nvPr/>
        </p:nvSpPr>
        <p:spPr>
          <a:xfrm>
            <a:off x="4689269" y="41456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B2F3C-F9D5-445D-965C-5A3A10B0E21D}"/>
              </a:ext>
            </a:extLst>
          </p:cNvPr>
          <p:cNvSpPr txBox="1"/>
          <p:nvPr/>
        </p:nvSpPr>
        <p:spPr>
          <a:xfrm>
            <a:off x="1712241" y="402825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0E05C9-2307-4ECB-B18D-05FC24770029}"/>
              </a:ext>
            </a:extLst>
          </p:cNvPr>
          <p:cNvSpPr txBox="1"/>
          <p:nvPr/>
        </p:nvSpPr>
        <p:spPr>
          <a:xfrm>
            <a:off x="8036653" y="2827090"/>
            <a:ext cx="362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“pretty plot” needs to be updated to a single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 needs to be updated.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Alexander promises update.</a:t>
            </a:r>
          </a:p>
        </p:txBody>
      </p:sp>
    </p:spTree>
    <p:extLst>
      <p:ext uri="{BB962C8B-B14F-4D97-AF65-F5344CB8AC3E}">
        <p14:creationId xmlns:p14="http://schemas.microsoft.com/office/powerpoint/2010/main" val="162814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61285-3EFE-427D-BD43-7904D3A9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7" y="2043054"/>
            <a:ext cx="3286125" cy="3209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5658D-F48B-49FB-BA59-1A88E82F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02" y="3100205"/>
            <a:ext cx="3221373" cy="2121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1060D-2565-43EA-B5F9-E2F44ACAC7F9}"/>
              </a:ext>
            </a:extLst>
          </p:cNvPr>
          <p:cNvSpPr txBox="1"/>
          <p:nvPr/>
        </p:nvSpPr>
        <p:spPr>
          <a:xfrm>
            <a:off x="471352" y="202743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70FC4-AC37-48DD-A78C-335C2CDAB64F}"/>
              </a:ext>
            </a:extLst>
          </p:cNvPr>
          <p:cNvSpPr txBox="1"/>
          <p:nvPr/>
        </p:nvSpPr>
        <p:spPr>
          <a:xfrm>
            <a:off x="3242831" y="18427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8D043-0E12-4693-B36E-B817A867955D}"/>
              </a:ext>
            </a:extLst>
          </p:cNvPr>
          <p:cNvSpPr txBox="1"/>
          <p:nvPr/>
        </p:nvSpPr>
        <p:spPr>
          <a:xfrm>
            <a:off x="3860327" y="44712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9FDC9-6CCF-4DED-BFFE-2BB9F3613E31}"/>
              </a:ext>
            </a:extLst>
          </p:cNvPr>
          <p:cNvSpPr txBox="1"/>
          <p:nvPr/>
        </p:nvSpPr>
        <p:spPr>
          <a:xfrm>
            <a:off x="3271955" y="375454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03825-CBE8-482A-87DD-502AEB76965F}"/>
              </a:ext>
            </a:extLst>
          </p:cNvPr>
          <p:cNvSpPr txBox="1"/>
          <p:nvPr/>
        </p:nvSpPr>
        <p:spPr>
          <a:xfrm>
            <a:off x="7405594" y="751344"/>
            <a:ext cx="4542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Volunteer from SBU to help with coding technicalities.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Also Sylvester &amp; </a:t>
            </a:r>
            <a:r>
              <a:rPr lang="en-US" dirty="0" err="1"/>
              <a:t>Wenqing</a:t>
            </a:r>
            <a:r>
              <a:rPr lang="en-US" dirty="0"/>
              <a:t> have a separate effort to determine the pointing resolution at all places.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information can be forwarded from </a:t>
            </a:r>
            <a:r>
              <a:rPr lang="en-US" dirty="0" err="1"/>
              <a:t>ayk</a:t>
            </a:r>
            <a:r>
              <a:rPr lang="en-US" dirty="0"/>
              <a:t> to DIRC folks.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Presently </a:t>
            </a:r>
            <a:r>
              <a:rPr lang="en-US" dirty="0" err="1"/>
              <a:t>ecal</a:t>
            </a:r>
            <a:r>
              <a:rPr lang="en-US" dirty="0"/>
              <a:t> is NOT included in this 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Greg promises update of the performance plot (at least from standalone)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Also, a DD4HEP replacement for part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Suggestion:  Dump b… replace with e-pi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5FAA6-A1EA-4073-B7D5-57DC924C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71" y="885420"/>
            <a:ext cx="3221373" cy="21213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2CE356-6705-4B8F-91F6-6D97674206A4}"/>
              </a:ext>
            </a:extLst>
          </p:cNvPr>
          <p:cNvSpPr txBox="1"/>
          <p:nvPr/>
        </p:nvSpPr>
        <p:spPr>
          <a:xfrm>
            <a:off x="4237353" y="1026300"/>
            <a:ext cx="545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e-pi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DD349-3A2C-4B9D-A00D-5CAE861EF807}"/>
              </a:ext>
            </a:extLst>
          </p:cNvPr>
          <p:cNvSpPr txBox="1"/>
          <p:nvPr/>
        </p:nvSpPr>
        <p:spPr>
          <a:xfrm>
            <a:off x="4237353" y="3247205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pi-K</a:t>
            </a:r>
          </a:p>
        </p:txBody>
      </p:sp>
    </p:spTree>
    <p:extLst>
      <p:ext uri="{BB962C8B-B14F-4D97-AF65-F5344CB8AC3E}">
        <p14:creationId xmlns:p14="http://schemas.microsoft.com/office/powerpoint/2010/main" val="7483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D276-378C-4105-AB18-04053938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4" y="1470692"/>
            <a:ext cx="3095625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005C2-502D-4930-A58B-9B0930A4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0" y="3130550"/>
            <a:ext cx="2606643" cy="1935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574" y="1286665"/>
            <a:ext cx="2512423" cy="21423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169489" y="263488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3ED00-B1A0-4128-9098-5AD795CBFD08}"/>
              </a:ext>
            </a:extLst>
          </p:cNvPr>
          <p:cNvSpPr txBox="1"/>
          <p:nvPr/>
        </p:nvSpPr>
        <p:spPr>
          <a:xfrm>
            <a:off x="698889" y="3791108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3469633" y="1705729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F1D3E-CFC0-4584-A3AA-C6C35D1BA87B}"/>
              </a:ext>
            </a:extLst>
          </p:cNvPr>
          <p:cNvSpPr txBox="1"/>
          <p:nvPr/>
        </p:nvSpPr>
        <p:spPr>
          <a:xfrm>
            <a:off x="7219708" y="1988554"/>
            <a:ext cx="465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 b will be updated with fresh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Pretty plot replaced by the original.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the correct eta acceptance of the barrel TOF?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Radius is 52 cm (outside </a:t>
            </a:r>
            <a:r>
              <a:rPr lang="en-US" dirty="0" err="1"/>
              <a:t>uMEGAS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Fix the eta acceptance to </a:t>
            </a:r>
            <a:br>
              <a:rPr lang="en-US" dirty="0"/>
            </a:br>
            <a:r>
              <a:rPr lang="en-US" dirty="0"/>
              <a:t>+/- 1.1 (matches the service cone).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Physical rates of hadrons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plots limited to 15 GeV/c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831AB2-2088-41D7-AB06-363BA7CCD57A}"/>
              </a:ext>
            </a:extLst>
          </p:cNvPr>
          <p:cNvSpPr/>
          <p:nvPr/>
        </p:nvSpPr>
        <p:spPr>
          <a:xfrm>
            <a:off x="3822615" y="3696714"/>
            <a:ext cx="2783284" cy="125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thresholds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D202B-C78B-4D6B-8DB5-7B3A1D4A508D}"/>
              </a:ext>
            </a:extLst>
          </p:cNvPr>
          <p:cNvSpPr txBox="1"/>
          <p:nvPr/>
        </p:nvSpPr>
        <p:spPr>
          <a:xfrm>
            <a:off x="3335778" y="3393147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60805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79489-E462-4961-9582-E1011E0F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" y="989738"/>
            <a:ext cx="2619375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14543-D7AD-467E-B297-248708E1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5"/>
          <a:stretch/>
        </p:blipFill>
        <p:spPr>
          <a:xfrm>
            <a:off x="3678016" y="1214717"/>
            <a:ext cx="3509087" cy="228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E7904-1D4C-4B05-9957-2DB0AC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804" y="3715530"/>
            <a:ext cx="3676299" cy="2303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E6906-22F2-4F14-8BA2-0D89E40D44C5}"/>
              </a:ext>
            </a:extLst>
          </p:cNvPr>
          <p:cNvSpPr txBox="1"/>
          <p:nvPr/>
        </p:nvSpPr>
        <p:spPr>
          <a:xfrm>
            <a:off x="539718" y="167624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66C24-7808-4086-A672-B756AF7A5AF1}"/>
              </a:ext>
            </a:extLst>
          </p:cNvPr>
          <p:cNvSpPr txBox="1"/>
          <p:nvPr/>
        </p:nvSpPr>
        <p:spPr>
          <a:xfrm>
            <a:off x="4024261" y="1399304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CA7D1-F6F8-467A-9381-1CA16ABE04A9}"/>
              </a:ext>
            </a:extLst>
          </p:cNvPr>
          <p:cNvSpPr txBox="1"/>
          <p:nvPr/>
        </p:nvSpPr>
        <p:spPr>
          <a:xfrm>
            <a:off x="4028218" y="5248940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4FE23-763B-4B6F-847D-A672B44B1298}"/>
              </a:ext>
            </a:extLst>
          </p:cNvPr>
          <p:cNvSpPr txBox="1"/>
          <p:nvPr/>
        </p:nvSpPr>
        <p:spPr>
          <a:xfrm>
            <a:off x="7219708" y="1988554"/>
            <a:ext cx="465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Chandra: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Software installed and working on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Working on purity &amp;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Software similar to </a:t>
            </a:r>
            <a:r>
              <a:rPr lang="en-US" dirty="0" err="1"/>
              <a:t>dRICH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Plans for threshold evaluation?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IRT from </a:t>
            </a:r>
            <a:r>
              <a:rPr lang="en-US" dirty="0" err="1"/>
              <a:t>ayk</a:t>
            </a:r>
            <a:r>
              <a:rPr lang="en-US" dirty="0"/>
              <a:t> is not finding rings: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Hypothesis testing.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May be already included??</a:t>
            </a:r>
          </a:p>
        </p:txBody>
      </p:sp>
    </p:spTree>
    <p:extLst>
      <p:ext uri="{BB962C8B-B14F-4D97-AF65-F5344CB8AC3E}">
        <p14:creationId xmlns:p14="http://schemas.microsoft.com/office/powerpoint/2010/main" val="18277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232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Thomas Hemmick</cp:lastModifiedBy>
  <cp:revision>3</cp:revision>
  <dcterms:created xsi:type="dcterms:W3CDTF">2021-11-01T13:38:58Z</dcterms:created>
  <dcterms:modified xsi:type="dcterms:W3CDTF">2021-11-01T16:40:32Z</dcterms:modified>
</cp:coreProperties>
</file>