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216" r:id="rId2"/>
    <p:sldId id="2215" r:id="rId3"/>
    <p:sldId id="221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4"/>
    <p:restoredTop sz="96197"/>
  </p:normalViewPr>
  <p:slideViewPr>
    <p:cSldViewPr snapToGrid="0" snapToObjects="1">
      <p:cViewPr varScale="1">
        <p:scale>
          <a:sx n="97" d="100"/>
          <a:sy n="97" d="100"/>
        </p:scale>
        <p:origin x="232" y="65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1FDA-2065-124B-8829-102F55D7E4A0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6C33-F5F1-224B-851B-73BE8578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0699-FDCE-1346-807E-E3F608B9F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3E8A-AA2E-0C4C-813C-17ABF162C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1229-0857-AA40-9B5A-6F67DE65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F65-647C-6B4A-84D2-03FA1C085D35}" type="datetime1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3B1B-483B-F941-8BF5-07932DA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71FA-1E01-0A41-8B54-87739D02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2BE8-7884-DE45-A3AF-64C8CCD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C70F6-9AE0-0C43-B8A2-FA5E7441F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67C8-3CDD-184F-B546-F6007141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B6F4-CB89-FC41-A655-69AA36DF06CD}" type="datetime1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CE58-9733-3041-9D95-791A73B9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7AD5-BCBE-354A-A005-4A5E964F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6395F-C4F7-5B4C-BF02-C155CD4AA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E06E-2AED-B94F-89C6-4887B739A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D7B7-F237-994C-9256-0ED5EE42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21F-49ED-714B-9015-F0DD86AE010D}" type="datetime1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D33A-730A-BC43-88E1-CF03AB5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D4D-3F1A-2047-9CEE-16CE20F6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8EFF-B5C9-D040-A74B-D25302D8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46"/>
            <a:ext cx="12192000" cy="68864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1F20-6B0C-1345-8E4B-84637EC6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400"/>
            <a:ext cx="12192000" cy="590407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9F46D-59AE-CE4E-B79F-581C896B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96B213-4DCF-3845-8823-A2E68C2D7226}" type="datetime1">
              <a:rPr lang="en-US" smtClean="0"/>
              <a:t>11/15/21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862A-769F-D54D-A684-AE227EA9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007" y="6579476"/>
            <a:ext cx="4133194" cy="2656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91A18-D0E1-E149-A010-B338B9C9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D146B9-B2FB-2A44-961F-0DC0BE25A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AB5C-4666-BE40-B002-54C9A1EF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2EE7-B79A-8741-93D6-5CAD78703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5086-0E19-194A-9EA6-18ADFE0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0B31-564A-AE4C-AB93-77ADC310AEDF}" type="datetime1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30E-2655-1340-B60B-DB979AD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0DA7-79FD-8F48-B6A0-C062C79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52B9-8CD7-4A41-97B3-8696FBCD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4833-461A-EC4D-A43E-51925C49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6CBE-5658-F64B-9684-87DB4258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1F027-FE76-9041-865B-31CBCCBF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820-7E68-C54D-80C0-AE328BCAAA66}" type="datetime1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AC4D-1B87-0544-947E-181185C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6AE01-D77C-0E4E-AA5D-C9CFF595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D486-E9CA-D848-B1DE-1867595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0151-6831-834F-AE89-F7C0D3F2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881AB-621C-624A-8B89-5076AD17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C98EB-01EE-4E41-A1C6-5C43EEB02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C2748-68D4-D445-8CE0-0C84DEDEA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8A434-7E45-CE4A-8E94-9B7234BE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B7D1-067F-4447-AB92-109B01D4B6A3}" type="datetime1">
              <a:rPr lang="en-US" smtClean="0"/>
              <a:t>11/15/21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63A68-556C-7347-BDF7-CDB8A0EE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90D18-F457-A143-8D30-72A7EA01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EF01-F48B-3049-B901-31F03869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3EE1-F74E-8E44-8564-C00AA5AE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CD8E-816C-1549-B528-D0B687B3B4DB}" type="datetime1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B8CB-951F-6845-90F4-48D8710F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F1A1-410B-8144-ABE8-372821A4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AC74E-9092-2243-AED5-F7829FC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41B-340B-5A47-B630-3FA058EAE4DC}" type="datetime1">
              <a:rPr lang="en-US" smtClean="0"/>
              <a:t>11/15/21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AE057-02C8-7143-9185-0AD987E7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5C0B2-D249-AC47-B2C7-1C5F2419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1D20-607E-2F41-9373-10A5C8B5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9F16-6719-1647-B377-53ACE24F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3C48-5C5C-E042-AA73-64CAB041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0EA18-9E29-B348-9EAC-FD53CCE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F104-F542-D949-A98D-5CDD996CDE0A}" type="datetime1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D5CF-470F-0B4E-8045-66FCFAAB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ED24-8CC6-984A-9F45-97CA81F3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90E8-44EE-7F4A-BBC7-9589F58E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FBC6E-1B0E-F64D-AE81-D68B76E65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04638-8716-4B4B-8CC5-C83C71B2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0686-807C-2F4E-8064-48643DA7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4425-C81F-9E43-A6C0-37B326C04B79}" type="datetime1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D0AC3-6364-1C42-9292-B76664AD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2DEED-275C-BE4D-9DD9-9DC0D37B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CEFAC-47FA-9D4C-9087-8504CCBE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0BD4F-FD8C-C846-8774-9E4619AC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3AA0-6FB2-4B44-ACED-0BBCD4BD4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F442-DA92-6340-B5D9-7A4A7955653C}" type="datetime1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37A0-DE20-9C42-86B8-CD4DD4F98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AF34-AD4A-054C-BD73-0EBE9A59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F78B-8571-6741-A235-8DD2D22D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ATHENA Barrel TOF in DD4HEP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64C7-21B4-D147-AE8A-0E5BE864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213-4DCF-3845-8823-A2E68C2D7226}" type="datetime1">
              <a:rPr lang="en-US" smtClean="0"/>
              <a:t>11/15/21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567F1-2974-9949-A1A3-EEC1B1EE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42A6-B1C8-AF4A-ABEF-2B5FB0B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06436-33C2-284F-B6ED-1B75E2344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33933" r="31893" b="35427"/>
          <a:stretch/>
        </p:blipFill>
        <p:spPr>
          <a:xfrm>
            <a:off x="239044" y="1412070"/>
            <a:ext cx="6229679" cy="375953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2F7DF53-82BA-A74A-A1F2-3AE82DC42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22292" r="17095" b="21458"/>
          <a:stretch/>
        </p:blipFill>
        <p:spPr>
          <a:xfrm>
            <a:off x="6719654" y="1444021"/>
            <a:ext cx="5458291" cy="37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769165" y="-769165"/>
            <a:ext cx="3361856" cy="4900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1DF358-D48A-6E43-B372-41CE94CC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8060979" y="-769166"/>
            <a:ext cx="3361856" cy="4900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FA254-8C4D-CC46-85BA-449DFC4B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4704674" y="-999488"/>
            <a:ext cx="2782650" cy="121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2947776" y="133639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801978" y="34153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D202B-C78B-4D6B-8DB5-7B3A1D4A508D}"/>
              </a:ext>
            </a:extLst>
          </p:cNvPr>
          <p:cNvSpPr txBox="1"/>
          <p:nvPr/>
        </p:nvSpPr>
        <p:spPr>
          <a:xfrm>
            <a:off x="5817746" y="3454723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197EC-8C50-DD4E-978F-09BA0681DBAC}"/>
              </a:ext>
            </a:extLst>
          </p:cNvPr>
          <p:cNvSpPr txBox="1"/>
          <p:nvPr/>
        </p:nvSpPr>
        <p:spPr>
          <a:xfrm>
            <a:off x="5841790" y="4140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C9232-CAA8-B54A-9A4B-AE8B904879A7}"/>
              </a:ext>
            </a:extLst>
          </p:cNvPr>
          <p:cNvSpPr txBox="1"/>
          <p:nvPr/>
        </p:nvSpPr>
        <p:spPr>
          <a:xfrm>
            <a:off x="796730" y="41405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1814C-7427-EE4A-AFC2-519DF3ACD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893" r="10726" b="3744"/>
          <a:stretch/>
        </p:blipFill>
        <p:spPr>
          <a:xfrm>
            <a:off x="1671500" y="433339"/>
            <a:ext cx="3613238" cy="32267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CF28B-1362-FF44-814C-9C7E9EFD0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66272" y="3037404"/>
            <a:ext cx="2864821" cy="4438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BE4CFA-4925-6949-B7E3-FF9090CC57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360672" y="3159311"/>
            <a:ext cx="2823028" cy="411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97D8FC-53A8-0046-B151-52F96E2E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7343465" y="8512"/>
            <a:ext cx="28230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13108</TotalTime>
  <Words>21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ATHENA Barrel TOF in DD4HEP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ETROC – Read-out ASIC for ETL</dc:title>
  <dc:creator>Ye, Zhenyu</dc:creator>
  <cp:lastModifiedBy>Ye, Zhenyu</cp:lastModifiedBy>
  <cp:revision>2655</cp:revision>
  <cp:lastPrinted>2021-06-28T17:12:49Z</cp:lastPrinted>
  <dcterms:created xsi:type="dcterms:W3CDTF">2019-07-06T19:47:03Z</dcterms:created>
  <dcterms:modified xsi:type="dcterms:W3CDTF">2021-11-15T21:12:51Z</dcterms:modified>
</cp:coreProperties>
</file>