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p:restoredTop sz="94684"/>
  </p:normalViewPr>
  <p:slideViewPr>
    <p:cSldViewPr snapToGrid="0" snapToObjects="1">
      <p:cViewPr varScale="1">
        <p:scale>
          <a:sx n="87" d="100"/>
          <a:sy n="87" d="100"/>
        </p:scale>
        <p:origin x="21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CFCF3F-3109-FA40-9371-13953D5FC558}"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765606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FCF3F-3109-FA40-9371-13953D5FC558}"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433985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FCF3F-3109-FA40-9371-13953D5FC558}"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93326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CFCF3F-3109-FA40-9371-13953D5FC558}"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91096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CFCF3F-3109-FA40-9371-13953D5FC558}" type="datetimeFigureOut">
              <a:rPr lang="en-US" smtClean="0"/>
              <a:t>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96320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CFCF3F-3109-FA40-9371-13953D5FC558}" type="datetimeFigureOut">
              <a:rPr lang="en-US" smtClean="0"/>
              <a:t>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57279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CFCF3F-3109-FA40-9371-13953D5FC558}" type="datetimeFigureOut">
              <a:rPr lang="en-US" smtClean="0"/>
              <a:t>12/8/21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170974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CFCF3F-3109-FA40-9371-13953D5FC558}" type="datetimeFigureOut">
              <a:rPr lang="en-US" smtClean="0"/>
              <a:t>12/8/21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28059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FCF3F-3109-FA40-9371-13953D5FC558}" type="datetimeFigureOut">
              <a:rPr lang="en-US" smtClean="0"/>
              <a:t>12/8/21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7859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CFCF3F-3109-FA40-9371-13953D5FC558}" type="datetimeFigureOut">
              <a:rPr lang="en-US" smtClean="0"/>
              <a:t>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27856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CFCF3F-3109-FA40-9371-13953D5FC558}" type="datetimeFigureOut">
              <a:rPr lang="en-US" smtClean="0"/>
              <a:t>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6866A-8BA0-2643-86A6-11C7AFCBCDE9}" type="slidenum">
              <a:rPr lang="en-US" smtClean="0"/>
              <a:t>‹#›</a:t>
            </a:fld>
            <a:endParaRPr lang="en-US"/>
          </a:p>
        </p:txBody>
      </p:sp>
    </p:spTree>
    <p:extLst>
      <p:ext uri="{BB962C8B-B14F-4D97-AF65-F5344CB8AC3E}">
        <p14:creationId xmlns:p14="http://schemas.microsoft.com/office/powerpoint/2010/main" val="2940913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FCF3F-3109-FA40-9371-13953D5FC558}" type="datetimeFigureOut">
              <a:rPr lang="en-US" smtClean="0"/>
              <a:t>12/8/21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6866A-8BA0-2643-86A6-11C7AFCBCDE9}" type="slidenum">
              <a:rPr lang="en-US" smtClean="0"/>
              <a:t>‹#›</a:t>
            </a:fld>
            <a:endParaRPr lang="en-US"/>
          </a:p>
        </p:txBody>
      </p:sp>
    </p:spTree>
    <p:extLst>
      <p:ext uri="{BB962C8B-B14F-4D97-AF65-F5344CB8AC3E}">
        <p14:creationId xmlns:p14="http://schemas.microsoft.com/office/powerpoint/2010/main" val="1429827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sz="half" idx="1"/>
          </p:nvPr>
        </p:nvSpPr>
        <p:spPr>
          <a:xfrm>
            <a:off x="571500" y="1825625"/>
            <a:ext cx="11049000" cy="4351338"/>
          </a:xfrm>
        </p:spPr>
        <p:txBody>
          <a:bodyPr>
            <a:normAutofit/>
          </a:bodyPr>
          <a:lstStyle/>
          <a:p>
            <a:r>
              <a:rPr lang="en-US" sz="2000" dirty="0" smtClean="0">
                <a:solidFill>
                  <a:srgbClr val="FF0000"/>
                </a:solidFill>
              </a:rPr>
              <a:t>Q</a:t>
            </a:r>
            <a:r>
              <a:rPr lang="en-US" sz="2000" dirty="0" smtClean="0"/>
              <a:t>: Is </a:t>
            </a:r>
            <a:r>
              <a:rPr lang="en-US" sz="2000" dirty="0"/>
              <a:t>there interference between </a:t>
            </a:r>
            <a:r>
              <a:rPr lang="en-US" sz="2000" dirty="0" err="1"/>
              <a:t>CeC</a:t>
            </a:r>
            <a:r>
              <a:rPr lang="en-US" sz="2000" dirty="0"/>
              <a:t> efforts and SRF gun upgrade in terms of human resources, and experimental scheduling? In other words, is there sufficient staff, and sufficient experimental time available</a:t>
            </a:r>
            <a:r>
              <a:rPr lang="en-US" sz="2000" dirty="0" smtClean="0"/>
              <a:t>?</a:t>
            </a:r>
          </a:p>
          <a:p>
            <a:endParaRPr lang="en-US" sz="2000" dirty="0"/>
          </a:p>
          <a:p>
            <a:r>
              <a:rPr lang="en-US" sz="2000" dirty="0" smtClean="0">
                <a:solidFill>
                  <a:srgbClr val="FF0000"/>
                </a:solidFill>
              </a:rPr>
              <a:t>A</a:t>
            </a:r>
            <a:r>
              <a:rPr lang="en-US" sz="2000" dirty="0" smtClean="0"/>
              <a:t>: The SRF gun upgrade utilizes the existing beamline and equipment of the </a:t>
            </a:r>
            <a:r>
              <a:rPr lang="en-US" sz="2000" dirty="0" err="1" smtClean="0"/>
              <a:t>CeC</a:t>
            </a:r>
            <a:r>
              <a:rPr lang="en-US" sz="2000" dirty="0" smtClean="0"/>
              <a:t> project thus is sharing a lot of human resources with </a:t>
            </a:r>
            <a:r>
              <a:rPr lang="en-US" sz="2000" dirty="0" err="1" smtClean="0"/>
              <a:t>CeC</a:t>
            </a:r>
            <a:r>
              <a:rPr lang="en-US" sz="2000" dirty="0" smtClean="0"/>
              <a:t>. However, majority of the new equipment and the items that need upgrade for SRF gun upgrade have already been completed during the RHIC showdown in 2021.  We have ample human resources for the few things left which will progress in parallel with the operation of </a:t>
            </a:r>
            <a:r>
              <a:rPr lang="en-US" sz="2000" dirty="0" err="1" smtClean="0"/>
              <a:t>CeC</a:t>
            </a:r>
            <a:r>
              <a:rPr lang="en-US" sz="2000" dirty="0" smtClean="0"/>
              <a:t>. As for the experimental time, the SRF gun upgrade will take the advantage of the early schedule of </a:t>
            </a:r>
            <a:r>
              <a:rPr lang="en-US" sz="2000" dirty="0" err="1" smtClean="0"/>
              <a:t>CeC</a:t>
            </a:r>
            <a:r>
              <a:rPr lang="en-US" sz="2000" dirty="0" smtClean="0"/>
              <a:t> operation and plan most activities (demonstration of high average beam current and generation of polarized beam from GaAs cathode) later in the Run 22 (late February </a:t>
            </a:r>
            <a:r>
              <a:rPr lang="mr-IN" sz="2000" dirty="0" smtClean="0"/>
              <a:t>–</a:t>
            </a:r>
            <a:r>
              <a:rPr lang="en-US" sz="2000" dirty="0" smtClean="0"/>
              <a:t> March) when the cooling experiment is less occupied thus there will be sufficient time for the gun upgrade experiment.</a:t>
            </a:r>
            <a:endParaRPr lang="en-US" sz="2000" dirty="0"/>
          </a:p>
        </p:txBody>
      </p:sp>
      <p:sp>
        <p:nvSpPr>
          <p:cNvPr id="5" name="Slide Number Placeholder 4"/>
          <p:cNvSpPr>
            <a:spLocks noGrp="1"/>
          </p:cNvSpPr>
          <p:nvPr>
            <p:ph type="sldNum" sz="quarter" idx="4294967295"/>
          </p:nvPr>
        </p:nvSpPr>
        <p:spPr>
          <a:xfrm>
            <a:off x="11188014" y="6316595"/>
            <a:ext cx="432486" cy="365125"/>
          </a:xfrm>
          <a:prstGeom prst="rect">
            <a:avLst/>
          </a:prstGeom>
        </p:spPr>
        <p:txBody>
          <a:bodyPr/>
          <a:lstStyle/>
          <a:p>
            <a:fld id="{933A556B-7C63-244D-9B7C-B0EA8042B330}" type="slidenum">
              <a:rPr lang="en-US" smtClean="0"/>
              <a:pPr/>
              <a:t>1</a:t>
            </a:fld>
            <a:endParaRPr lang="en-US" sz="1000" dirty="0"/>
          </a:p>
        </p:txBody>
      </p:sp>
    </p:spTree>
    <p:extLst>
      <p:ext uri="{BB962C8B-B14F-4D97-AF65-F5344CB8AC3E}">
        <p14:creationId xmlns:p14="http://schemas.microsoft.com/office/powerpoint/2010/main" val="513722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186</Words>
  <Application>Microsoft Macintosh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Mangal</vt:lpstr>
      <vt:lpstr>Arial</vt:lpstr>
      <vt:lpstr>Office Theme</vt:lpstr>
      <vt:lpstr>Q&amp;A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Q&amp;A</dc:title>
  <dc:creator>Microsoft Office User</dc:creator>
  <cp:lastModifiedBy>Microsoft Office User</cp:lastModifiedBy>
  <cp:revision>1</cp:revision>
  <dcterms:created xsi:type="dcterms:W3CDTF">2021-12-08T23:23:44Z</dcterms:created>
  <dcterms:modified xsi:type="dcterms:W3CDTF">2021-12-08T23:25:13Z</dcterms:modified>
</cp:coreProperties>
</file>