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62" r:id="rId3"/>
    <p:sldId id="263" r:id="rId4"/>
    <p:sldId id="264"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EBCCA8-3F5E-48B5-8B94-9F9023B6C04D}" v="3" dt="2021-11-18T12:11:21.9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32" y="5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 userId="367c8676d18b2324" providerId="LiveId" clId="{DDEBCCA8-3F5E-48B5-8B94-9F9023B6C04D}"/>
    <pc:docChg chg="undo custSel addSld delSld modSld">
      <pc:chgData name="Jeff" userId="367c8676d18b2324" providerId="LiveId" clId="{DDEBCCA8-3F5E-48B5-8B94-9F9023B6C04D}" dt="2021-11-18T12:20:38.191" v="5497" actId="1076"/>
      <pc:docMkLst>
        <pc:docMk/>
      </pc:docMkLst>
      <pc:sldChg chg="modSp mod">
        <pc:chgData name="Jeff" userId="367c8676d18b2324" providerId="LiveId" clId="{DDEBCCA8-3F5E-48B5-8B94-9F9023B6C04D}" dt="2021-11-18T12:14:36.550" v="5196" actId="20577"/>
        <pc:sldMkLst>
          <pc:docMk/>
          <pc:sldMk cId="1746399410" sldId="257"/>
        </pc:sldMkLst>
        <pc:spChg chg="mod">
          <ac:chgData name="Jeff" userId="367c8676d18b2324" providerId="LiveId" clId="{DDEBCCA8-3F5E-48B5-8B94-9F9023B6C04D}" dt="2021-11-18T11:10:35.767" v="3" actId="20577"/>
          <ac:spMkLst>
            <pc:docMk/>
            <pc:sldMk cId="1746399410" sldId="257"/>
            <ac:spMk id="2" creationId="{9E4463B5-A4DF-411B-87B9-3C3546CED48D}"/>
          </ac:spMkLst>
        </pc:spChg>
        <pc:spChg chg="mod">
          <ac:chgData name="Jeff" userId="367c8676d18b2324" providerId="LiveId" clId="{DDEBCCA8-3F5E-48B5-8B94-9F9023B6C04D}" dt="2021-11-18T12:14:36.550" v="5196" actId="20577"/>
          <ac:spMkLst>
            <pc:docMk/>
            <pc:sldMk cId="1746399410" sldId="257"/>
            <ac:spMk id="3" creationId="{7AB7A5E6-5A65-4322-8D0F-3882A9047A7C}"/>
          </ac:spMkLst>
        </pc:spChg>
      </pc:sldChg>
      <pc:sldChg chg="del">
        <pc:chgData name="Jeff" userId="367c8676d18b2324" providerId="LiveId" clId="{DDEBCCA8-3F5E-48B5-8B94-9F9023B6C04D}" dt="2021-11-18T11:11:34.312" v="37" actId="47"/>
        <pc:sldMkLst>
          <pc:docMk/>
          <pc:sldMk cId="3080124539" sldId="259"/>
        </pc:sldMkLst>
      </pc:sldChg>
      <pc:sldChg chg="del">
        <pc:chgData name="Jeff" userId="367c8676d18b2324" providerId="LiveId" clId="{DDEBCCA8-3F5E-48B5-8B94-9F9023B6C04D}" dt="2021-11-18T11:11:44.426" v="38" actId="47"/>
        <pc:sldMkLst>
          <pc:docMk/>
          <pc:sldMk cId="2548022804" sldId="260"/>
        </pc:sldMkLst>
      </pc:sldChg>
      <pc:sldChg chg="addSp delSp modSp del mod">
        <pc:chgData name="Jeff" userId="367c8676d18b2324" providerId="LiveId" clId="{DDEBCCA8-3F5E-48B5-8B94-9F9023B6C04D}" dt="2021-11-18T12:09:28.297" v="5099" actId="47"/>
        <pc:sldMkLst>
          <pc:docMk/>
          <pc:sldMk cId="4266280617" sldId="261"/>
        </pc:sldMkLst>
        <pc:spChg chg="del">
          <ac:chgData name="Jeff" userId="367c8676d18b2324" providerId="LiveId" clId="{DDEBCCA8-3F5E-48B5-8B94-9F9023B6C04D}" dt="2021-11-18T12:09:19.843" v="5097" actId="478"/>
          <ac:spMkLst>
            <pc:docMk/>
            <pc:sldMk cId="4266280617" sldId="261"/>
            <ac:spMk id="2" creationId="{B2F3C57B-550E-4815-84D2-6FC649119C88}"/>
          </ac:spMkLst>
        </pc:spChg>
        <pc:spChg chg="mod">
          <ac:chgData name="Jeff" userId="367c8676d18b2324" providerId="LiveId" clId="{DDEBCCA8-3F5E-48B5-8B94-9F9023B6C04D}" dt="2021-11-18T12:08:55.164" v="5096" actId="20577"/>
          <ac:spMkLst>
            <pc:docMk/>
            <pc:sldMk cId="4266280617" sldId="261"/>
            <ac:spMk id="3" creationId="{B53C5981-574E-4ECE-A564-72968825CFDD}"/>
          </ac:spMkLst>
        </pc:spChg>
        <pc:spChg chg="add del mod">
          <ac:chgData name="Jeff" userId="367c8676d18b2324" providerId="LiveId" clId="{DDEBCCA8-3F5E-48B5-8B94-9F9023B6C04D}" dt="2021-11-18T12:09:22.036" v="5098" actId="478"/>
          <ac:spMkLst>
            <pc:docMk/>
            <pc:sldMk cId="4266280617" sldId="261"/>
            <ac:spMk id="6" creationId="{248D1BA3-2886-4CC9-89A4-11422355775D}"/>
          </ac:spMkLst>
        </pc:spChg>
      </pc:sldChg>
      <pc:sldChg chg="modSp add mod">
        <pc:chgData name="Jeff" userId="367c8676d18b2324" providerId="LiveId" clId="{DDEBCCA8-3F5E-48B5-8B94-9F9023B6C04D}" dt="2021-11-18T12:16:48.980" v="5357" actId="20577"/>
        <pc:sldMkLst>
          <pc:docMk/>
          <pc:sldMk cId="3470111026" sldId="262"/>
        </pc:sldMkLst>
        <pc:spChg chg="mod">
          <ac:chgData name="Jeff" userId="367c8676d18b2324" providerId="LiveId" clId="{DDEBCCA8-3F5E-48B5-8B94-9F9023B6C04D}" dt="2021-11-18T11:12:39.745" v="73" actId="20577"/>
          <ac:spMkLst>
            <pc:docMk/>
            <pc:sldMk cId="3470111026" sldId="262"/>
            <ac:spMk id="2" creationId="{9E4463B5-A4DF-411B-87B9-3C3546CED48D}"/>
          </ac:spMkLst>
        </pc:spChg>
        <pc:spChg chg="mod">
          <ac:chgData name="Jeff" userId="367c8676d18b2324" providerId="LiveId" clId="{DDEBCCA8-3F5E-48B5-8B94-9F9023B6C04D}" dt="2021-11-18T12:16:48.980" v="5357" actId="20577"/>
          <ac:spMkLst>
            <pc:docMk/>
            <pc:sldMk cId="3470111026" sldId="262"/>
            <ac:spMk id="3" creationId="{7AB7A5E6-5A65-4322-8D0F-3882A9047A7C}"/>
          </ac:spMkLst>
        </pc:spChg>
      </pc:sldChg>
      <pc:sldChg chg="addSp modSp add mod">
        <pc:chgData name="Jeff" userId="367c8676d18b2324" providerId="LiveId" clId="{DDEBCCA8-3F5E-48B5-8B94-9F9023B6C04D}" dt="2021-11-18T11:50:51.306" v="4474" actId="20577"/>
        <pc:sldMkLst>
          <pc:docMk/>
          <pc:sldMk cId="3238222252" sldId="263"/>
        </pc:sldMkLst>
        <pc:spChg chg="mod">
          <ac:chgData name="Jeff" userId="367c8676d18b2324" providerId="LiveId" clId="{DDEBCCA8-3F5E-48B5-8B94-9F9023B6C04D}" dt="2021-11-18T11:48:45.409" v="4228" actId="20577"/>
          <ac:spMkLst>
            <pc:docMk/>
            <pc:sldMk cId="3238222252" sldId="263"/>
            <ac:spMk id="2" creationId="{9E4463B5-A4DF-411B-87B9-3C3546CED48D}"/>
          </ac:spMkLst>
        </pc:spChg>
        <pc:spChg chg="mod">
          <ac:chgData name="Jeff" userId="367c8676d18b2324" providerId="LiveId" clId="{DDEBCCA8-3F5E-48B5-8B94-9F9023B6C04D}" dt="2021-11-18T11:16:19.387" v="627" actId="6549"/>
          <ac:spMkLst>
            <pc:docMk/>
            <pc:sldMk cId="3238222252" sldId="263"/>
            <ac:spMk id="3" creationId="{7AB7A5E6-5A65-4322-8D0F-3882A9047A7C}"/>
          </ac:spMkLst>
        </pc:spChg>
        <pc:spChg chg="add mod">
          <ac:chgData name="Jeff" userId="367c8676d18b2324" providerId="LiveId" clId="{DDEBCCA8-3F5E-48B5-8B94-9F9023B6C04D}" dt="2021-11-18T11:48:58.317" v="4229" actId="1076"/>
          <ac:spMkLst>
            <pc:docMk/>
            <pc:sldMk cId="3238222252" sldId="263"/>
            <ac:spMk id="6" creationId="{59E37BAC-D5D5-4086-8833-675289C119BB}"/>
          </ac:spMkLst>
        </pc:spChg>
        <pc:spChg chg="add mod">
          <ac:chgData name="Jeff" userId="367c8676d18b2324" providerId="LiveId" clId="{DDEBCCA8-3F5E-48B5-8B94-9F9023B6C04D}" dt="2021-11-18T11:50:51.306" v="4474" actId="20577"/>
          <ac:spMkLst>
            <pc:docMk/>
            <pc:sldMk cId="3238222252" sldId="263"/>
            <ac:spMk id="7" creationId="{226A2891-9CF8-450C-B3AC-9A78B05F0A99}"/>
          </ac:spMkLst>
        </pc:spChg>
        <pc:picChg chg="add mod">
          <ac:chgData name="Jeff" userId="367c8676d18b2324" providerId="LiveId" clId="{DDEBCCA8-3F5E-48B5-8B94-9F9023B6C04D}" dt="2021-11-18T11:16:39.733" v="632" actId="1076"/>
          <ac:picMkLst>
            <pc:docMk/>
            <pc:sldMk cId="3238222252" sldId="263"/>
            <ac:picMk id="5" creationId="{1234853F-4CCC-4D15-89AF-1ACC8C3B6092}"/>
          </ac:picMkLst>
        </pc:picChg>
      </pc:sldChg>
      <pc:sldChg chg="delSp modSp add mod">
        <pc:chgData name="Jeff" userId="367c8676d18b2324" providerId="LiveId" clId="{DDEBCCA8-3F5E-48B5-8B94-9F9023B6C04D}" dt="2021-11-18T12:19:20.949" v="5461" actId="20577"/>
        <pc:sldMkLst>
          <pc:docMk/>
          <pc:sldMk cId="2355418757" sldId="264"/>
        </pc:sldMkLst>
        <pc:spChg chg="mod">
          <ac:chgData name="Jeff" userId="367c8676d18b2324" providerId="LiveId" clId="{DDEBCCA8-3F5E-48B5-8B94-9F9023B6C04D}" dt="2021-11-18T12:04:19.431" v="4618" actId="20577"/>
          <ac:spMkLst>
            <pc:docMk/>
            <pc:sldMk cId="2355418757" sldId="264"/>
            <ac:spMk id="2" creationId="{9E4463B5-A4DF-411B-87B9-3C3546CED48D}"/>
          </ac:spMkLst>
        </pc:spChg>
        <pc:spChg chg="mod">
          <ac:chgData name="Jeff" userId="367c8676d18b2324" providerId="LiveId" clId="{DDEBCCA8-3F5E-48B5-8B94-9F9023B6C04D}" dt="2021-11-18T12:19:20.949" v="5461" actId="20577"/>
          <ac:spMkLst>
            <pc:docMk/>
            <pc:sldMk cId="2355418757" sldId="264"/>
            <ac:spMk id="3" creationId="{7AB7A5E6-5A65-4322-8D0F-3882A9047A7C}"/>
          </ac:spMkLst>
        </pc:spChg>
        <pc:spChg chg="del">
          <ac:chgData name="Jeff" userId="367c8676d18b2324" providerId="LiveId" clId="{DDEBCCA8-3F5E-48B5-8B94-9F9023B6C04D}" dt="2021-11-18T11:32:27.020" v="2040" actId="478"/>
          <ac:spMkLst>
            <pc:docMk/>
            <pc:sldMk cId="2355418757" sldId="264"/>
            <ac:spMk id="6" creationId="{59E37BAC-D5D5-4086-8833-675289C119BB}"/>
          </ac:spMkLst>
        </pc:spChg>
        <pc:spChg chg="del mod">
          <ac:chgData name="Jeff" userId="367c8676d18b2324" providerId="LiveId" clId="{DDEBCCA8-3F5E-48B5-8B94-9F9023B6C04D}" dt="2021-11-18T11:32:40.803" v="2044"/>
          <ac:spMkLst>
            <pc:docMk/>
            <pc:sldMk cId="2355418757" sldId="264"/>
            <ac:spMk id="7" creationId="{226A2891-9CF8-450C-B3AC-9A78B05F0A99}"/>
          </ac:spMkLst>
        </pc:spChg>
        <pc:picChg chg="del">
          <ac:chgData name="Jeff" userId="367c8676d18b2324" providerId="LiveId" clId="{DDEBCCA8-3F5E-48B5-8B94-9F9023B6C04D}" dt="2021-11-18T11:32:23.348" v="2039" actId="478"/>
          <ac:picMkLst>
            <pc:docMk/>
            <pc:sldMk cId="2355418757" sldId="264"/>
            <ac:picMk id="5" creationId="{1234853F-4CCC-4D15-89AF-1ACC8C3B6092}"/>
          </ac:picMkLst>
        </pc:picChg>
      </pc:sldChg>
      <pc:sldChg chg="addSp modSp add mod">
        <pc:chgData name="Jeff" userId="367c8676d18b2324" providerId="LiveId" clId="{DDEBCCA8-3F5E-48B5-8B94-9F9023B6C04D}" dt="2021-11-18T12:20:38.191" v="5497" actId="1076"/>
        <pc:sldMkLst>
          <pc:docMk/>
          <pc:sldMk cId="837568431" sldId="265"/>
        </pc:sldMkLst>
        <pc:spChg chg="mod">
          <ac:chgData name="Jeff" userId="367c8676d18b2324" providerId="LiveId" clId="{DDEBCCA8-3F5E-48B5-8B94-9F9023B6C04D}" dt="2021-11-18T12:09:50.289" v="5102" actId="20577"/>
          <ac:spMkLst>
            <pc:docMk/>
            <pc:sldMk cId="837568431" sldId="265"/>
            <ac:spMk id="2" creationId="{9E4463B5-A4DF-411B-87B9-3C3546CED48D}"/>
          </ac:spMkLst>
        </pc:spChg>
        <pc:spChg chg="mod">
          <ac:chgData name="Jeff" userId="367c8676d18b2324" providerId="LiveId" clId="{DDEBCCA8-3F5E-48B5-8B94-9F9023B6C04D}" dt="2021-11-18T12:20:38.191" v="5497" actId="1076"/>
          <ac:spMkLst>
            <pc:docMk/>
            <pc:sldMk cId="837568431" sldId="265"/>
            <ac:spMk id="3" creationId="{7AB7A5E6-5A65-4322-8D0F-3882A9047A7C}"/>
          </ac:spMkLst>
        </pc:spChg>
        <pc:picChg chg="add mod">
          <ac:chgData name="Jeff" userId="367c8676d18b2324" providerId="LiveId" clId="{DDEBCCA8-3F5E-48B5-8B94-9F9023B6C04D}" dt="2021-11-18T12:14:03.169" v="5174" actId="1076"/>
          <ac:picMkLst>
            <pc:docMk/>
            <pc:sldMk cId="837568431" sldId="265"/>
            <ac:picMk id="5" creationId="{B721474A-76E2-40E3-9963-C55AE34F2821}"/>
          </ac:picMkLst>
        </pc:picChg>
      </pc:sldChg>
      <pc:sldChg chg="addSp delSp modSp add del mod">
        <pc:chgData name="Jeff" userId="367c8676d18b2324" providerId="LiveId" clId="{DDEBCCA8-3F5E-48B5-8B94-9F9023B6C04D}" dt="2021-11-18T12:14:17.149" v="5177" actId="47"/>
        <pc:sldMkLst>
          <pc:docMk/>
          <pc:sldMk cId="3680523496" sldId="266"/>
        </pc:sldMkLst>
        <pc:spChg chg="del mod">
          <ac:chgData name="Jeff" userId="367c8676d18b2324" providerId="LiveId" clId="{DDEBCCA8-3F5E-48B5-8B94-9F9023B6C04D}" dt="2021-11-18T12:12:30.693" v="5134" actId="478"/>
          <ac:spMkLst>
            <pc:docMk/>
            <pc:sldMk cId="3680523496" sldId="266"/>
            <ac:spMk id="2" creationId="{AA88CDFE-FC6E-4492-AF30-C5852E95631C}"/>
          </ac:spMkLst>
        </pc:spChg>
        <pc:spChg chg="del mod">
          <ac:chgData name="Jeff" userId="367c8676d18b2324" providerId="LiveId" clId="{DDEBCCA8-3F5E-48B5-8B94-9F9023B6C04D}" dt="2021-11-18T12:12:30.693" v="5134" actId="478"/>
          <ac:spMkLst>
            <pc:docMk/>
            <pc:sldMk cId="3680523496" sldId="266"/>
            <ac:spMk id="6" creationId="{C0992016-5B33-4623-8360-9E8A40D4FFBB}"/>
          </ac:spMkLst>
        </pc:spChg>
        <pc:spChg chg="del mod">
          <ac:chgData name="Jeff" userId="367c8676d18b2324" providerId="LiveId" clId="{DDEBCCA8-3F5E-48B5-8B94-9F9023B6C04D}" dt="2021-11-18T12:12:30.693" v="5134" actId="478"/>
          <ac:spMkLst>
            <pc:docMk/>
            <pc:sldMk cId="3680523496" sldId="266"/>
            <ac:spMk id="18" creationId="{D8256BFE-36C9-4B29-A685-858D176FEC90}"/>
          </ac:spMkLst>
        </pc:spChg>
        <pc:spChg chg="del mod">
          <ac:chgData name="Jeff" userId="367c8676d18b2324" providerId="LiveId" clId="{DDEBCCA8-3F5E-48B5-8B94-9F9023B6C04D}" dt="2021-11-18T12:12:30.693" v="5134" actId="478"/>
          <ac:spMkLst>
            <pc:docMk/>
            <pc:sldMk cId="3680523496" sldId="266"/>
            <ac:spMk id="26" creationId="{72013340-38A4-46AA-9852-B0BB23AB3056}"/>
          </ac:spMkLst>
        </pc:spChg>
        <pc:spChg chg="del mod">
          <ac:chgData name="Jeff" userId="367c8676d18b2324" providerId="LiveId" clId="{DDEBCCA8-3F5E-48B5-8B94-9F9023B6C04D}" dt="2021-11-18T12:12:30.693" v="5134" actId="478"/>
          <ac:spMkLst>
            <pc:docMk/>
            <pc:sldMk cId="3680523496" sldId="266"/>
            <ac:spMk id="27" creationId="{6369D011-0C54-454B-B8D8-0BA1866DAC93}"/>
          </ac:spMkLst>
        </pc:spChg>
        <pc:spChg chg="del mod">
          <ac:chgData name="Jeff" userId="367c8676d18b2324" providerId="LiveId" clId="{DDEBCCA8-3F5E-48B5-8B94-9F9023B6C04D}" dt="2021-11-18T12:12:30.693" v="5134" actId="478"/>
          <ac:spMkLst>
            <pc:docMk/>
            <pc:sldMk cId="3680523496" sldId="266"/>
            <ac:spMk id="29" creationId="{51D3B15A-EC6C-4FAE-A48E-D29F3E3EBDA0}"/>
          </ac:spMkLst>
        </pc:spChg>
        <pc:spChg chg="del mod">
          <ac:chgData name="Jeff" userId="367c8676d18b2324" providerId="LiveId" clId="{DDEBCCA8-3F5E-48B5-8B94-9F9023B6C04D}" dt="2021-11-18T12:12:30.693" v="5134" actId="478"/>
          <ac:spMkLst>
            <pc:docMk/>
            <pc:sldMk cId="3680523496" sldId="266"/>
            <ac:spMk id="30" creationId="{22555132-7FAD-4069-AAC5-39A7F850EC94}"/>
          </ac:spMkLst>
        </pc:spChg>
        <pc:spChg chg="del mod">
          <ac:chgData name="Jeff" userId="367c8676d18b2324" providerId="LiveId" clId="{DDEBCCA8-3F5E-48B5-8B94-9F9023B6C04D}" dt="2021-11-18T12:12:30.693" v="5134" actId="478"/>
          <ac:spMkLst>
            <pc:docMk/>
            <pc:sldMk cId="3680523496" sldId="266"/>
            <ac:spMk id="31" creationId="{65D143F2-BB94-4023-8880-91218F03DB7A}"/>
          </ac:spMkLst>
        </pc:spChg>
        <pc:spChg chg="del mod">
          <ac:chgData name="Jeff" userId="367c8676d18b2324" providerId="LiveId" clId="{DDEBCCA8-3F5E-48B5-8B94-9F9023B6C04D}" dt="2021-11-18T12:12:30.693" v="5134" actId="478"/>
          <ac:spMkLst>
            <pc:docMk/>
            <pc:sldMk cId="3680523496" sldId="266"/>
            <ac:spMk id="32" creationId="{840F27EB-B1FD-44D3-9F65-A5810D70F1CC}"/>
          </ac:spMkLst>
        </pc:spChg>
        <pc:spChg chg="del mod">
          <ac:chgData name="Jeff" userId="367c8676d18b2324" providerId="LiveId" clId="{DDEBCCA8-3F5E-48B5-8B94-9F9023B6C04D}" dt="2021-11-18T12:12:30.693" v="5134" actId="478"/>
          <ac:spMkLst>
            <pc:docMk/>
            <pc:sldMk cId="3680523496" sldId="266"/>
            <ac:spMk id="33" creationId="{3A548762-4724-4AF5-8D05-EAE7F371A021}"/>
          </ac:spMkLst>
        </pc:spChg>
        <pc:spChg chg="del mod">
          <ac:chgData name="Jeff" userId="367c8676d18b2324" providerId="LiveId" clId="{DDEBCCA8-3F5E-48B5-8B94-9F9023B6C04D}" dt="2021-11-18T12:12:30.693" v="5134" actId="478"/>
          <ac:spMkLst>
            <pc:docMk/>
            <pc:sldMk cId="3680523496" sldId="266"/>
            <ac:spMk id="34" creationId="{AE91D904-198F-49B3-B63F-CE436B9B0E1A}"/>
          </ac:spMkLst>
        </pc:spChg>
        <pc:spChg chg="del mod">
          <ac:chgData name="Jeff" userId="367c8676d18b2324" providerId="LiveId" clId="{DDEBCCA8-3F5E-48B5-8B94-9F9023B6C04D}" dt="2021-11-18T12:12:30.693" v="5134" actId="478"/>
          <ac:spMkLst>
            <pc:docMk/>
            <pc:sldMk cId="3680523496" sldId="266"/>
            <ac:spMk id="35" creationId="{CC4B89B1-F196-4670-A7B5-B1BC95F45D30}"/>
          </ac:spMkLst>
        </pc:spChg>
        <pc:spChg chg="del mod">
          <ac:chgData name="Jeff" userId="367c8676d18b2324" providerId="LiveId" clId="{DDEBCCA8-3F5E-48B5-8B94-9F9023B6C04D}" dt="2021-11-18T12:12:30.693" v="5134" actId="478"/>
          <ac:spMkLst>
            <pc:docMk/>
            <pc:sldMk cId="3680523496" sldId="266"/>
            <ac:spMk id="37" creationId="{533A25FD-D75B-467A-97C0-EDCAA867C898}"/>
          </ac:spMkLst>
        </pc:spChg>
        <pc:spChg chg="del mod">
          <ac:chgData name="Jeff" userId="367c8676d18b2324" providerId="LiveId" clId="{DDEBCCA8-3F5E-48B5-8B94-9F9023B6C04D}" dt="2021-11-18T12:12:30.693" v="5134" actId="478"/>
          <ac:spMkLst>
            <pc:docMk/>
            <pc:sldMk cId="3680523496" sldId="266"/>
            <ac:spMk id="38" creationId="{CAD72A27-1EA4-407B-B491-88710AB9B229}"/>
          </ac:spMkLst>
        </pc:spChg>
        <pc:spChg chg="del mod">
          <ac:chgData name="Jeff" userId="367c8676d18b2324" providerId="LiveId" clId="{DDEBCCA8-3F5E-48B5-8B94-9F9023B6C04D}" dt="2021-11-18T12:12:30.693" v="5134" actId="478"/>
          <ac:spMkLst>
            <pc:docMk/>
            <pc:sldMk cId="3680523496" sldId="266"/>
            <ac:spMk id="39" creationId="{404C9D45-BF3C-4E1D-AF82-FC92BEF03310}"/>
          </ac:spMkLst>
        </pc:spChg>
        <pc:spChg chg="del mod">
          <ac:chgData name="Jeff" userId="367c8676d18b2324" providerId="LiveId" clId="{DDEBCCA8-3F5E-48B5-8B94-9F9023B6C04D}" dt="2021-11-18T12:12:30.693" v="5134" actId="478"/>
          <ac:spMkLst>
            <pc:docMk/>
            <pc:sldMk cId="3680523496" sldId="266"/>
            <ac:spMk id="46" creationId="{708F96E4-FC4B-41DD-BF2F-85FCBDE9C3CE}"/>
          </ac:spMkLst>
        </pc:spChg>
        <pc:spChg chg="del mod">
          <ac:chgData name="Jeff" userId="367c8676d18b2324" providerId="LiveId" clId="{DDEBCCA8-3F5E-48B5-8B94-9F9023B6C04D}" dt="2021-11-18T12:12:30.693" v="5134" actId="478"/>
          <ac:spMkLst>
            <pc:docMk/>
            <pc:sldMk cId="3680523496" sldId="266"/>
            <ac:spMk id="47" creationId="{EBFAE065-9E93-49C0-9AAD-A71750EE2310}"/>
          </ac:spMkLst>
        </pc:spChg>
        <pc:spChg chg="del mod">
          <ac:chgData name="Jeff" userId="367c8676d18b2324" providerId="LiveId" clId="{DDEBCCA8-3F5E-48B5-8B94-9F9023B6C04D}" dt="2021-11-18T12:12:30.693" v="5134" actId="478"/>
          <ac:spMkLst>
            <pc:docMk/>
            <pc:sldMk cId="3680523496" sldId="266"/>
            <ac:spMk id="48" creationId="{43AD51F8-8C16-4721-BAF0-53BCF6955F65}"/>
          </ac:spMkLst>
        </pc:spChg>
        <pc:spChg chg="del mod">
          <ac:chgData name="Jeff" userId="367c8676d18b2324" providerId="LiveId" clId="{DDEBCCA8-3F5E-48B5-8B94-9F9023B6C04D}" dt="2021-11-18T12:12:30.693" v="5134" actId="478"/>
          <ac:spMkLst>
            <pc:docMk/>
            <pc:sldMk cId="3680523496" sldId="266"/>
            <ac:spMk id="49" creationId="{D6A41E08-A83A-4567-9395-79845C87BFAE}"/>
          </ac:spMkLst>
        </pc:spChg>
        <pc:spChg chg="del mod">
          <ac:chgData name="Jeff" userId="367c8676d18b2324" providerId="LiveId" clId="{DDEBCCA8-3F5E-48B5-8B94-9F9023B6C04D}" dt="2021-11-18T12:12:30.693" v="5134" actId="478"/>
          <ac:spMkLst>
            <pc:docMk/>
            <pc:sldMk cId="3680523496" sldId="266"/>
            <ac:spMk id="54" creationId="{B30F498E-69DA-4A66-99E7-671D6D26D4E7}"/>
          </ac:spMkLst>
        </pc:spChg>
        <pc:spChg chg="del mod">
          <ac:chgData name="Jeff" userId="367c8676d18b2324" providerId="LiveId" clId="{DDEBCCA8-3F5E-48B5-8B94-9F9023B6C04D}" dt="2021-11-18T12:12:30.693" v="5134" actId="478"/>
          <ac:spMkLst>
            <pc:docMk/>
            <pc:sldMk cId="3680523496" sldId="266"/>
            <ac:spMk id="55" creationId="{B52F640A-52C0-4F5B-9CC1-C090FB670412}"/>
          </ac:spMkLst>
        </pc:spChg>
        <pc:spChg chg="del mod">
          <ac:chgData name="Jeff" userId="367c8676d18b2324" providerId="LiveId" clId="{DDEBCCA8-3F5E-48B5-8B94-9F9023B6C04D}" dt="2021-11-18T12:12:30.693" v="5134" actId="478"/>
          <ac:spMkLst>
            <pc:docMk/>
            <pc:sldMk cId="3680523496" sldId="266"/>
            <ac:spMk id="57" creationId="{50E9450B-A294-4A04-A2F1-66CADE07D86E}"/>
          </ac:spMkLst>
        </pc:spChg>
        <pc:spChg chg="del mod">
          <ac:chgData name="Jeff" userId="367c8676d18b2324" providerId="LiveId" clId="{DDEBCCA8-3F5E-48B5-8B94-9F9023B6C04D}" dt="2021-11-18T12:12:30.693" v="5134" actId="478"/>
          <ac:spMkLst>
            <pc:docMk/>
            <pc:sldMk cId="3680523496" sldId="266"/>
            <ac:spMk id="58" creationId="{C39061A4-D9B3-4879-BF37-4501AD73AF57}"/>
          </ac:spMkLst>
        </pc:spChg>
        <pc:spChg chg="del mod">
          <ac:chgData name="Jeff" userId="367c8676d18b2324" providerId="LiveId" clId="{DDEBCCA8-3F5E-48B5-8B94-9F9023B6C04D}" dt="2021-11-18T12:12:30.693" v="5134" actId="478"/>
          <ac:spMkLst>
            <pc:docMk/>
            <pc:sldMk cId="3680523496" sldId="266"/>
            <ac:spMk id="59" creationId="{1DBC320B-01C0-4A3E-AB69-3AEC30746DEE}"/>
          </ac:spMkLst>
        </pc:spChg>
        <pc:spChg chg="del mod">
          <ac:chgData name="Jeff" userId="367c8676d18b2324" providerId="LiveId" clId="{DDEBCCA8-3F5E-48B5-8B94-9F9023B6C04D}" dt="2021-11-18T12:12:30.693" v="5134" actId="478"/>
          <ac:spMkLst>
            <pc:docMk/>
            <pc:sldMk cId="3680523496" sldId="266"/>
            <ac:spMk id="61" creationId="{83964B63-5AB5-44AA-A1CD-1A3A0ED2D3DB}"/>
          </ac:spMkLst>
        </pc:spChg>
        <pc:spChg chg="del mod">
          <ac:chgData name="Jeff" userId="367c8676d18b2324" providerId="LiveId" clId="{DDEBCCA8-3F5E-48B5-8B94-9F9023B6C04D}" dt="2021-11-18T12:12:30.693" v="5134" actId="478"/>
          <ac:spMkLst>
            <pc:docMk/>
            <pc:sldMk cId="3680523496" sldId="266"/>
            <ac:spMk id="62" creationId="{B1FC0D7C-A9E0-4883-A4AB-DA1167415EC7}"/>
          </ac:spMkLst>
        </pc:spChg>
        <pc:spChg chg="del mod">
          <ac:chgData name="Jeff" userId="367c8676d18b2324" providerId="LiveId" clId="{DDEBCCA8-3F5E-48B5-8B94-9F9023B6C04D}" dt="2021-11-18T12:12:30.693" v="5134" actId="478"/>
          <ac:spMkLst>
            <pc:docMk/>
            <pc:sldMk cId="3680523496" sldId="266"/>
            <ac:spMk id="63" creationId="{ECFB0416-D1C3-4F9A-AF1E-DDD5656F0718}"/>
          </ac:spMkLst>
        </pc:spChg>
        <pc:spChg chg="del mod">
          <ac:chgData name="Jeff" userId="367c8676d18b2324" providerId="LiveId" clId="{DDEBCCA8-3F5E-48B5-8B94-9F9023B6C04D}" dt="2021-11-18T12:12:30.693" v="5134" actId="478"/>
          <ac:spMkLst>
            <pc:docMk/>
            <pc:sldMk cId="3680523496" sldId="266"/>
            <ac:spMk id="66" creationId="{60A6E84A-2E12-4FF7-990B-97FAAE1DC246}"/>
          </ac:spMkLst>
        </pc:spChg>
        <pc:spChg chg="del mod">
          <ac:chgData name="Jeff" userId="367c8676d18b2324" providerId="LiveId" clId="{DDEBCCA8-3F5E-48B5-8B94-9F9023B6C04D}" dt="2021-11-18T12:12:30.693" v="5134" actId="478"/>
          <ac:spMkLst>
            <pc:docMk/>
            <pc:sldMk cId="3680523496" sldId="266"/>
            <ac:spMk id="67" creationId="{0E4E5B43-0DA5-4FDF-A3D9-50E929D6DF93}"/>
          </ac:spMkLst>
        </pc:spChg>
        <pc:spChg chg="del mod">
          <ac:chgData name="Jeff" userId="367c8676d18b2324" providerId="LiveId" clId="{DDEBCCA8-3F5E-48B5-8B94-9F9023B6C04D}" dt="2021-11-18T12:12:30.693" v="5134" actId="478"/>
          <ac:spMkLst>
            <pc:docMk/>
            <pc:sldMk cId="3680523496" sldId="266"/>
            <ac:spMk id="107" creationId="{E09D190F-4B80-4001-BAA7-1C593B0DF14F}"/>
          </ac:spMkLst>
        </pc:spChg>
        <pc:spChg chg="del mod">
          <ac:chgData name="Jeff" userId="367c8676d18b2324" providerId="LiveId" clId="{DDEBCCA8-3F5E-48B5-8B94-9F9023B6C04D}" dt="2021-11-18T12:12:30.693" v="5134" actId="478"/>
          <ac:spMkLst>
            <pc:docMk/>
            <pc:sldMk cId="3680523496" sldId="266"/>
            <ac:spMk id="108" creationId="{B11E8507-623C-4263-9B1E-8450F0173339}"/>
          </ac:spMkLst>
        </pc:spChg>
        <pc:spChg chg="del mod">
          <ac:chgData name="Jeff" userId="367c8676d18b2324" providerId="LiveId" clId="{DDEBCCA8-3F5E-48B5-8B94-9F9023B6C04D}" dt="2021-11-18T12:12:30.693" v="5134" actId="478"/>
          <ac:spMkLst>
            <pc:docMk/>
            <pc:sldMk cId="3680523496" sldId="266"/>
            <ac:spMk id="109" creationId="{D71ADD7E-DE86-47C3-BEA2-AAC16399DC87}"/>
          </ac:spMkLst>
        </pc:spChg>
        <pc:spChg chg="del mod">
          <ac:chgData name="Jeff" userId="367c8676d18b2324" providerId="LiveId" clId="{DDEBCCA8-3F5E-48B5-8B94-9F9023B6C04D}" dt="2021-11-18T12:12:30.693" v="5134" actId="478"/>
          <ac:spMkLst>
            <pc:docMk/>
            <pc:sldMk cId="3680523496" sldId="266"/>
            <ac:spMk id="110" creationId="{01C6B685-1CB2-4308-8F45-6942BA7CD534}"/>
          </ac:spMkLst>
        </pc:spChg>
        <pc:spChg chg="del mod">
          <ac:chgData name="Jeff" userId="367c8676d18b2324" providerId="LiveId" clId="{DDEBCCA8-3F5E-48B5-8B94-9F9023B6C04D}" dt="2021-11-18T12:12:30.693" v="5134" actId="478"/>
          <ac:spMkLst>
            <pc:docMk/>
            <pc:sldMk cId="3680523496" sldId="266"/>
            <ac:spMk id="111" creationId="{E2114EEF-52DF-4BE8-863D-2F20423D5B57}"/>
          </ac:spMkLst>
        </pc:spChg>
        <pc:spChg chg="del mod">
          <ac:chgData name="Jeff" userId="367c8676d18b2324" providerId="LiveId" clId="{DDEBCCA8-3F5E-48B5-8B94-9F9023B6C04D}" dt="2021-11-18T12:12:30.693" v="5134" actId="478"/>
          <ac:spMkLst>
            <pc:docMk/>
            <pc:sldMk cId="3680523496" sldId="266"/>
            <ac:spMk id="113" creationId="{7A5025F2-4291-43FD-955B-977BFF60133D}"/>
          </ac:spMkLst>
        </pc:spChg>
        <pc:spChg chg="del mod">
          <ac:chgData name="Jeff" userId="367c8676d18b2324" providerId="LiveId" clId="{DDEBCCA8-3F5E-48B5-8B94-9F9023B6C04D}" dt="2021-11-18T12:12:30.693" v="5134" actId="478"/>
          <ac:spMkLst>
            <pc:docMk/>
            <pc:sldMk cId="3680523496" sldId="266"/>
            <ac:spMk id="116" creationId="{E80B3EF0-6234-4985-9ADE-CCA3759D29B2}"/>
          </ac:spMkLst>
        </pc:spChg>
        <pc:spChg chg="del mod">
          <ac:chgData name="Jeff" userId="367c8676d18b2324" providerId="LiveId" clId="{DDEBCCA8-3F5E-48B5-8B94-9F9023B6C04D}" dt="2021-11-18T12:12:30.693" v="5134" actId="478"/>
          <ac:spMkLst>
            <pc:docMk/>
            <pc:sldMk cId="3680523496" sldId="266"/>
            <ac:spMk id="117" creationId="{75F8A298-64CA-4E2C-9282-2CBA9062FADF}"/>
          </ac:spMkLst>
        </pc:spChg>
        <pc:spChg chg="del mod">
          <ac:chgData name="Jeff" userId="367c8676d18b2324" providerId="LiveId" clId="{DDEBCCA8-3F5E-48B5-8B94-9F9023B6C04D}" dt="2021-11-18T12:12:30.693" v="5134" actId="478"/>
          <ac:spMkLst>
            <pc:docMk/>
            <pc:sldMk cId="3680523496" sldId="266"/>
            <ac:spMk id="118" creationId="{68977CA2-56D7-481E-B14A-DCEDA1B9FBC7}"/>
          </ac:spMkLst>
        </pc:spChg>
        <pc:spChg chg="del mod">
          <ac:chgData name="Jeff" userId="367c8676d18b2324" providerId="LiveId" clId="{DDEBCCA8-3F5E-48B5-8B94-9F9023B6C04D}" dt="2021-11-18T12:12:30.693" v="5134" actId="478"/>
          <ac:spMkLst>
            <pc:docMk/>
            <pc:sldMk cId="3680523496" sldId="266"/>
            <ac:spMk id="119" creationId="{65BF35CE-94DE-450A-A420-47ADB12CC9AD}"/>
          </ac:spMkLst>
        </pc:spChg>
        <pc:spChg chg="del mod">
          <ac:chgData name="Jeff" userId="367c8676d18b2324" providerId="LiveId" clId="{DDEBCCA8-3F5E-48B5-8B94-9F9023B6C04D}" dt="2021-11-18T12:12:30.693" v="5134" actId="478"/>
          <ac:spMkLst>
            <pc:docMk/>
            <pc:sldMk cId="3680523496" sldId="266"/>
            <ac:spMk id="125" creationId="{CE0EE941-15E6-4624-AC22-DFA3D0D1D5E1}"/>
          </ac:spMkLst>
        </pc:spChg>
        <pc:spChg chg="del mod">
          <ac:chgData name="Jeff" userId="367c8676d18b2324" providerId="LiveId" clId="{DDEBCCA8-3F5E-48B5-8B94-9F9023B6C04D}" dt="2021-11-18T12:12:30.693" v="5134" actId="478"/>
          <ac:spMkLst>
            <pc:docMk/>
            <pc:sldMk cId="3680523496" sldId="266"/>
            <ac:spMk id="128" creationId="{85E2AF58-9FEA-432B-B5BC-EF998E06EC52}"/>
          </ac:spMkLst>
        </pc:spChg>
        <pc:spChg chg="del mod">
          <ac:chgData name="Jeff" userId="367c8676d18b2324" providerId="LiveId" clId="{DDEBCCA8-3F5E-48B5-8B94-9F9023B6C04D}" dt="2021-11-18T12:12:30.693" v="5134" actId="478"/>
          <ac:spMkLst>
            <pc:docMk/>
            <pc:sldMk cId="3680523496" sldId="266"/>
            <ac:spMk id="129" creationId="{30808BEB-28F5-4C89-B473-BD4F9134B2DE}"/>
          </ac:spMkLst>
        </pc:spChg>
        <pc:spChg chg="del mod">
          <ac:chgData name="Jeff" userId="367c8676d18b2324" providerId="LiveId" clId="{DDEBCCA8-3F5E-48B5-8B94-9F9023B6C04D}" dt="2021-11-18T12:12:30.693" v="5134" actId="478"/>
          <ac:spMkLst>
            <pc:docMk/>
            <pc:sldMk cId="3680523496" sldId="266"/>
            <ac:spMk id="131" creationId="{9C4AEC74-0C59-4F00-A77C-D12FE0AC07E4}"/>
          </ac:spMkLst>
        </pc:spChg>
        <pc:spChg chg="del mod">
          <ac:chgData name="Jeff" userId="367c8676d18b2324" providerId="LiveId" clId="{DDEBCCA8-3F5E-48B5-8B94-9F9023B6C04D}" dt="2021-11-18T12:12:30.693" v="5134" actId="478"/>
          <ac:spMkLst>
            <pc:docMk/>
            <pc:sldMk cId="3680523496" sldId="266"/>
            <ac:spMk id="133" creationId="{B54BFD6C-6696-42F3-A858-7DD6E7526CF8}"/>
          </ac:spMkLst>
        </pc:spChg>
        <pc:spChg chg="del mod">
          <ac:chgData name="Jeff" userId="367c8676d18b2324" providerId="LiveId" clId="{DDEBCCA8-3F5E-48B5-8B94-9F9023B6C04D}" dt="2021-11-18T12:12:30.693" v="5134" actId="478"/>
          <ac:spMkLst>
            <pc:docMk/>
            <pc:sldMk cId="3680523496" sldId="266"/>
            <ac:spMk id="140" creationId="{789A49F8-0E46-424F-A1ED-C3A130752AEC}"/>
          </ac:spMkLst>
        </pc:spChg>
        <pc:spChg chg="del mod">
          <ac:chgData name="Jeff" userId="367c8676d18b2324" providerId="LiveId" clId="{DDEBCCA8-3F5E-48B5-8B94-9F9023B6C04D}" dt="2021-11-18T12:12:30.693" v="5134" actId="478"/>
          <ac:spMkLst>
            <pc:docMk/>
            <pc:sldMk cId="3680523496" sldId="266"/>
            <ac:spMk id="141" creationId="{38CDCD7E-DE3F-48F5-B23B-84AA61B44386}"/>
          </ac:spMkLst>
        </pc:spChg>
        <pc:spChg chg="del mod">
          <ac:chgData name="Jeff" userId="367c8676d18b2324" providerId="LiveId" clId="{DDEBCCA8-3F5E-48B5-8B94-9F9023B6C04D}" dt="2021-11-18T12:12:30.693" v="5134" actId="478"/>
          <ac:spMkLst>
            <pc:docMk/>
            <pc:sldMk cId="3680523496" sldId="266"/>
            <ac:spMk id="142" creationId="{9C715E4D-4B7A-40BC-9B6C-BA16BEE2E920}"/>
          </ac:spMkLst>
        </pc:spChg>
        <pc:spChg chg="del mod">
          <ac:chgData name="Jeff" userId="367c8676d18b2324" providerId="LiveId" clId="{DDEBCCA8-3F5E-48B5-8B94-9F9023B6C04D}" dt="2021-11-18T12:12:30.693" v="5134" actId="478"/>
          <ac:spMkLst>
            <pc:docMk/>
            <pc:sldMk cId="3680523496" sldId="266"/>
            <ac:spMk id="143" creationId="{36752038-C8A2-48E6-A964-5CFA9F1F102C}"/>
          </ac:spMkLst>
        </pc:spChg>
        <pc:spChg chg="del mod">
          <ac:chgData name="Jeff" userId="367c8676d18b2324" providerId="LiveId" clId="{DDEBCCA8-3F5E-48B5-8B94-9F9023B6C04D}" dt="2021-11-18T12:12:30.693" v="5134" actId="478"/>
          <ac:spMkLst>
            <pc:docMk/>
            <pc:sldMk cId="3680523496" sldId="266"/>
            <ac:spMk id="144" creationId="{8ECE9DEF-6381-44F5-9C97-93DBB9F8187F}"/>
          </ac:spMkLst>
        </pc:spChg>
        <pc:spChg chg="del mod">
          <ac:chgData name="Jeff" userId="367c8676d18b2324" providerId="LiveId" clId="{DDEBCCA8-3F5E-48B5-8B94-9F9023B6C04D}" dt="2021-11-18T12:12:30.693" v="5134" actId="478"/>
          <ac:spMkLst>
            <pc:docMk/>
            <pc:sldMk cId="3680523496" sldId="266"/>
            <ac:spMk id="145" creationId="{538F46D5-FD53-4BAC-9DB2-F234F8122C26}"/>
          </ac:spMkLst>
        </pc:spChg>
        <pc:spChg chg="del mod">
          <ac:chgData name="Jeff" userId="367c8676d18b2324" providerId="LiveId" clId="{DDEBCCA8-3F5E-48B5-8B94-9F9023B6C04D}" dt="2021-11-18T12:12:30.693" v="5134" actId="478"/>
          <ac:spMkLst>
            <pc:docMk/>
            <pc:sldMk cId="3680523496" sldId="266"/>
            <ac:spMk id="162" creationId="{3E06C5C2-982C-48A0-9F3B-D74C4D6DA6C4}"/>
          </ac:spMkLst>
        </pc:spChg>
        <pc:spChg chg="del mod">
          <ac:chgData name="Jeff" userId="367c8676d18b2324" providerId="LiveId" clId="{DDEBCCA8-3F5E-48B5-8B94-9F9023B6C04D}" dt="2021-11-18T12:12:30.693" v="5134" actId="478"/>
          <ac:spMkLst>
            <pc:docMk/>
            <pc:sldMk cId="3680523496" sldId="266"/>
            <ac:spMk id="163" creationId="{7BCEF17E-E3A2-4D1B-8251-768E923CD12D}"/>
          </ac:spMkLst>
        </pc:spChg>
        <pc:spChg chg="del mod">
          <ac:chgData name="Jeff" userId="367c8676d18b2324" providerId="LiveId" clId="{DDEBCCA8-3F5E-48B5-8B94-9F9023B6C04D}" dt="2021-11-18T12:12:30.693" v="5134" actId="478"/>
          <ac:spMkLst>
            <pc:docMk/>
            <pc:sldMk cId="3680523496" sldId="266"/>
            <ac:spMk id="164" creationId="{3B56C615-AA0F-4C4F-8F7C-45624E3C8E0D}"/>
          </ac:spMkLst>
        </pc:spChg>
        <pc:spChg chg="del mod">
          <ac:chgData name="Jeff" userId="367c8676d18b2324" providerId="LiveId" clId="{DDEBCCA8-3F5E-48B5-8B94-9F9023B6C04D}" dt="2021-11-18T12:12:30.693" v="5134" actId="478"/>
          <ac:spMkLst>
            <pc:docMk/>
            <pc:sldMk cId="3680523496" sldId="266"/>
            <ac:spMk id="165" creationId="{2F925C3C-1F85-47C5-A105-8C241E6737D1}"/>
          </ac:spMkLst>
        </pc:spChg>
        <pc:spChg chg="del mod">
          <ac:chgData name="Jeff" userId="367c8676d18b2324" providerId="LiveId" clId="{DDEBCCA8-3F5E-48B5-8B94-9F9023B6C04D}" dt="2021-11-18T12:12:30.693" v="5134" actId="478"/>
          <ac:spMkLst>
            <pc:docMk/>
            <pc:sldMk cId="3680523496" sldId="266"/>
            <ac:spMk id="166" creationId="{90E98370-E40E-4047-AB1C-D88B6B05368C}"/>
          </ac:spMkLst>
        </pc:spChg>
        <pc:spChg chg="del mod">
          <ac:chgData name="Jeff" userId="367c8676d18b2324" providerId="LiveId" clId="{DDEBCCA8-3F5E-48B5-8B94-9F9023B6C04D}" dt="2021-11-18T12:12:30.693" v="5134" actId="478"/>
          <ac:spMkLst>
            <pc:docMk/>
            <pc:sldMk cId="3680523496" sldId="266"/>
            <ac:spMk id="167" creationId="{6C5A65C8-80ED-4E17-90C4-7B8B6E14DD25}"/>
          </ac:spMkLst>
        </pc:spChg>
        <pc:spChg chg="del mod">
          <ac:chgData name="Jeff" userId="367c8676d18b2324" providerId="LiveId" clId="{DDEBCCA8-3F5E-48B5-8B94-9F9023B6C04D}" dt="2021-11-18T12:12:30.693" v="5134" actId="478"/>
          <ac:spMkLst>
            <pc:docMk/>
            <pc:sldMk cId="3680523496" sldId="266"/>
            <ac:spMk id="168" creationId="{EBDF598A-E6CE-4F9B-A440-258231951A2C}"/>
          </ac:spMkLst>
        </pc:spChg>
        <pc:spChg chg="del mod">
          <ac:chgData name="Jeff" userId="367c8676d18b2324" providerId="LiveId" clId="{DDEBCCA8-3F5E-48B5-8B94-9F9023B6C04D}" dt="2021-11-18T12:12:30.693" v="5134" actId="478"/>
          <ac:spMkLst>
            <pc:docMk/>
            <pc:sldMk cId="3680523496" sldId="266"/>
            <ac:spMk id="169" creationId="{8C231696-7650-4F25-9B0E-0491DD9393BE}"/>
          </ac:spMkLst>
        </pc:spChg>
        <pc:spChg chg="del mod">
          <ac:chgData name="Jeff" userId="367c8676d18b2324" providerId="LiveId" clId="{DDEBCCA8-3F5E-48B5-8B94-9F9023B6C04D}" dt="2021-11-18T12:12:30.693" v="5134" actId="478"/>
          <ac:spMkLst>
            <pc:docMk/>
            <pc:sldMk cId="3680523496" sldId="266"/>
            <ac:spMk id="172" creationId="{68C0065F-BBAD-42C1-A928-5BA3A75788F7}"/>
          </ac:spMkLst>
        </pc:spChg>
        <pc:spChg chg="del mod">
          <ac:chgData name="Jeff" userId="367c8676d18b2324" providerId="LiveId" clId="{DDEBCCA8-3F5E-48B5-8B94-9F9023B6C04D}" dt="2021-11-18T12:12:30.693" v="5134" actId="478"/>
          <ac:spMkLst>
            <pc:docMk/>
            <pc:sldMk cId="3680523496" sldId="266"/>
            <ac:spMk id="187" creationId="{1B0C9B44-8AE3-44B5-AE18-F8932FBE10EC}"/>
          </ac:spMkLst>
        </pc:spChg>
        <pc:spChg chg="del mod">
          <ac:chgData name="Jeff" userId="367c8676d18b2324" providerId="LiveId" clId="{DDEBCCA8-3F5E-48B5-8B94-9F9023B6C04D}" dt="2021-11-18T12:12:30.693" v="5134" actId="478"/>
          <ac:spMkLst>
            <pc:docMk/>
            <pc:sldMk cId="3680523496" sldId="266"/>
            <ac:spMk id="188" creationId="{FDDCFB57-A12F-4A84-9A2C-311E2A3CB433}"/>
          </ac:spMkLst>
        </pc:spChg>
        <pc:grpChg chg="del mod">
          <ac:chgData name="Jeff" userId="367c8676d18b2324" providerId="LiveId" clId="{DDEBCCA8-3F5E-48B5-8B94-9F9023B6C04D}" dt="2021-11-18T12:12:30.693" v="5134" actId="478"/>
          <ac:grpSpMkLst>
            <pc:docMk/>
            <pc:sldMk cId="3680523496" sldId="266"/>
            <ac:grpSpMk id="22" creationId="{BEE03B97-EBE3-4E8C-80F2-A9D1917F1227}"/>
          </ac:grpSpMkLst>
        </pc:grpChg>
        <pc:grpChg chg="del mod">
          <ac:chgData name="Jeff" userId="367c8676d18b2324" providerId="LiveId" clId="{DDEBCCA8-3F5E-48B5-8B94-9F9023B6C04D}" dt="2021-11-18T12:12:30.693" v="5134" actId="478"/>
          <ac:grpSpMkLst>
            <pc:docMk/>
            <pc:sldMk cId="3680523496" sldId="266"/>
            <ac:grpSpMk id="23" creationId="{3B667B04-ECE4-40ED-B8D4-21006A05BE16}"/>
          </ac:grpSpMkLst>
        </pc:grpChg>
        <pc:grpChg chg="del mod">
          <ac:chgData name="Jeff" userId="367c8676d18b2324" providerId="LiveId" clId="{DDEBCCA8-3F5E-48B5-8B94-9F9023B6C04D}" dt="2021-11-18T12:12:30.693" v="5134" actId="478"/>
          <ac:grpSpMkLst>
            <pc:docMk/>
            <pc:sldMk cId="3680523496" sldId="266"/>
            <ac:grpSpMk id="24" creationId="{BD2B9945-F3D5-4500-8166-B35BAF8E0596}"/>
          </ac:grpSpMkLst>
        </pc:grpChg>
        <pc:grpChg chg="del mod">
          <ac:chgData name="Jeff" userId="367c8676d18b2324" providerId="LiveId" clId="{DDEBCCA8-3F5E-48B5-8B94-9F9023B6C04D}" dt="2021-11-18T12:12:30.693" v="5134" actId="478"/>
          <ac:grpSpMkLst>
            <pc:docMk/>
            <pc:sldMk cId="3680523496" sldId="266"/>
            <ac:grpSpMk id="25" creationId="{86EFAEF3-0AA7-40EB-9F60-AB9906835E60}"/>
          </ac:grpSpMkLst>
        </pc:grpChg>
        <pc:grpChg chg="del mod">
          <ac:chgData name="Jeff" userId="367c8676d18b2324" providerId="LiveId" clId="{DDEBCCA8-3F5E-48B5-8B94-9F9023B6C04D}" dt="2021-11-18T12:12:30.693" v="5134" actId="478"/>
          <ac:grpSpMkLst>
            <pc:docMk/>
            <pc:sldMk cId="3680523496" sldId="266"/>
            <ac:grpSpMk id="28" creationId="{89D773FE-45EC-4490-B7E0-2D794A59E8AA}"/>
          </ac:grpSpMkLst>
        </pc:grpChg>
        <pc:grpChg chg="del mod">
          <ac:chgData name="Jeff" userId="367c8676d18b2324" providerId="LiveId" clId="{DDEBCCA8-3F5E-48B5-8B94-9F9023B6C04D}" dt="2021-11-18T12:12:30.693" v="5134" actId="478"/>
          <ac:grpSpMkLst>
            <pc:docMk/>
            <pc:sldMk cId="3680523496" sldId="266"/>
            <ac:grpSpMk id="41" creationId="{C4C17649-787F-4BED-BA85-4C13E4DC61C2}"/>
          </ac:grpSpMkLst>
        </pc:grpChg>
        <pc:grpChg chg="del mod">
          <ac:chgData name="Jeff" userId="367c8676d18b2324" providerId="LiveId" clId="{DDEBCCA8-3F5E-48B5-8B94-9F9023B6C04D}" dt="2021-11-18T12:12:30.693" v="5134" actId="478"/>
          <ac:grpSpMkLst>
            <pc:docMk/>
            <pc:sldMk cId="3680523496" sldId="266"/>
            <ac:grpSpMk id="42" creationId="{48FB3694-99E5-4381-93EA-25C6EEDD3F8C}"/>
          </ac:grpSpMkLst>
        </pc:grpChg>
        <pc:grpChg chg="del mod">
          <ac:chgData name="Jeff" userId="367c8676d18b2324" providerId="LiveId" clId="{DDEBCCA8-3F5E-48B5-8B94-9F9023B6C04D}" dt="2021-11-18T12:12:30.693" v="5134" actId="478"/>
          <ac:grpSpMkLst>
            <pc:docMk/>
            <pc:sldMk cId="3680523496" sldId="266"/>
            <ac:grpSpMk id="50" creationId="{F2DE1603-259D-4748-85F8-11C85FA3F0FE}"/>
          </ac:grpSpMkLst>
        </pc:grpChg>
        <pc:grpChg chg="del mod">
          <ac:chgData name="Jeff" userId="367c8676d18b2324" providerId="LiveId" clId="{DDEBCCA8-3F5E-48B5-8B94-9F9023B6C04D}" dt="2021-11-18T12:12:30.693" v="5134" actId="478"/>
          <ac:grpSpMkLst>
            <pc:docMk/>
            <pc:sldMk cId="3680523496" sldId="266"/>
            <ac:grpSpMk id="51" creationId="{F3EDCA7B-701B-4F09-A915-6C664697E041}"/>
          </ac:grpSpMkLst>
        </pc:grpChg>
        <pc:grpChg chg="del mod">
          <ac:chgData name="Jeff" userId="367c8676d18b2324" providerId="LiveId" clId="{DDEBCCA8-3F5E-48B5-8B94-9F9023B6C04D}" dt="2021-11-18T12:12:30.693" v="5134" actId="478"/>
          <ac:grpSpMkLst>
            <pc:docMk/>
            <pc:sldMk cId="3680523496" sldId="266"/>
            <ac:grpSpMk id="52" creationId="{B3AC0EB8-9E95-4799-B67B-576368F80914}"/>
          </ac:grpSpMkLst>
        </pc:grpChg>
        <pc:grpChg chg="del mod">
          <ac:chgData name="Jeff" userId="367c8676d18b2324" providerId="LiveId" clId="{DDEBCCA8-3F5E-48B5-8B94-9F9023B6C04D}" dt="2021-11-18T12:12:30.693" v="5134" actId="478"/>
          <ac:grpSpMkLst>
            <pc:docMk/>
            <pc:sldMk cId="3680523496" sldId="266"/>
            <ac:grpSpMk id="53" creationId="{B81273CC-C03D-4B89-9DCB-D7849FAE2670}"/>
          </ac:grpSpMkLst>
        </pc:grpChg>
        <pc:grpChg chg="del mod">
          <ac:chgData name="Jeff" userId="367c8676d18b2324" providerId="LiveId" clId="{DDEBCCA8-3F5E-48B5-8B94-9F9023B6C04D}" dt="2021-11-18T12:12:30.693" v="5134" actId="478"/>
          <ac:grpSpMkLst>
            <pc:docMk/>
            <pc:sldMk cId="3680523496" sldId="266"/>
            <ac:grpSpMk id="146" creationId="{0DD8C332-F771-4DA4-8A4A-554090928FE7}"/>
          </ac:grpSpMkLst>
        </pc:grpChg>
        <pc:grpChg chg="del mod">
          <ac:chgData name="Jeff" userId="367c8676d18b2324" providerId="LiveId" clId="{DDEBCCA8-3F5E-48B5-8B94-9F9023B6C04D}" dt="2021-11-18T12:12:30.693" v="5134" actId="478"/>
          <ac:grpSpMkLst>
            <pc:docMk/>
            <pc:sldMk cId="3680523496" sldId="266"/>
            <ac:grpSpMk id="150" creationId="{F901DE68-4FB3-4E86-A5CE-0DFC633182EF}"/>
          </ac:grpSpMkLst>
        </pc:grpChg>
        <pc:grpChg chg="del mod">
          <ac:chgData name="Jeff" userId="367c8676d18b2324" providerId="LiveId" clId="{DDEBCCA8-3F5E-48B5-8B94-9F9023B6C04D}" dt="2021-11-18T12:12:30.693" v="5134" actId="478"/>
          <ac:grpSpMkLst>
            <pc:docMk/>
            <pc:sldMk cId="3680523496" sldId="266"/>
            <ac:grpSpMk id="154" creationId="{F8633750-B9B3-438C-B38B-AA9E2F911F7C}"/>
          </ac:grpSpMkLst>
        </pc:grpChg>
        <pc:grpChg chg="del mod">
          <ac:chgData name="Jeff" userId="367c8676d18b2324" providerId="LiveId" clId="{DDEBCCA8-3F5E-48B5-8B94-9F9023B6C04D}" dt="2021-11-18T12:12:30.693" v="5134" actId="478"/>
          <ac:grpSpMkLst>
            <pc:docMk/>
            <pc:sldMk cId="3680523496" sldId="266"/>
            <ac:grpSpMk id="158" creationId="{DC7D2B35-6AC3-4250-A207-F299C0BFEF88}"/>
          </ac:grpSpMkLst>
        </pc:grpChg>
        <pc:graphicFrameChg chg="del mod">
          <ac:chgData name="Jeff" userId="367c8676d18b2324" providerId="LiveId" clId="{DDEBCCA8-3F5E-48B5-8B94-9F9023B6C04D}" dt="2021-11-18T12:12:30.693" v="5134" actId="478"/>
          <ac:graphicFrameMkLst>
            <pc:docMk/>
            <pc:sldMk cId="3680523496" sldId="266"/>
            <ac:graphicFrameMk id="65" creationId="{5AD48158-F018-43A2-B278-18AF213A0CE6}"/>
          </ac:graphicFrameMkLst>
        </pc:graphicFrameChg>
        <pc:picChg chg="add mod">
          <ac:chgData name="Jeff" userId="367c8676d18b2324" providerId="LiveId" clId="{DDEBCCA8-3F5E-48B5-8B94-9F9023B6C04D}" dt="2021-11-18T12:13:13.170" v="5138" actId="1076"/>
          <ac:picMkLst>
            <pc:docMk/>
            <pc:sldMk cId="3680523496" sldId="266"/>
            <ac:picMk id="173" creationId="{C85688A6-A8A8-4785-A722-42A0772397BF}"/>
          </ac:picMkLst>
        </pc:picChg>
        <pc:picChg chg="del mod">
          <ac:chgData name="Jeff" userId="367c8676d18b2324" providerId="LiveId" clId="{DDEBCCA8-3F5E-48B5-8B94-9F9023B6C04D}" dt="2021-11-18T12:12:30.693" v="5134" actId="478"/>
          <ac:picMkLst>
            <pc:docMk/>
            <pc:sldMk cId="3680523496" sldId="266"/>
            <ac:picMk id="181" creationId="{97EF2C99-8F37-460E-9BEA-223C20DC15F7}"/>
          </ac:picMkLst>
        </pc:picChg>
        <pc:cxnChg chg="del mod">
          <ac:chgData name="Jeff" userId="367c8676d18b2324" providerId="LiveId" clId="{DDEBCCA8-3F5E-48B5-8B94-9F9023B6C04D}" dt="2021-11-18T12:12:30.693" v="5134" actId="478"/>
          <ac:cxnSpMkLst>
            <pc:docMk/>
            <pc:sldMk cId="3680523496" sldId="266"/>
            <ac:cxnSpMk id="4" creationId="{2EBDE6E8-8F27-4320-87E8-62A8699D424C}"/>
          </ac:cxnSpMkLst>
        </pc:cxnChg>
        <pc:cxnChg chg="del mod">
          <ac:chgData name="Jeff" userId="367c8676d18b2324" providerId="LiveId" clId="{DDEBCCA8-3F5E-48B5-8B94-9F9023B6C04D}" dt="2021-11-18T12:12:30.693" v="5134" actId="478"/>
          <ac:cxnSpMkLst>
            <pc:docMk/>
            <pc:sldMk cId="3680523496" sldId="266"/>
            <ac:cxnSpMk id="5" creationId="{393B8022-4231-46CC-BCEE-F4EC90B9A834}"/>
          </ac:cxnSpMkLst>
        </pc:cxnChg>
        <pc:cxnChg chg="del mod">
          <ac:chgData name="Jeff" userId="367c8676d18b2324" providerId="LiveId" clId="{DDEBCCA8-3F5E-48B5-8B94-9F9023B6C04D}" dt="2021-11-18T12:12:30.693" v="5134" actId="478"/>
          <ac:cxnSpMkLst>
            <pc:docMk/>
            <pc:sldMk cId="3680523496" sldId="266"/>
            <ac:cxnSpMk id="8" creationId="{818B626B-410E-444E-B38F-4621CB403C62}"/>
          </ac:cxnSpMkLst>
        </pc:cxnChg>
        <pc:cxnChg chg="del mod">
          <ac:chgData name="Jeff" userId="367c8676d18b2324" providerId="LiveId" clId="{DDEBCCA8-3F5E-48B5-8B94-9F9023B6C04D}" dt="2021-11-18T12:12:30.693" v="5134" actId="478"/>
          <ac:cxnSpMkLst>
            <pc:docMk/>
            <pc:sldMk cId="3680523496" sldId="266"/>
            <ac:cxnSpMk id="9" creationId="{C7CC31C4-FED6-4BF0-A7FB-C3F51C9CABE5}"/>
          </ac:cxnSpMkLst>
        </pc:cxnChg>
        <pc:cxnChg chg="del mod">
          <ac:chgData name="Jeff" userId="367c8676d18b2324" providerId="LiveId" clId="{DDEBCCA8-3F5E-48B5-8B94-9F9023B6C04D}" dt="2021-11-18T12:12:30.693" v="5134" actId="478"/>
          <ac:cxnSpMkLst>
            <pc:docMk/>
            <pc:sldMk cId="3680523496" sldId="266"/>
            <ac:cxnSpMk id="10" creationId="{CDCA4071-AA51-4ECD-83D1-ECA95FC2EBA3}"/>
          </ac:cxnSpMkLst>
        </pc:cxnChg>
        <pc:cxnChg chg="del mod">
          <ac:chgData name="Jeff" userId="367c8676d18b2324" providerId="LiveId" clId="{DDEBCCA8-3F5E-48B5-8B94-9F9023B6C04D}" dt="2021-11-18T12:12:30.693" v="5134" actId="478"/>
          <ac:cxnSpMkLst>
            <pc:docMk/>
            <pc:sldMk cId="3680523496" sldId="266"/>
            <ac:cxnSpMk id="11" creationId="{388F5A57-7308-4FA4-9C4F-D61741ED7DCD}"/>
          </ac:cxnSpMkLst>
        </pc:cxnChg>
        <pc:cxnChg chg="del mod">
          <ac:chgData name="Jeff" userId="367c8676d18b2324" providerId="LiveId" clId="{DDEBCCA8-3F5E-48B5-8B94-9F9023B6C04D}" dt="2021-11-18T12:12:30.693" v="5134" actId="478"/>
          <ac:cxnSpMkLst>
            <pc:docMk/>
            <pc:sldMk cId="3680523496" sldId="266"/>
            <ac:cxnSpMk id="12" creationId="{8D794BD0-23A4-4C9F-BE54-C2BBAF3CDB17}"/>
          </ac:cxnSpMkLst>
        </pc:cxnChg>
        <pc:cxnChg chg="del mod">
          <ac:chgData name="Jeff" userId="367c8676d18b2324" providerId="LiveId" clId="{DDEBCCA8-3F5E-48B5-8B94-9F9023B6C04D}" dt="2021-11-18T12:12:30.693" v="5134" actId="478"/>
          <ac:cxnSpMkLst>
            <pc:docMk/>
            <pc:sldMk cId="3680523496" sldId="266"/>
            <ac:cxnSpMk id="13" creationId="{61B89A37-712B-450B-B467-73AB76A8D26D}"/>
          </ac:cxnSpMkLst>
        </pc:cxnChg>
        <pc:cxnChg chg="del mod">
          <ac:chgData name="Jeff" userId="367c8676d18b2324" providerId="LiveId" clId="{DDEBCCA8-3F5E-48B5-8B94-9F9023B6C04D}" dt="2021-11-18T12:12:30.693" v="5134" actId="478"/>
          <ac:cxnSpMkLst>
            <pc:docMk/>
            <pc:sldMk cId="3680523496" sldId="266"/>
            <ac:cxnSpMk id="14" creationId="{0678BD8F-E07B-419B-8602-6922700D46D2}"/>
          </ac:cxnSpMkLst>
        </pc:cxnChg>
        <pc:cxnChg chg="del mod">
          <ac:chgData name="Jeff" userId="367c8676d18b2324" providerId="LiveId" clId="{DDEBCCA8-3F5E-48B5-8B94-9F9023B6C04D}" dt="2021-11-18T12:12:30.693" v="5134" actId="478"/>
          <ac:cxnSpMkLst>
            <pc:docMk/>
            <pc:sldMk cId="3680523496" sldId="266"/>
            <ac:cxnSpMk id="15" creationId="{D307C703-C988-4AF5-AE63-16CC749DFB2E}"/>
          </ac:cxnSpMkLst>
        </pc:cxnChg>
        <pc:cxnChg chg="del mod">
          <ac:chgData name="Jeff" userId="367c8676d18b2324" providerId="LiveId" clId="{DDEBCCA8-3F5E-48B5-8B94-9F9023B6C04D}" dt="2021-11-18T12:12:30.693" v="5134" actId="478"/>
          <ac:cxnSpMkLst>
            <pc:docMk/>
            <pc:sldMk cId="3680523496" sldId="266"/>
            <ac:cxnSpMk id="16" creationId="{E9398556-3BE3-43AF-BCF2-650674DA038D}"/>
          </ac:cxnSpMkLst>
        </pc:cxnChg>
        <pc:cxnChg chg="del mod">
          <ac:chgData name="Jeff" userId="367c8676d18b2324" providerId="LiveId" clId="{DDEBCCA8-3F5E-48B5-8B94-9F9023B6C04D}" dt="2021-11-18T12:12:30.693" v="5134" actId="478"/>
          <ac:cxnSpMkLst>
            <pc:docMk/>
            <pc:sldMk cId="3680523496" sldId="266"/>
            <ac:cxnSpMk id="17" creationId="{11D18B68-556A-4B2E-88D9-AF26169C6064}"/>
          </ac:cxnSpMkLst>
        </pc:cxnChg>
        <pc:cxnChg chg="del mod">
          <ac:chgData name="Jeff" userId="367c8676d18b2324" providerId="LiveId" clId="{DDEBCCA8-3F5E-48B5-8B94-9F9023B6C04D}" dt="2021-11-18T12:12:30.693" v="5134" actId="478"/>
          <ac:cxnSpMkLst>
            <pc:docMk/>
            <pc:sldMk cId="3680523496" sldId="266"/>
            <ac:cxnSpMk id="19" creationId="{D460D487-9FC0-4E44-8EE1-C9566CE4C1E0}"/>
          </ac:cxnSpMkLst>
        </pc:cxnChg>
        <pc:cxnChg chg="del mod">
          <ac:chgData name="Jeff" userId="367c8676d18b2324" providerId="LiveId" clId="{DDEBCCA8-3F5E-48B5-8B94-9F9023B6C04D}" dt="2021-11-18T12:12:30.693" v="5134" actId="478"/>
          <ac:cxnSpMkLst>
            <pc:docMk/>
            <pc:sldMk cId="3680523496" sldId="266"/>
            <ac:cxnSpMk id="20" creationId="{D6E9D372-5CB0-427A-997B-813D95D9B554}"/>
          </ac:cxnSpMkLst>
        </pc:cxnChg>
        <pc:cxnChg chg="del mod">
          <ac:chgData name="Jeff" userId="367c8676d18b2324" providerId="LiveId" clId="{DDEBCCA8-3F5E-48B5-8B94-9F9023B6C04D}" dt="2021-11-18T12:12:30.693" v="5134" actId="478"/>
          <ac:cxnSpMkLst>
            <pc:docMk/>
            <pc:sldMk cId="3680523496" sldId="266"/>
            <ac:cxnSpMk id="36" creationId="{76C980E1-3D42-4FD5-A670-814D890601D3}"/>
          </ac:cxnSpMkLst>
        </pc:cxnChg>
        <pc:cxnChg chg="del mod">
          <ac:chgData name="Jeff" userId="367c8676d18b2324" providerId="LiveId" clId="{DDEBCCA8-3F5E-48B5-8B94-9F9023B6C04D}" dt="2021-11-18T12:12:30.693" v="5134" actId="478"/>
          <ac:cxnSpMkLst>
            <pc:docMk/>
            <pc:sldMk cId="3680523496" sldId="266"/>
            <ac:cxnSpMk id="40" creationId="{3AFA3986-9EAA-4B5C-A8D3-2823F45C7FEB}"/>
          </ac:cxnSpMkLst>
        </pc:cxnChg>
        <pc:cxnChg chg="del mod">
          <ac:chgData name="Jeff" userId="367c8676d18b2324" providerId="LiveId" clId="{DDEBCCA8-3F5E-48B5-8B94-9F9023B6C04D}" dt="2021-11-18T12:12:30.693" v="5134" actId="478"/>
          <ac:cxnSpMkLst>
            <pc:docMk/>
            <pc:sldMk cId="3680523496" sldId="266"/>
            <ac:cxnSpMk id="43" creationId="{827E6A17-D55A-4002-BC39-1599E4049147}"/>
          </ac:cxnSpMkLst>
        </pc:cxnChg>
        <pc:cxnChg chg="del mod">
          <ac:chgData name="Jeff" userId="367c8676d18b2324" providerId="LiveId" clId="{DDEBCCA8-3F5E-48B5-8B94-9F9023B6C04D}" dt="2021-11-18T12:12:30.693" v="5134" actId="478"/>
          <ac:cxnSpMkLst>
            <pc:docMk/>
            <pc:sldMk cId="3680523496" sldId="266"/>
            <ac:cxnSpMk id="44" creationId="{3E2F9830-33E5-4DF5-8432-61B5C679A900}"/>
          </ac:cxnSpMkLst>
        </pc:cxnChg>
        <pc:cxnChg chg="del mod">
          <ac:chgData name="Jeff" userId="367c8676d18b2324" providerId="LiveId" clId="{DDEBCCA8-3F5E-48B5-8B94-9F9023B6C04D}" dt="2021-11-18T12:12:30.693" v="5134" actId="478"/>
          <ac:cxnSpMkLst>
            <pc:docMk/>
            <pc:sldMk cId="3680523496" sldId="266"/>
            <ac:cxnSpMk id="45" creationId="{C766E3F9-ADC5-4D58-B20E-68D2B208D7AF}"/>
          </ac:cxnSpMkLst>
        </pc:cxnChg>
        <pc:cxnChg chg="del mod">
          <ac:chgData name="Jeff" userId="367c8676d18b2324" providerId="LiveId" clId="{DDEBCCA8-3F5E-48B5-8B94-9F9023B6C04D}" dt="2021-11-18T12:12:30.693" v="5134" actId="478"/>
          <ac:cxnSpMkLst>
            <pc:docMk/>
            <pc:sldMk cId="3680523496" sldId="266"/>
            <ac:cxnSpMk id="56" creationId="{886A3FFB-997C-4404-A45E-FDF2B0B71E51}"/>
          </ac:cxnSpMkLst>
        </pc:cxnChg>
        <pc:cxnChg chg="del mod">
          <ac:chgData name="Jeff" userId="367c8676d18b2324" providerId="LiveId" clId="{DDEBCCA8-3F5E-48B5-8B94-9F9023B6C04D}" dt="2021-11-18T12:12:30.693" v="5134" actId="478"/>
          <ac:cxnSpMkLst>
            <pc:docMk/>
            <pc:sldMk cId="3680523496" sldId="266"/>
            <ac:cxnSpMk id="64" creationId="{C590C126-633C-428A-A251-7CC7A2AF528E}"/>
          </ac:cxnSpMkLst>
        </pc:cxnChg>
        <pc:cxnChg chg="del mod">
          <ac:chgData name="Jeff" userId="367c8676d18b2324" providerId="LiveId" clId="{DDEBCCA8-3F5E-48B5-8B94-9F9023B6C04D}" dt="2021-11-18T12:12:30.693" v="5134" actId="478"/>
          <ac:cxnSpMkLst>
            <pc:docMk/>
            <pc:sldMk cId="3680523496" sldId="266"/>
            <ac:cxnSpMk id="124" creationId="{8C4490CB-3539-4FE9-AAB7-B8D0604829C9}"/>
          </ac:cxnSpMkLst>
        </pc:cxnChg>
        <pc:cxnChg chg="del mod">
          <ac:chgData name="Jeff" userId="367c8676d18b2324" providerId="LiveId" clId="{DDEBCCA8-3F5E-48B5-8B94-9F9023B6C04D}" dt="2021-11-18T12:12:30.693" v="5134" actId="478"/>
          <ac:cxnSpMkLst>
            <pc:docMk/>
            <pc:sldMk cId="3680523496" sldId="266"/>
            <ac:cxnSpMk id="126" creationId="{60A08A0A-AF74-46E9-8A88-88C13696E651}"/>
          </ac:cxnSpMkLst>
        </pc:cxnChg>
        <pc:cxnChg chg="del mod">
          <ac:chgData name="Jeff" userId="367c8676d18b2324" providerId="LiveId" clId="{DDEBCCA8-3F5E-48B5-8B94-9F9023B6C04D}" dt="2021-11-18T12:12:30.693" v="5134" actId="478"/>
          <ac:cxnSpMkLst>
            <pc:docMk/>
            <pc:sldMk cId="3680523496" sldId="266"/>
            <ac:cxnSpMk id="135" creationId="{E15BAB34-E348-4259-94AF-A6E100E63D83}"/>
          </ac:cxnSpMkLst>
        </pc:cxnChg>
        <pc:cxnChg chg="del mod">
          <ac:chgData name="Jeff" userId="367c8676d18b2324" providerId="LiveId" clId="{DDEBCCA8-3F5E-48B5-8B94-9F9023B6C04D}" dt="2021-11-18T12:12:30.693" v="5134" actId="478"/>
          <ac:cxnSpMkLst>
            <pc:docMk/>
            <pc:sldMk cId="3680523496" sldId="266"/>
            <ac:cxnSpMk id="170" creationId="{B8215D1D-681E-4A84-9C6E-1B1F164A44D3}"/>
          </ac:cxnSpMkLst>
        </pc:cxnChg>
        <pc:cxnChg chg="del mod">
          <ac:chgData name="Jeff" userId="367c8676d18b2324" providerId="LiveId" clId="{DDEBCCA8-3F5E-48B5-8B94-9F9023B6C04D}" dt="2021-11-18T12:12:30.693" v="5134" actId="478"/>
          <ac:cxnSpMkLst>
            <pc:docMk/>
            <pc:sldMk cId="3680523496" sldId="266"/>
            <ac:cxnSpMk id="171" creationId="{E47C8D16-E2AA-48CD-82B1-E5F78A281E64}"/>
          </ac:cxnSpMkLst>
        </pc:cxnChg>
        <pc:cxnChg chg="del mod">
          <ac:chgData name="Jeff" userId="367c8676d18b2324" providerId="LiveId" clId="{DDEBCCA8-3F5E-48B5-8B94-9F9023B6C04D}" dt="2021-11-18T12:12:30.693" v="5134" actId="478"/>
          <ac:cxnSpMkLst>
            <pc:docMk/>
            <pc:sldMk cId="3680523496" sldId="266"/>
            <ac:cxnSpMk id="174" creationId="{6F30B96E-B651-4108-A843-4B62815B2CD9}"/>
          </ac:cxnSpMkLst>
        </pc:cxnChg>
        <pc:cxnChg chg="del mod">
          <ac:chgData name="Jeff" userId="367c8676d18b2324" providerId="LiveId" clId="{DDEBCCA8-3F5E-48B5-8B94-9F9023B6C04D}" dt="2021-11-18T12:12:30.693" v="5134" actId="478"/>
          <ac:cxnSpMkLst>
            <pc:docMk/>
            <pc:sldMk cId="3680523496" sldId="266"/>
            <ac:cxnSpMk id="177" creationId="{51081ECB-A8C3-4EFF-80AE-B3D82BB50E35}"/>
          </ac:cxnSpMkLst>
        </pc:cxnChg>
        <pc:cxnChg chg="del mod">
          <ac:chgData name="Jeff" userId="367c8676d18b2324" providerId="LiveId" clId="{DDEBCCA8-3F5E-48B5-8B94-9F9023B6C04D}" dt="2021-11-18T12:12:30.693" v="5134" actId="478"/>
          <ac:cxnSpMkLst>
            <pc:docMk/>
            <pc:sldMk cId="3680523496" sldId="266"/>
            <ac:cxnSpMk id="183" creationId="{D6EABF79-B867-40AC-8E5B-385257C04138}"/>
          </ac:cxnSpMkLst>
        </pc:cxnChg>
      </pc:sldChg>
      <pc:sldChg chg="del">
        <pc:chgData name="Jeff" userId="367c8676d18b2324" providerId="LiveId" clId="{DDEBCCA8-3F5E-48B5-8B94-9F9023B6C04D}" dt="2021-11-18T11:11:55.872" v="39" actId="47"/>
        <pc:sldMkLst>
          <pc:docMk/>
          <pc:sldMk cId="1438407171" sldId="2241"/>
        </pc:sldMkLst>
      </pc:sldChg>
      <pc:sldChg chg="del">
        <pc:chgData name="Jeff" userId="367c8676d18b2324" providerId="LiveId" clId="{DDEBCCA8-3F5E-48B5-8B94-9F9023B6C04D}" dt="2021-11-18T11:12:06.125" v="40" actId="47"/>
        <pc:sldMkLst>
          <pc:docMk/>
          <pc:sldMk cId="2425321514" sldId="2242"/>
        </pc:sldMkLst>
      </pc:sldChg>
      <pc:sldChg chg="del">
        <pc:chgData name="Jeff" userId="367c8676d18b2324" providerId="LiveId" clId="{DDEBCCA8-3F5E-48B5-8B94-9F9023B6C04D}" dt="2021-11-18T11:12:12.410" v="41" actId="47"/>
        <pc:sldMkLst>
          <pc:docMk/>
          <pc:sldMk cId="672342536" sldId="224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FF120D-FC48-4783-BDC5-AF1B91B263D3}" type="datetimeFigureOut">
              <a:rPr lang="en-US" smtClean="0"/>
              <a:t>11/18/2021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56190C-2B6D-4C26-9CA0-2509C8467171}" type="slidenum">
              <a:rPr lang="en-US" smtClean="0"/>
              <a:t>‹#›</a:t>
            </a:fld>
            <a:endParaRPr lang="en-US"/>
          </a:p>
        </p:txBody>
      </p:sp>
    </p:spTree>
    <p:extLst>
      <p:ext uri="{BB962C8B-B14F-4D97-AF65-F5344CB8AC3E}">
        <p14:creationId xmlns:p14="http://schemas.microsoft.com/office/powerpoint/2010/main" val="1076773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E347F-3998-45FF-9CC0-60721162D0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68B409-1851-4C04-B92E-D3A19FADEA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2E1D30-A682-4975-B6FC-7786D574BA1C}"/>
              </a:ext>
            </a:extLst>
          </p:cNvPr>
          <p:cNvSpPr>
            <a:spLocks noGrp="1"/>
          </p:cNvSpPr>
          <p:nvPr>
            <p:ph type="dt" sz="half" idx="10"/>
          </p:nvPr>
        </p:nvSpPr>
        <p:spPr/>
        <p:txBody>
          <a:bodyPr/>
          <a:lstStyle/>
          <a:p>
            <a:fld id="{C4835C4A-34FD-4F93-8F4C-458692B6C696}" type="datetimeFigureOut">
              <a:rPr lang="en-US" smtClean="0"/>
              <a:t>11/18/2021</a:t>
            </a:fld>
            <a:endParaRPr lang="en-US"/>
          </a:p>
        </p:txBody>
      </p:sp>
      <p:sp>
        <p:nvSpPr>
          <p:cNvPr id="5" name="Footer Placeholder 4">
            <a:extLst>
              <a:ext uri="{FF2B5EF4-FFF2-40B4-BE49-F238E27FC236}">
                <a16:creationId xmlns:a16="http://schemas.microsoft.com/office/drawing/2014/main" id="{967015EE-C6BA-4870-83A1-848C2ACF97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35CE77-7E0B-42F9-B1F5-41EB9811A72D}"/>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3200725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D4B1E-95F2-4651-8625-B559C8501B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E9DA90-2454-42F9-8812-8CB9BFB714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DDE0FE-1036-4E50-81EC-13DCC2AD4229}"/>
              </a:ext>
            </a:extLst>
          </p:cNvPr>
          <p:cNvSpPr>
            <a:spLocks noGrp="1"/>
          </p:cNvSpPr>
          <p:nvPr>
            <p:ph type="dt" sz="half" idx="10"/>
          </p:nvPr>
        </p:nvSpPr>
        <p:spPr/>
        <p:txBody>
          <a:bodyPr/>
          <a:lstStyle/>
          <a:p>
            <a:fld id="{C4835C4A-34FD-4F93-8F4C-458692B6C696}" type="datetimeFigureOut">
              <a:rPr lang="en-US" smtClean="0"/>
              <a:t>11/18/2021</a:t>
            </a:fld>
            <a:endParaRPr lang="en-US"/>
          </a:p>
        </p:txBody>
      </p:sp>
      <p:sp>
        <p:nvSpPr>
          <p:cNvPr id="5" name="Footer Placeholder 4">
            <a:extLst>
              <a:ext uri="{FF2B5EF4-FFF2-40B4-BE49-F238E27FC236}">
                <a16:creationId xmlns:a16="http://schemas.microsoft.com/office/drawing/2014/main" id="{45597058-BC0B-478C-9F68-DB062C877F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F2C92-E5A6-4011-8C09-3424166CFF0F}"/>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32294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8D4CF6-CA7C-4A91-B50F-5C5F4DE669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22C34C-52F5-44AE-9F91-D6C6D41753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EDB972-3ADF-44D1-A798-A450B014541C}"/>
              </a:ext>
            </a:extLst>
          </p:cNvPr>
          <p:cNvSpPr>
            <a:spLocks noGrp="1"/>
          </p:cNvSpPr>
          <p:nvPr>
            <p:ph type="dt" sz="half" idx="10"/>
          </p:nvPr>
        </p:nvSpPr>
        <p:spPr/>
        <p:txBody>
          <a:bodyPr/>
          <a:lstStyle/>
          <a:p>
            <a:fld id="{C4835C4A-34FD-4F93-8F4C-458692B6C696}" type="datetimeFigureOut">
              <a:rPr lang="en-US" smtClean="0"/>
              <a:t>11/18/2021</a:t>
            </a:fld>
            <a:endParaRPr lang="en-US"/>
          </a:p>
        </p:txBody>
      </p:sp>
      <p:sp>
        <p:nvSpPr>
          <p:cNvPr id="5" name="Footer Placeholder 4">
            <a:extLst>
              <a:ext uri="{FF2B5EF4-FFF2-40B4-BE49-F238E27FC236}">
                <a16:creationId xmlns:a16="http://schemas.microsoft.com/office/drawing/2014/main" id="{C29CE86F-ADDE-44C4-AB30-1DFAF9A08C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E546F1-001E-4A45-AECD-BF62BF391983}"/>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121996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ABFB1-2B68-4AE4-9BD6-9BD27646ED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57E5BF-EA71-4DBC-AC8A-16B9FA7A67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24D5E-A8F8-43D3-A828-1D1F79B33BCD}"/>
              </a:ext>
            </a:extLst>
          </p:cNvPr>
          <p:cNvSpPr>
            <a:spLocks noGrp="1"/>
          </p:cNvSpPr>
          <p:nvPr>
            <p:ph type="dt" sz="half" idx="10"/>
          </p:nvPr>
        </p:nvSpPr>
        <p:spPr/>
        <p:txBody>
          <a:bodyPr/>
          <a:lstStyle/>
          <a:p>
            <a:fld id="{C4835C4A-34FD-4F93-8F4C-458692B6C696}" type="datetimeFigureOut">
              <a:rPr lang="en-US" smtClean="0"/>
              <a:t>11/18/2021</a:t>
            </a:fld>
            <a:endParaRPr lang="en-US"/>
          </a:p>
        </p:txBody>
      </p:sp>
      <p:sp>
        <p:nvSpPr>
          <p:cNvPr id="5" name="Footer Placeholder 4">
            <a:extLst>
              <a:ext uri="{FF2B5EF4-FFF2-40B4-BE49-F238E27FC236}">
                <a16:creationId xmlns:a16="http://schemas.microsoft.com/office/drawing/2014/main" id="{4DD93D58-3F75-41E0-AD44-7E10636C45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4866AF-DF6D-4B86-A6EA-D99D114971C4}"/>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174288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E637-B509-440B-AB02-F9D3D1E132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BBB78E-FD4F-4AAE-846A-B593E1194D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D19624-5845-485C-B4DE-67B50B397FD4}"/>
              </a:ext>
            </a:extLst>
          </p:cNvPr>
          <p:cNvSpPr>
            <a:spLocks noGrp="1"/>
          </p:cNvSpPr>
          <p:nvPr>
            <p:ph type="dt" sz="half" idx="10"/>
          </p:nvPr>
        </p:nvSpPr>
        <p:spPr/>
        <p:txBody>
          <a:bodyPr/>
          <a:lstStyle/>
          <a:p>
            <a:fld id="{C4835C4A-34FD-4F93-8F4C-458692B6C696}" type="datetimeFigureOut">
              <a:rPr lang="en-US" smtClean="0"/>
              <a:t>11/18/2021</a:t>
            </a:fld>
            <a:endParaRPr lang="en-US"/>
          </a:p>
        </p:txBody>
      </p:sp>
      <p:sp>
        <p:nvSpPr>
          <p:cNvPr id="5" name="Footer Placeholder 4">
            <a:extLst>
              <a:ext uri="{FF2B5EF4-FFF2-40B4-BE49-F238E27FC236}">
                <a16:creationId xmlns:a16="http://schemas.microsoft.com/office/drawing/2014/main" id="{EB29D6E9-4EC5-4F3B-9212-7FA9D9D913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58AD1B-13AB-4EB4-AA32-38D95C1A3532}"/>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19538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F8093-85DB-4936-BF74-3A11D3BC2E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EE38D0-D50D-4031-BB90-1E502B33B0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3749D7-C4D4-4A06-A689-94C4ADACB4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FC5D8D-79E9-4B87-9D65-548834024D63}"/>
              </a:ext>
            </a:extLst>
          </p:cNvPr>
          <p:cNvSpPr>
            <a:spLocks noGrp="1"/>
          </p:cNvSpPr>
          <p:nvPr>
            <p:ph type="dt" sz="half" idx="10"/>
          </p:nvPr>
        </p:nvSpPr>
        <p:spPr/>
        <p:txBody>
          <a:bodyPr/>
          <a:lstStyle/>
          <a:p>
            <a:fld id="{C4835C4A-34FD-4F93-8F4C-458692B6C696}" type="datetimeFigureOut">
              <a:rPr lang="en-US" smtClean="0"/>
              <a:t>11/18/2021</a:t>
            </a:fld>
            <a:endParaRPr lang="en-US"/>
          </a:p>
        </p:txBody>
      </p:sp>
      <p:sp>
        <p:nvSpPr>
          <p:cNvPr id="6" name="Footer Placeholder 5">
            <a:extLst>
              <a:ext uri="{FF2B5EF4-FFF2-40B4-BE49-F238E27FC236}">
                <a16:creationId xmlns:a16="http://schemas.microsoft.com/office/drawing/2014/main" id="{E3E462CC-2C20-49FC-83F8-16C7854E38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AE4738-1136-462F-B434-6A7B3EFEB1D9}"/>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2936722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B2477-E6A6-44B1-BA8D-FE6D819DDD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D7F366-1C6F-4957-836C-399CC3B960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16C0A0-46B8-4FDE-9096-616486BEC3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77E5D6-75BF-4402-9016-136B326FD1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D4EAD4-637E-4E53-9F9D-FA262F228C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39259D-D51F-4736-B9C6-9FD48F77A204}"/>
              </a:ext>
            </a:extLst>
          </p:cNvPr>
          <p:cNvSpPr>
            <a:spLocks noGrp="1"/>
          </p:cNvSpPr>
          <p:nvPr>
            <p:ph type="dt" sz="half" idx="10"/>
          </p:nvPr>
        </p:nvSpPr>
        <p:spPr/>
        <p:txBody>
          <a:bodyPr/>
          <a:lstStyle/>
          <a:p>
            <a:fld id="{C4835C4A-34FD-4F93-8F4C-458692B6C696}" type="datetimeFigureOut">
              <a:rPr lang="en-US" smtClean="0"/>
              <a:t>11/18/2021</a:t>
            </a:fld>
            <a:endParaRPr lang="en-US"/>
          </a:p>
        </p:txBody>
      </p:sp>
      <p:sp>
        <p:nvSpPr>
          <p:cNvPr id="8" name="Footer Placeholder 7">
            <a:extLst>
              <a:ext uri="{FF2B5EF4-FFF2-40B4-BE49-F238E27FC236}">
                <a16:creationId xmlns:a16="http://schemas.microsoft.com/office/drawing/2014/main" id="{213A3E45-B425-4D72-A0D2-4A4DA7634B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1EBEC7-089F-47A8-921A-7153684267F9}"/>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3685033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DCF45-00AB-4056-8608-F9CDAA5559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E3FB9C-1ECC-4A69-96F2-6DA681A77474}"/>
              </a:ext>
            </a:extLst>
          </p:cNvPr>
          <p:cNvSpPr>
            <a:spLocks noGrp="1"/>
          </p:cNvSpPr>
          <p:nvPr>
            <p:ph type="dt" sz="half" idx="10"/>
          </p:nvPr>
        </p:nvSpPr>
        <p:spPr/>
        <p:txBody>
          <a:bodyPr/>
          <a:lstStyle/>
          <a:p>
            <a:fld id="{C4835C4A-34FD-4F93-8F4C-458692B6C696}" type="datetimeFigureOut">
              <a:rPr lang="en-US" smtClean="0"/>
              <a:t>11/18/2021</a:t>
            </a:fld>
            <a:endParaRPr lang="en-US"/>
          </a:p>
        </p:txBody>
      </p:sp>
      <p:sp>
        <p:nvSpPr>
          <p:cNvPr id="4" name="Footer Placeholder 3">
            <a:extLst>
              <a:ext uri="{FF2B5EF4-FFF2-40B4-BE49-F238E27FC236}">
                <a16:creationId xmlns:a16="http://schemas.microsoft.com/office/drawing/2014/main" id="{8FF28253-AEB7-450B-AE78-6D644444C2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AC1819-99A5-413D-A4E3-C106B2BC0B83}"/>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1772559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42E48B-D3F7-4A69-BDC8-CFF7F2A266E7}"/>
              </a:ext>
            </a:extLst>
          </p:cNvPr>
          <p:cNvSpPr>
            <a:spLocks noGrp="1"/>
          </p:cNvSpPr>
          <p:nvPr>
            <p:ph type="dt" sz="half" idx="10"/>
          </p:nvPr>
        </p:nvSpPr>
        <p:spPr/>
        <p:txBody>
          <a:bodyPr/>
          <a:lstStyle/>
          <a:p>
            <a:fld id="{C4835C4A-34FD-4F93-8F4C-458692B6C696}" type="datetimeFigureOut">
              <a:rPr lang="en-US" smtClean="0"/>
              <a:t>11/18/2021</a:t>
            </a:fld>
            <a:endParaRPr lang="en-US"/>
          </a:p>
        </p:txBody>
      </p:sp>
      <p:sp>
        <p:nvSpPr>
          <p:cNvPr id="3" name="Footer Placeholder 2">
            <a:extLst>
              <a:ext uri="{FF2B5EF4-FFF2-40B4-BE49-F238E27FC236}">
                <a16:creationId xmlns:a16="http://schemas.microsoft.com/office/drawing/2014/main" id="{BC9BFE52-25D4-4E2B-8BE1-971671069A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BBEF1-CF30-48A9-802B-730CD2E0B43B}"/>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3540674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E07C4-8C92-40E4-B312-1FF802FB98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F6D33F-D582-4FAC-8905-2FD4A2187C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53EA04-329D-4028-BABE-D7ACDE7AAF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8367E2-2088-4507-81DD-FCFD7BEA1147}"/>
              </a:ext>
            </a:extLst>
          </p:cNvPr>
          <p:cNvSpPr>
            <a:spLocks noGrp="1"/>
          </p:cNvSpPr>
          <p:nvPr>
            <p:ph type="dt" sz="half" idx="10"/>
          </p:nvPr>
        </p:nvSpPr>
        <p:spPr/>
        <p:txBody>
          <a:bodyPr/>
          <a:lstStyle/>
          <a:p>
            <a:fld id="{C4835C4A-34FD-4F93-8F4C-458692B6C696}" type="datetimeFigureOut">
              <a:rPr lang="en-US" smtClean="0"/>
              <a:t>11/18/2021</a:t>
            </a:fld>
            <a:endParaRPr lang="en-US"/>
          </a:p>
        </p:txBody>
      </p:sp>
      <p:sp>
        <p:nvSpPr>
          <p:cNvPr id="6" name="Footer Placeholder 5">
            <a:extLst>
              <a:ext uri="{FF2B5EF4-FFF2-40B4-BE49-F238E27FC236}">
                <a16:creationId xmlns:a16="http://schemas.microsoft.com/office/drawing/2014/main" id="{DC5C56DA-131D-4AA6-8F6F-B9053291ED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69521A-CF25-4D37-8AB7-14FAD8FFA57A}"/>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131415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D5400-328A-4B01-944F-2CB8A09B78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DE755B-5BDD-438B-A002-F55CDDCCF7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7411A9-2016-47EA-9C1E-040C9A885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34AD2B-9E0A-48FB-A087-563D187C1949}"/>
              </a:ext>
            </a:extLst>
          </p:cNvPr>
          <p:cNvSpPr>
            <a:spLocks noGrp="1"/>
          </p:cNvSpPr>
          <p:nvPr>
            <p:ph type="dt" sz="half" idx="10"/>
          </p:nvPr>
        </p:nvSpPr>
        <p:spPr/>
        <p:txBody>
          <a:bodyPr/>
          <a:lstStyle/>
          <a:p>
            <a:fld id="{C4835C4A-34FD-4F93-8F4C-458692B6C696}" type="datetimeFigureOut">
              <a:rPr lang="en-US" smtClean="0"/>
              <a:t>11/18/2021</a:t>
            </a:fld>
            <a:endParaRPr lang="en-US"/>
          </a:p>
        </p:txBody>
      </p:sp>
      <p:sp>
        <p:nvSpPr>
          <p:cNvPr id="6" name="Footer Placeholder 5">
            <a:extLst>
              <a:ext uri="{FF2B5EF4-FFF2-40B4-BE49-F238E27FC236}">
                <a16:creationId xmlns:a16="http://schemas.microsoft.com/office/drawing/2014/main" id="{A47DB5B9-5CBD-49EC-A0B4-C119A9E2CE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A87CC2-CA34-493F-BDF7-323031FDD6C3}"/>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66103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936E5C-FF98-4C1C-B461-B5D92B0DFC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DEBB15-3502-457E-A27F-2CA82402A6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CB6ACD-09FE-4725-AF4B-F9295B55FF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35C4A-34FD-4F93-8F4C-458692B6C696}" type="datetimeFigureOut">
              <a:rPr lang="en-US" smtClean="0"/>
              <a:t>11/18/2021</a:t>
            </a:fld>
            <a:endParaRPr lang="en-US"/>
          </a:p>
        </p:txBody>
      </p:sp>
      <p:sp>
        <p:nvSpPr>
          <p:cNvPr id="5" name="Footer Placeholder 4">
            <a:extLst>
              <a:ext uri="{FF2B5EF4-FFF2-40B4-BE49-F238E27FC236}">
                <a16:creationId xmlns:a16="http://schemas.microsoft.com/office/drawing/2014/main" id="{3F428735-992F-41DE-AA4D-8DA983B276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EC1459-62E6-4D28-85C4-357DBAC886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0C1CF-9CCE-44D3-8621-7C3A433DB105}" type="slidenum">
              <a:rPr lang="en-US" smtClean="0"/>
              <a:t>‹#›</a:t>
            </a:fld>
            <a:endParaRPr lang="en-US"/>
          </a:p>
        </p:txBody>
      </p:sp>
    </p:spTree>
    <p:extLst>
      <p:ext uri="{BB962C8B-B14F-4D97-AF65-F5344CB8AC3E}">
        <p14:creationId xmlns:p14="http://schemas.microsoft.com/office/powerpoint/2010/main" val="734215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463B5-A4DF-411B-87B9-3C3546CED48D}"/>
              </a:ext>
            </a:extLst>
          </p:cNvPr>
          <p:cNvSpPr>
            <a:spLocks noGrp="1"/>
          </p:cNvSpPr>
          <p:nvPr>
            <p:ph type="title"/>
          </p:nvPr>
        </p:nvSpPr>
        <p:spPr/>
        <p:txBody>
          <a:bodyPr/>
          <a:lstStyle/>
          <a:p>
            <a:r>
              <a:rPr lang="en-US" dirty="0"/>
              <a:t>DAQ WG Meeting Agenda – 11/18/21</a:t>
            </a:r>
          </a:p>
        </p:txBody>
      </p:sp>
      <p:sp>
        <p:nvSpPr>
          <p:cNvPr id="3" name="Content Placeholder 2">
            <a:extLst>
              <a:ext uri="{FF2B5EF4-FFF2-40B4-BE49-F238E27FC236}">
                <a16:creationId xmlns:a16="http://schemas.microsoft.com/office/drawing/2014/main" id="{7AB7A5E6-5A65-4322-8D0F-3882A9047A7C}"/>
              </a:ext>
            </a:extLst>
          </p:cNvPr>
          <p:cNvSpPr>
            <a:spLocks noGrp="1"/>
          </p:cNvSpPr>
          <p:nvPr>
            <p:ph idx="1"/>
          </p:nvPr>
        </p:nvSpPr>
        <p:spPr/>
        <p:txBody>
          <a:bodyPr/>
          <a:lstStyle/>
          <a:p>
            <a:r>
              <a:rPr lang="en-US" dirty="0"/>
              <a:t>Progress / Outstanding issues (Jeff)</a:t>
            </a:r>
          </a:p>
          <a:p>
            <a:r>
              <a:rPr lang="en-US" dirty="0"/>
              <a:t>Simulation status (Alexandre)</a:t>
            </a:r>
          </a:p>
          <a:p>
            <a:r>
              <a:rPr lang="en-US" dirty="0"/>
              <a:t>AOB</a:t>
            </a:r>
          </a:p>
        </p:txBody>
      </p:sp>
    </p:spTree>
    <p:extLst>
      <p:ext uri="{BB962C8B-B14F-4D97-AF65-F5344CB8AC3E}">
        <p14:creationId xmlns:p14="http://schemas.microsoft.com/office/powerpoint/2010/main" val="1746399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463B5-A4DF-411B-87B9-3C3546CED48D}"/>
              </a:ext>
            </a:extLst>
          </p:cNvPr>
          <p:cNvSpPr>
            <a:spLocks noGrp="1"/>
          </p:cNvSpPr>
          <p:nvPr>
            <p:ph type="title"/>
          </p:nvPr>
        </p:nvSpPr>
        <p:spPr/>
        <p:txBody>
          <a:bodyPr/>
          <a:lstStyle/>
          <a:p>
            <a:r>
              <a:rPr lang="en-US" dirty="0"/>
              <a:t>Progress / Outstanding Issues</a:t>
            </a:r>
          </a:p>
        </p:txBody>
      </p:sp>
      <p:sp>
        <p:nvSpPr>
          <p:cNvPr id="3" name="Content Placeholder 2">
            <a:extLst>
              <a:ext uri="{FF2B5EF4-FFF2-40B4-BE49-F238E27FC236}">
                <a16:creationId xmlns:a16="http://schemas.microsoft.com/office/drawing/2014/main" id="{7AB7A5E6-5A65-4322-8D0F-3882A9047A7C}"/>
              </a:ext>
            </a:extLst>
          </p:cNvPr>
          <p:cNvSpPr>
            <a:spLocks noGrp="1"/>
          </p:cNvSpPr>
          <p:nvPr>
            <p:ph idx="1"/>
          </p:nvPr>
        </p:nvSpPr>
        <p:spPr/>
        <p:txBody>
          <a:bodyPr/>
          <a:lstStyle/>
          <a:p>
            <a:r>
              <a:rPr lang="en-US" dirty="0"/>
              <a:t>“Final” versions of the costing spreadsheets and text are in.   Costing text in general is still being edited…   Not by WGs though, the costing meetings continue though...</a:t>
            </a:r>
          </a:p>
          <a:p>
            <a:r>
              <a:rPr lang="en-US" dirty="0"/>
              <a:t>Text comments to come today – Pietro will help get the details regarding the RICH noise correct.</a:t>
            </a:r>
          </a:p>
          <a:p>
            <a:r>
              <a:rPr lang="en-US" dirty="0"/>
              <a:t>Yesterday at integration meeting extensive discussion of table of channels/rates…   Discussion will continue, but the summary is:</a:t>
            </a:r>
          </a:p>
          <a:p>
            <a:pPr marL="457200" lvl="1" indent="0">
              <a:buNone/>
            </a:pPr>
            <a:endParaRPr lang="en-US" dirty="0"/>
          </a:p>
          <a:p>
            <a:endParaRPr lang="en-US" dirty="0"/>
          </a:p>
        </p:txBody>
      </p:sp>
    </p:spTree>
    <p:extLst>
      <p:ext uri="{BB962C8B-B14F-4D97-AF65-F5344CB8AC3E}">
        <p14:creationId xmlns:p14="http://schemas.microsoft.com/office/powerpoint/2010/main" val="3470111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463B5-A4DF-411B-87B9-3C3546CED48D}"/>
              </a:ext>
            </a:extLst>
          </p:cNvPr>
          <p:cNvSpPr>
            <a:spLocks noGrp="1"/>
          </p:cNvSpPr>
          <p:nvPr>
            <p:ph type="title"/>
          </p:nvPr>
        </p:nvSpPr>
        <p:spPr>
          <a:xfrm>
            <a:off x="120112" y="18255"/>
            <a:ext cx="10515600" cy="1325563"/>
          </a:xfrm>
        </p:spPr>
        <p:txBody>
          <a:bodyPr>
            <a:normAutofit/>
          </a:bodyPr>
          <a:lstStyle/>
          <a:p>
            <a:r>
              <a:rPr lang="en-US" dirty="0"/>
              <a:t>Progress / Outstanding Issues</a:t>
            </a:r>
            <a:br>
              <a:rPr lang="en-US" dirty="0"/>
            </a:br>
            <a:r>
              <a:rPr lang="en-US" dirty="0"/>
              <a:t>   </a:t>
            </a:r>
            <a:r>
              <a:rPr lang="en-US" dirty="0">
                <a:sym typeface="Wingdings" panose="05000000000000000000" pitchFamily="2" charset="2"/>
              </a:rPr>
              <a:t>  </a:t>
            </a:r>
            <a:r>
              <a:rPr lang="en-US" dirty="0"/>
              <a:t>Rate table discussions</a:t>
            </a:r>
          </a:p>
        </p:txBody>
      </p:sp>
      <p:sp>
        <p:nvSpPr>
          <p:cNvPr id="3" name="Content Placeholder 2">
            <a:extLst>
              <a:ext uri="{FF2B5EF4-FFF2-40B4-BE49-F238E27FC236}">
                <a16:creationId xmlns:a16="http://schemas.microsoft.com/office/drawing/2014/main" id="{7AB7A5E6-5A65-4322-8D0F-3882A9047A7C}"/>
              </a:ext>
            </a:extLst>
          </p:cNvPr>
          <p:cNvSpPr>
            <a:spLocks noGrp="1"/>
          </p:cNvSpPr>
          <p:nvPr>
            <p:ph idx="1"/>
          </p:nvPr>
        </p:nvSpPr>
        <p:spPr/>
        <p:txBody>
          <a:bodyPr/>
          <a:lstStyle/>
          <a:p>
            <a:pPr marL="457200" lvl="1" indent="0">
              <a:buNone/>
            </a:pPr>
            <a:endParaRPr lang="en-US" dirty="0"/>
          </a:p>
          <a:p>
            <a:endParaRPr lang="en-US" dirty="0"/>
          </a:p>
        </p:txBody>
      </p:sp>
      <p:pic>
        <p:nvPicPr>
          <p:cNvPr id="5" name="Picture 4">
            <a:extLst>
              <a:ext uri="{FF2B5EF4-FFF2-40B4-BE49-F238E27FC236}">
                <a16:creationId xmlns:a16="http://schemas.microsoft.com/office/drawing/2014/main" id="{1234853F-4CCC-4D15-89AF-1ACC8C3B6092}"/>
              </a:ext>
            </a:extLst>
          </p:cNvPr>
          <p:cNvPicPr>
            <a:picLocks noChangeAspect="1"/>
          </p:cNvPicPr>
          <p:nvPr/>
        </p:nvPicPr>
        <p:blipFill>
          <a:blip r:embed="rId2"/>
          <a:stretch>
            <a:fillRect/>
          </a:stretch>
        </p:blipFill>
        <p:spPr>
          <a:xfrm>
            <a:off x="353394" y="1551122"/>
            <a:ext cx="5900090" cy="3755756"/>
          </a:xfrm>
          <a:prstGeom prst="rect">
            <a:avLst/>
          </a:prstGeom>
        </p:spPr>
      </p:pic>
      <p:sp>
        <p:nvSpPr>
          <p:cNvPr id="6" name="TextBox 5">
            <a:extLst>
              <a:ext uri="{FF2B5EF4-FFF2-40B4-BE49-F238E27FC236}">
                <a16:creationId xmlns:a16="http://schemas.microsoft.com/office/drawing/2014/main" id="{59E37BAC-D5D5-4086-8833-675289C119BB}"/>
              </a:ext>
            </a:extLst>
          </p:cNvPr>
          <p:cNvSpPr txBox="1"/>
          <p:nvPr/>
        </p:nvSpPr>
        <p:spPr>
          <a:xfrm>
            <a:off x="6738290" y="1891691"/>
            <a:ext cx="5272896" cy="3416320"/>
          </a:xfrm>
          <a:prstGeom prst="rect">
            <a:avLst/>
          </a:prstGeom>
          <a:noFill/>
        </p:spPr>
        <p:txBody>
          <a:bodyPr wrap="square" rtlCol="0">
            <a:spAutoFit/>
          </a:bodyPr>
          <a:lstStyle/>
          <a:p>
            <a:r>
              <a:rPr lang="en-US" dirty="0"/>
              <a:t>Comments and </a:t>
            </a:r>
            <a:r>
              <a:rPr lang="en-US" dirty="0" err="1"/>
              <a:t>Todo</a:t>
            </a:r>
            <a:r>
              <a:rPr lang="en-US" dirty="0"/>
              <a:t> on this table:</a:t>
            </a:r>
          </a:p>
          <a:p>
            <a:endParaRPr lang="en-US" dirty="0"/>
          </a:p>
          <a:p>
            <a:pPr marL="342900" indent="-342900">
              <a:buAutoNum type="arabicPeriod"/>
            </a:pPr>
            <a:r>
              <a:rPr lang="en-US" dirty="0"/>
              <a:t>Several updates already incorporated from previous:</a:t>
            </a:r>
          </a:p>
          <a:p>
            <a:pPr marL="800100" lvl="1" indent="-342900">
              <a:buAutoNum type="arabicPeriod"/>
            </a:pPr>
            <a:r>
              <a:rPr lang="en-US" dirty="0" err="1"/>
              <a:t>eCal</a:t>
            </a:r>
            <a:r>
              <a:rPr lang="en-US" dirty="0"/>
              <a:t>/</a:t>
            </a:r>
            <a:r>
              <a:rPr lang="en-US" dirty="0" err="1"/>
              <a:t>hCal</a:t>
            </a:r>
            <a:r>
              <a:rPr lang="en-US" dirty="0"/>
              <a:t> (1 iteration with Oleg Tsai so far… expect more)</a:t>
            </a:r>
          </a:p>
          <a:p>
            <a:pPr marL="800100" lvl="1" indent="-342900">
              <a:buAutoNum type="arabicPeriod"/>
            </a:pPr>
            <a:r>
              <a:rPr lang="en-US" dirty="0"/>
              <a:t>Update Silicon tracker channels.   (15B is 6 m^2 * 20um pixel pitch.  “Still too small” from LEO, but no suggestion how to parametrize)</a:t>
            </a:r>
          </a:p>
          <a:p>
            <a:pPr marL="800100" lvl="1" indent="-342900">
              <a:buAutoNum type="arabicPeriod"/>
            </a:pPr>
            <a:r>
              <a:rPr lang="en-US" dirty="0"/>
              <a:t>Update </a:t>
            </a:r>
            <a:r>
              <a:rPr lang="en-US" dirty="0" err="1"/>
              <a:t>dRICH</a:t>
            </a:r>
            <a:r>
              <a:rPr lang="en-US" dirty="0"/>
              <a:t>/</a:t>
            </a:r>
            <a:r>
              <a:rPr lang="en-US" dirty="0" err="1"/>
              <a:t>pfRICH</a:t>
            </a:r>
            <a:r>
              <a:rPr lang="en-US" dirty="0"/>
              <a:t> from Pietro</a:t>
            </a:r>
          </a:p>
          <a:p>
            <a:pPr marL="342900" indent="-342900">
              <a:buAutoNum type="arabicPeriod" startAt="2"/>
            </a:pPr>
            <a:r>
              <a:rPr lang="en-US" dirty="0"/>
              <a:t>Same values for Input / Output “look bad”.   I agree</a:t>
            </a:r>
          </a:p>
          <a:p>
            <a:pPr marL="800100" lvl="1" indent="-342900">
              <a:buAutoNum type="arabicPeriod"/>
            </a:pPr>
            <a:endParaRPr lang="en-US" dirty="0"/>
          </a:p>
        </p:txBody>
      </p:sp>
      <p:sp>
        <p:nvSpPr>
          <p:cNvPr id="7" name="TextBox 6">
            <a:extLst>
              <a:ext uri="{FF2B5EF4-FFF2-40B4-BE49-F238E27FC236}">
                <a16:creationId xmlns:a16="http://schemas.microsoft.com/office/drawing/2014/main" id="{226A2891-9CF8-450C-B3AC-9A78B05F0A99}"/>
              </a:ext>
            </a:extLst>
          </p:cNvPr>
          <p:cNvSpPr txBox="1"/>
          <p:nvPr/>
        </p:nvSpPr>
        <p:spPr>
          <a:xfrm>
            <a:off x="542441" y="5374077"/>
            <a:ext cx="11468745" cy="923330"/>
          </a:xfrm>
          <a:prstGeom prst="rect">
            <a:avLst/>
          </a:prstGeom>
          <a:noFill/>
        </p:spPr>
        <p:txBody>
          <a:bodyPr wrap="square" rtlCol="0">
            <a:spAutoFit/>
          </a:bodyPr>
          <a:lstStyle/>
          <a:p>
            <a:pPr marL="285750" indent="-285750">
              <a:buFont typeface="Arial" panose="020B0604020202020204" pitchFamily="34" charset="0"/>
              <a:buChar char="•"/>
            </a:pPr>
            <a:r>
              <a:rPr lang="en-US" dirty="0"/>
              <a:t>Thus far:   These numbers are estimated physics rates with error bars larger than expected noise (except for RICH/FB where there are other circumstances)</a:t>
            </a:r>
          </a:p>
          <a:p>
            <a:pPr marL="285750" indent="-285750">
              <a:buFont typeface="Arial" panose="020B0604020202020204" pitchFamily="34" charset="0"/>
              <a:buChar char="•"/>
            </a:pPr>
            <a:r>
              <a:rPr lang="en-US" dirty="0"/>
              <a:t>Each of these detectors (other than RICH/FB) have large input overhead capability.   They are all link limited.  </a:t>
            </a:r>
          </a:p>
        </p:txBody>
      </p:sp>
    </p:spTree>
    <p:extLst>
      <p:ext uri="{BB962C8B-B14F-4D97-AF65-F5344CB8AC3E}">
        <p14:creationId xmlns:p14="http://schemas.microsoft.com/office/powerpoint/2010/main" val="3238222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463B5-A4DF-411B-87B9-3C3546CED48D}"/>
              </a:ext>
            </a:extLst>
          </p:cNvPr>
          <p:cNvSpPr>
            <a:spLocks noGrp="1"/>
          </p:cNvSpPr>
          <p:nvPr>
            <p:ph type="title"/>
          </p:nvPr>
        </p:nvSpPr>
        <p:spPr>
          <a:xfrm>
            <a:off x="120112" y="18255"/>
            <a:ext cx="10515600" cy="1325563"/>
          </a:xfrm>
        </p:spPr>
        <p:txBody>
          <a:bodyPr/>
          <a:lstStyle/>
          <a:p>
            <a:r>
              <a:rPr lang="en-US" dirty="0"/>
              <a:t>Progress / Outstanding Issues</a:t>
            </a:r>
            <a:br>
              <a:rPr lang="en-US" dirty="0"/>
            </a:br>
            <a:r>
              <a:rPr lang="en-US" dirty="0">
                <a:sym typeface="Wingdings" panose="05000000000000000000" pitchFamily="2" charset="2"/>
              </a:rPr>
              <a:t>  Rate table discussions</a:t>
            </a:r>
            <a:endParaRPr lang="en-US" dirty="0"/>
          </a:p>
        </p:txBody>
      </p:sp>
      <p:sp>
        <p:nvSpPr>
          <p:cNvPr id="3" name="Content Placeholder 2">
            <a:extLst>
              <a:ext uri="{FF2B5EF4-FFF2-40B4-BE49-F238E27FC236}">
                <a16:creationId xmlns:a16="http://schemas.microsoft.com/office/drawing/2014/main" id="{7AB7A5E6-5A65-4322-8D0F-3882A9047A7C}"/>
              </a:ext>
            </a:extLst>
          </p:cNvPr>
          <p:cNvSpPr>
            <a:spLocks noGrp="1"/>
          </p:cNvSpPr>
          <p:nvPr>
            <p:ph idx="1"/>
          </p:nvPr>
        </p:nvSpPr>
        <p:spPr/>
        <p:txBody>
          <a:bodyPr>
            <a:normAutofit fontScale="85000" lnSpcReduction="20000"/>
          </a:bodyPr>
          <a:lstStyle/>
          <a:p>
            <a:r>
              <a:rPr lang="en-US" dirty="0"/>
              <a:t>We should have a strategy for the optics here though, which (I think) means increasing the DAQ input rates appropriately.</a:t>
            </a:r>
          </a:p>
          <a:p>
            <a:r>
              <a:rPr lang="en-US" dirty="0"/>
              <a:t>The first thing to do is to compile reasonable specific values for the noise of each technology.   We have the info already, although requires super arbitrary decisions (e.g. I have quotes between 10^-5 and 10^-9 for MAPS false hits).  This noise should be added to the DAQ input rates.</a:t>
            </a:r>
          </a:p>
          <a:p>
            <a:r>
              <a:rPr lang="en-US" dirty="0"/>
              <a:t>Also, note for small reductions there are simple but detail dependent solutions:</a:t>
            </a:r>
          </a:p>
          <a:p>
            <a:pPr lvl="1"/>
            <a:r>
              <a:rPr lang="en-US" dirty="0"/>
              <a:t>Aggregating headers  (stream is time, location, </a:t>
            </a:r>
            <a:r>
              <a:rPr lang="en-US" dirty="0" err="1"/>
              <a:t>adc</a:t>
            </a:r>
            <a:r>
              <a:rPr lang="en-US" dirty="0"/>
              <a:t>.   The time will be significant.  Assuming extremely sparse data as will be the case for noise the location overhead will also be significant, but dependent on detector).   Highly detector specific, but will certainly be done as part of detailed design once electronics / data formats are specified.</a:t>
            </a:r>
          </a:p>
          <a:p>
            <a:pPr lvl="1"/>
            <a:r>
              <a:rPr lang="en-US" dirty="0"/>
              <a:t>Cluster finding where appropriate</a:t>
            </a:r>
          </a:p>
          <a:p>
            <a:pPr lvl="1"/>
            <a:r>
              <a:rPr lang="en-US" dirty="0"/>
              <a:t>Compression</a:t>
            </a:r>
          </a:p>
          <a:p>
            <a:pPr lvl="1"/>
            <a:r>
              <a:rPr lang="en-US" dirty="0"/>
              <a:t>Noise reduction as per RICH discussions (event selection, feature selection via pattern recognition and/or AI/ML)</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355418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463B5-A4DF-411B-87B9-3C3546CED48D}"/>
              </a:ext>
            </a:extLst>
          </p:cNvPr>
          <p:cNvSpPr>
            <a:spLocks noGrp="1"/>
          </p:cNvSpPr>
          <p:nvPr>
            <p:ph type="title"/>
          </p:nvPr>
        </p:nvSpPr>
        <p:spPr>
          <a:xfrm>
            <a:off x="120112" y="18255"/>
            <a:ext cx="10515600" cy="1325563"/>
          </a:xfrm>
        </p:spPr>
        <p:txBody>
          <a:bodyPr/>
          <a:lstStyle/>
          <a:p>
            <a:r>
              <a:rPr lang="en-US" dirty="0"/>
              <a:t>Progress / Outstanding Issues</a:t>
            </a:r>
          </a:p>
        </p:txBody>
      </p:sp>
      <p:sp>
        <p:nvSpPr>
          <p:cNvPr id="3" name="Content Placeholder 2">
            <a:extLst>
              <a:ext uri="{FF2B5EF4-FFF2-40B4-BE49-F238E27FC236}">
                <a16:creationId xmlns:a16="http://schemas.microsoft.com/office/drawing/2014/main" id="{7AB7A5E6-5A65-4322-8D0F-3882A9047A7C}"/>
              </a:ext>
            </a:extLst>
          </p:cNvPr>
          <p:cNvSpPr>
            <a:spLocks noGrp="1"/>
          </p:cNvSpPr>
          <p:nvPr>
            <p:ph idx="1"/>
          </p:nvPr>
        </p:nvSpPr>
        <p:spPr>
          <a:xfrm>
            <a:off x="120112" y="1343818"/>
            <a:ext cx="1997989" cy="3119694"/>
          </a:xfrm>
        </p:spPr>
        <p:txBody>
          <a:bodyPr>
            <a:normAutofit/>
          </a:bodyPr>
          <a:lstStyle/>
          <a:p>
            <a:r>
              <a:rPr lang="en-US" dirty="0"/>
              <a:t>System Diagram Updates</a:t>
            </a:r>
          </a:p>
          <a:p>
            <a:r>
              <a:rPr lang="en-US" dirty="0"/>
              <a:t>To do:</a:t>
            </a:r>
          </a:p>
          <a:p>
            <a:pPr lvl="1"/>
            <a:r>
              <a:rPr lang="en-US" dirty="0"/>
              <a:t>Fonts</a:t>
            </a:r>
          </a:p>
          <a:p>
            <a:pPr lvl="1"/>
            <a:r>
              <a:rPr lang="en-US" dirty="0"/>
              <a:t>Final numbers</a:t>
            </a:r>
          </a:p>
          <a:p>
            <a:pPr marL="457200" lvl="1" indent="0">
              <a:buNone/>
            </a:pPr>
            <a:endParaRPr lang="en-US" dirty="0"/>
          </a:p>
          <a:p>
            <a:pPr lvl="1"/>
            <a:endParaRPr lang="en-US" dirty="0"/>
          </a:p>
          <a:p>
            <a:pPr lvl="1"/>
            <a:endParaRPr lang="en-US" dirty="0"/>
          </a:p>
        </p:txBody>
      </p:sp>
      <p:pic>
        <p:nvPicPr>
          <p:cNvPr id="5" name="Picture 4">
            <a:extLst>
              <a:ext uri="{FF2B5EF4-FFF2-40B4-BE49-F238E27FC236}">
                <a16:creationId xmlns:a16="http://schemas.microsoft.com/office/drawing/2014/main" id="{B721474A-76E2-40E3-9963-C55AE34F2821}"/>
              </a:ext>
            </a:extLst>
          </p:cNvPr>
          <p:cNvPicPr>
            <a:picLocks noChangeAspect="1"/>
          </p:cNvPicPr>
          <p:nvPr/>
        </p:nvPicPr>
        <p:blipFill>
          <a:blip r:embed="rId2"/>
          <a:stretch>
            <a:fillRect/>
          </a:stretch>
        </p:blipFill>
        <p:spPr>
          <a:xfrm>
            <a:off x="2066441" y="945397"/>
            <a:ext cx="10125559" cy="5716377"/>
          </a:xfrm>
          <a:prstGeom prst="rect">
            <a:avLst/>
          </a:prstGeom>
        </p:spPr>
      </p:pic>
    </p:spTree>
    <p:extLst>
      <p:ext uri="{BB962C8B-B14F-4D97-AF65-F5344CB8AC3E}">
        <p14:creationId xmlns:p14="http://schemas.microsoft.com/office/powerpoint/2010/main" val="837568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639</TotalTime>
  <Words>447</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DAQ WG Meeting Agenda – 11/18/21</vt:lpstr>
      <vt:lpstr>Progress / Outstanding Issues</vt:lpstr>
      <vt:lpstr>Progress / Outstanding Issues      Rate table discussions</vt:lpstr>
      <vt:lpstr>Progress / Outstanding Issues   Rate table discussions</vt:lpstr>
      <vt:lpstr>Progress / Outstanding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DAQ WG Meeting Agenda - 9/30/21</dc:title>
  <dc:creator>Jeff</dc:creator>
  <cp:lastModifiedBy>Jeff</cp:lastModifiedBy>
  <cp:revision>16</cp:revision>
  <dcterms:created xsi:type="dcterms:W3CDTF">2021-09-30T10:19:42Z</dcterms:created>
  <dcterms:modified xsi:type="dcterms:W3CDTF">2021-11-18T12:20:47Z</dcterms:modified>
</cp:coreProperties>
</file>