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</p:sldIdLst>
  <p:sldSz cx="12192000" cy="6858000"/>
  <p:notesSz cx="6400800" cy="11731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6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6C53-1DF8-497A-B251-FC34027C6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BB9B5-2ECA-4892-A592-73165FA9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060F0-800D-43A6-8F5A-C92987CF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3873B-2986-4F97-BDC6-C1F9C0C1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DDBE3-EEDE-40EF-99BC-F9520F52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16D7A-B091-486D-9983-23B95FE2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4FDE6-82D0-48AD-9D65-7FFAFA07B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ADC12-2323-4DF4-B47C-F5B91A4B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BE6C7-EC3B-478A-A12A-3E0CA58F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18D2D-004F-402C-B8D8-99D9C8D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627DA-4641-4CD9-8DEC-30ACD3AC5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FB363-F3C3-4C00-AC5A-C1189780F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47DF-48C5-4CF9-8D64-FEC3CC99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49610-34F1-42C7-8535-9DD0E59F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8223-C7C0-4DA0-98B3-926BC25C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F2C9-E943-4EBA-86CC-39B106D3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F3EE-3F96-4EEC-847B-34EB5E01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F43A-BFC6-43CF-A034-116D6F80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BF71C-5B9D-49BE-803C-6C1F8CF7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92723-F3BD-49AA-A38B-3B40A14F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0FD2-4C18-4325-BDBE-CA5385B2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9D90-EB0B-4C14-BA4B-623B041BE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FE81-BD37-41B7-B371-1BB02AF3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0147-25E5-4C89-9D70-D196647F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DA883-9B32-4C07-B344-446F32FD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B897-0BAD-4716-9F8D-7E09071E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4660-129C-4D53-AE48-E50EFF18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3A817-613A-498B-8506-819FD0966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4D544-7E36-48C0-94FA-CD9E1B6B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1DF01-DCE9-4FA7-870D-8517E4E9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10A11-93DA-4CEB-8424-572780F4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EA3C-08F6-418B-BCB0-66DBF978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54F6-43D2-4580-BC56-75ED0DE1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9BB3E-0256-4D32-966D-4544D10F3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D56E3-0D6F-485F-A2F2-8CE3A4A9E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65D41-C9D8-467A-8353-DECDBDCC0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A2CBD-BB61-4772-9BC4-FA46D698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DC7CE-0EAA-4DD3-A2E4-12712D49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591C8-B017-4C32-A83B-79BB1397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6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A442-56B2-474B-9DB8-CC7E4B97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A8706-3809-4ECB-A0EB-A0D312A0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ABB23-0668-4355-A952-443DB435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85300-C1C9-4CC9-9BC7-A59085AB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D5219-8A40-404F-8D9B-547EFB92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2F261-7928-4B23-B02B-6D9373EB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9B691-02B8-4578-A6C3-D12E08A2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650E-91BA-4BCF-96DC-3BFD686E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F166-8614-484B-9E70-EA494CE3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739CC-DF5E-44E0-B43C-B19B9B538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463DD-BE95-443C-986C-533F1A95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7E9CC-A3CD-4D18-B671-A636B356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49511-61E3-4080-81EF-7A4829CB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89D0-BDAF-4383-A1A4-BAB02200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13315-5FB5-42C9-AF3D-CE1079BC6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F0D-BB30-4394-AF1C-DC02F843A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A91FA-C7F8-4208-9183-3CD459A9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A6B5D-B96B-4D2C-AECB-7CD8D867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3EA38-5870-402B-A507-72794D39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7415D-A81F-42CD-BDB6-ADE14F1B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189C-BD61-4BD4-963B-150AC261F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CFF75-8EB5-44EA-926F-B278EEAB4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EEE6-3FB7-45B4-9FDC-9C3BC73D5A1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BAFB-A74A-4574-B562-6B470010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1EF4C-8959-4C78-A05C-3CFA27AA3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4143-C12D-4A46-95A4-CC601066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01F61137-7A2E-4371-B528-AC3718B7D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r="9412"/>
          <a:stretch/>
        </p:blipFill>
        <p:spPr>
          <a:xfrm>
            <a:off x="6882652" y="536766"/>
            <a:ext cx="4676295" cy="2377440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DB923FE8-28AC-4310-8144-4AD98C724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r="9412"/>
          <a:stretch/>
        </p:blipFill>
        <p:spPr>
          <a:xfrm>
            <a:off x="6882652" y="3361684"/>
            <a:ext cx="4676295" cy="23774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69CEA9-6B16-4E59-85BC-311EAC101151}"/>
              </a:ext>
            </a:extLst>
          </p:cNvPr>
          <p:cNvSpPr txBox="1"/>
          <p:nvPr/>
        </p:nvSpPr>
        <p:spPr>
          <a:xfrm>
            <a:off x="7497907" y="59565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F3710-D471-4E4A-AAE4-DEFBEEEFB9CC}"/>
              </a:ext>
            </a:extLst>
          </p:cNvPr>
          <p:cNvSpPr txBox="1"/>
          <p:nvPr/>
        </p:nvSpPr>
        <p:spPr>
          <a:xfrm>
            <a:off x="7497907" y="481317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3E4D9A-A4B9-4029-AB44-BCD0F6F2B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63" y="414996"/>
            <a:ext cx="5035978" cy="29466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A5D8AB-1385-4079-8394-8C013C9C3F08}"/>
              </a:ext>
            </a:extLst>
          </p:cNvPr>
          <p:cNvSpPr txBox="1"/>
          <p:nvPr/>
        </p:nvSpPr>
        <p:spPr>
          <a:xfrm>
            <a:off x="1705095" y="154138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(a)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41EAB17-E5C7-4894-9232-767C6A3798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10204"/>
          <a:stretch/>
        </p:blipFill>
        <p:spPr>
          <a:xfrm>
            <a:off x="2507210" y="3460761"/>
            <a:ext cx="3143908" cy="19621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4F00186-136D-479E-93CA-9A3B2BA2393F}"/>
              </a:ext>
            </a:extLst>
          </p:cNvPr>
          <p:cNvSpPr/>
          <p:nvPr/>
        </p:nvSpPr>
        <p:spPr>
          <a:xfrm>
            <a:off x="2513021" y="3460781"/>
            <a:ext cx="3237850" cy="19447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5CC005-F295-4EE9-899E-259A99F60883}"/>
              </a:ext>
            </a:extLst>
          </p:cNvPr>
          <p:cNvSpPr txBox="1"/>
          <p:nvPr/>
        </p:nvSpPr>
        <p:spPr>
          <a:xfrm>
            <a:off x="1705095" y="4152209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24461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Jochen Schwiening</dc:creator>
  <cp:lastModifiedBy>Jochen Schwiening</cp:lastModifiedBy>
  <cp:revision>24</cp:revision>
  <cp:lastPrinted>2021-11-23T14:37:16Z</cp:lastPrinted>
  <dcterms:created xsi:type="dcterms:W3CDTF">2021-11-09T15:21:52Z</dcterms:created>
  <dcterms:modified xsi:type="dcterms:W3CDTF">2021-11-24T18:41:08Z</dcterms:modified>
</cp:coreProperties>
</file>