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215" r:id="rId4"/>
    <p:sldId id="257" r:id="rId5"/>
    <p:sldId id="259" r:id="rId6"/>
    <p:sldId id="2214" r:id="rId7"/>
    <p:sldId id="258" r:id="rId8"/>
    <p:sldId id="2218" r:id="rId9"/>
    <p:sldId id="2221" r:id="rId10"/>
    <p:sldId id="2223" r:id="rId11"/>
    <p:sldId id="2216" r:id="rId12"/>
    <p:sldId id="287" r:id="rId13"/>
    <p:sldId id="2220" r:id="rId14"/>
    <p:sldId id="22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4E4E"/>
    <a:srgbClr val="007575"/>
    <a:srgbClr val="7A7A00"/>
    <a:srgbClr val="33485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ED1E-6C52-4178-BE4A-119B094CD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B317D-CF5F-4169-AF6B-4A532B038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BFFB-2665-4E88-868C-4C57E1F6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86400-A0F7-4F8B-A9AA-0140B544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6751-7C5B-460E-9B0D-EBCADB22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CEBA-D197-45CC-A39C-0C91CFA3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46F0F-04B8-4642-831A-3E1575B51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493B-342C-49B8-BD06-B6AD9D0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36B1-05CB-4839-BC13-B9400D35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0BE-5A82-42E1-80D5-20622A5C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207C1-80EA-4599-9EED-30A971054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CF2A4-852E-49F5-A998-0DD9BE20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6B60-6E40-4A81-8B2D-B58D6DF1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00D2E-DAA0-4956-94F0-8522493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352D-78A2-44C2-B252-A4F7E1E1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0699-FDCE-1346-807E-E3F608B9F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3E8A-AA2E-0C4C-813C-17ABF162C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1229-0857-AA40-9B5A-6F67DE65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9F65-647C-6B4A-84D2-03FA1C085D35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3B1B-483B-F941-8BF5-07932DA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71FA-1E01-0A41-8B54-87739D02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2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8EFF-B5C9-D040-A74B-D25302D8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46"/>
            <a:ext cx="12192000" cy="68864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1F20-6B0C-1345-8E4B-84637EC6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400"/>
            <a:ext cx="12192000" cy="590407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9F46D-59AE-CE4E-B79F-581C896B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96B213-4DCF-3845-8823-A2E68C2D7226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862A-769F-D54D-A684-AE227EA9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007" y="6579476"/>
            <a:ext cx="4133194" cy="2656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Zhenyu Ye @ UIC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91A18-D0E1-E149-A010-B338B9C9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D146B9-B2FB-2A44-961F-0DC0BE25A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1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AB5C-4666-BE40-B002-54C9A1EF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2EE7-B79A-8741-93D6-5CAD78703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5086-0E19-194A-9EA6-18ADFE0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0B31-564A-AE4C-AB93-77ADC310AEDF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30E-2655-1340-B60B-DB979AD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0DA7-79FD-8F48-B6A0-C062C79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6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52B9-8CD7-4A41-97B3-8696FBCD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4833-461A-EC4D-A43E-51925C49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6CBE-5658-F64B-9684-87DB4258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1F027-FE76-9041-865B-31CBCCBF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8820-7E68-C54D-80C0-AE328BCAAA66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AC4D-1B87-0544-947E-181185C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6AE01-D77C-0E4E-AA5D-C9CFF595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D486-E9CA-D848-B1DE-1867595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0151-6831-834F-AE89-F7C0D3F2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881AB-621C-624A-8B89-5076AD17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C98EB-01EE-4E41-A1C6-5C43EEB02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C2748-68D4-D445-8CE0-0C84DEDEA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8A434-7E45-CE4A-8E94-9B7234BE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B7D1-067F-4447-AB92-109B01D4B6A3}" type="datetime1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63A68-556C-7347-BDF7-CDB8A0EE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90D18-F457-A143-8D30-72A7EA01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EF01-F48B-3049-B901-31F03869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3EE1-F74E-8E44-8564-C00AA5AE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CD8E-816C-1549-B528-D0B687B3B4DB}" type="datetime1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B8CB-951F-6845-90F4-48D8710F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F1A1-410B-8144-ABE8-372821A4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3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AC74E-9092-2243-AED5-F7829FC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41B-340B-5A47-B630-3FA058EAE4DC}" type="datetime1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AE057-02C8-7143-9185-0AD987E7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5C0B2-D249-AC47-B2C7-1C5F2419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1D20-607E-2F41-9373-10A5C8B5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9F16-6719-1647-B377-53ACE24F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3C48-5C5C-E042-AA73-64CAB041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0EA18-9E29-B348-9EAC-FD53CCE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F104-F542-D949-A98D-5CDD996CDE0A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D5CF-470F-0B4E-8045-66FCFAAB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ED24-8CC6-984A-9F45-97CA81F3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C78-C503-440F-831B-ED1A5217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EEC0-4005-4A9D-89D5-27A1ABAB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0300-C12B-4D39-B71A-67D92F3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5AEDD-7801-465F-B6E4-4142639D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934D-2EFA-41B4-8040-3F644DE0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1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90E8-44EE-7F4A-BBC7-9589F58E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FBC6E-1B0E-F64D-AE81-D68B76E65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04638-8716-4B4B-8CC5-C83C71B2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0686-807C-2F4E-8064-48643DA7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4425-C81F-9E43-A6C0-37B326C04B79}" type="datetime1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D0AC3-6364-1C42-9292-B76664AD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2DEED-275C-BE4D-9DD9-9DC0D37B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2BE8-7884-DE45-A3AF-64C8CCD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C70F6-9AE0-0C43-B8A2-FA5E7441F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67C8-3CDD-184F-B546-F6007141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B6F4-CB89-FC41-A655-69AA36DF06CD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CE58-9733-3041-9D95-791A73B9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7AD5-BCBE-354A-A005-4A5E964F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6395F-C4F7-5B4C-BF02-C155CD4AA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E06E-2AED-B94F-89C6-4887B739A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D7B7-F237-994C-9256-0ED5EE42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21F-49ED-714B-9015-F0DD86AE010D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D33A-730A-BC43-88E1-CF03AB5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D4D-3F1A-2047-9CEE-16CE20F6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D498-3ABC-47E7-A786-ACB37F4F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8E7F-3417-4D22-A5B8-D0E694EFD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4833-EE40-4F07-8B97-38A849E7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750A-701A-43D1-93FE-3AE837B2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2E7B-7246-47BE-9739-1EC4A6D3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6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FB60-8275-4E9F-B423-C33BC0A3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57B6-04C2-4852-93ED-367FFADDD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D9FA-77BA-4314-A96A-EC87D917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8E5FB-E109-403D-B363-AD00A4B3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3A60-EF35-4463-8AFE-39E1B168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70968-0FB2-4299-98F8-850AE426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0F33-4758-4709-BB1F-A657DAD4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ACFE1-85F6-44F6-BC78-03ADEC79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8A229-3BFE-424F-96A7-F05DCF35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D7276-74FA-41F3-AD98-E92776452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43D12-1CF5-47B5-94D5-7DE69735A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188D0-6711-410A-9E67-13912A36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BB44F-AEC7-4A44-A10D-B0D0C5EB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77564-9C16-494E-B49E-41FE2D10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FEB9-4470-4600-BAA8-A975FC04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FD817-A9DD-4D5B-8BD0-E4DF0ECD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77133-9CE3-4767-B50D-7154E220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8E609-F07D-466A-9A5A-9FCCE944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3FCAD-8E69-4075-85DB-922A7AB2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5C5EF-B6F5-46B8-859F-76A79DB7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ACCE-B9C5-4CD2-B441-EBE3D1E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FCE2-7807-4023-B629-0D84577C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D13B-40DF-440D-9F6B-5C70B1C2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77C72-898A-4B4D-82FC-41584C645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65341-B4BC-40F2-82C1-32142566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EAC32-7CFB-450C-92D4-6005B7A8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28D7-5206-4C15-BFB8-B6C47C6F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763A-B95A-4804-A7C5-13F698F5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EFD1E-8908-4570-9C8E-BEB22B79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62AF7-B3EC-40C1-BF67-CB8DB801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B980E-BA21-4007-A70C-ABB2480C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79A58-A950-416F-902B-31EE8D08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CCA6-8AB3-4B61-8457-9F65B0C7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DDF14-1044-4931-AEAC-42551D59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FAFC-C338-4819-9BA5-699FACE71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2DDD-6A14-4688-854E-3402BEA0E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DA99-295F-4BB7-B949-02CE081313C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C04D-E0CA-45D7-8705-1CAB86CF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3E6F-63E5-4632-A284-E0C9536E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3185-69A8-422E-9AB4-948B083C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CEFAC-47FA-9D4C-9087-8504CCBE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0BD4F-FD8C-C846-8774-9E4619AC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3AA0-6FB2-4B44-ACED-0BBCD4BD4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F442-DA92-6340-B5D9-7A4A7955653C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37A0-DE20-9C42-86B8-CD4DD4F98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Zhenyu Ye @ UIC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AF34-AD4A-054C-BD73-0EBE9A59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D12D5-C1E1-4671-A261-CA7A3E72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05" y="3973315"/>
            <a:ext cx="3165541" cy="2118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1BF21B-68DD-461A-AD4C-D5943359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05" y="2086852"/>
            <a:ext cx="3099190" cy="18864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25F59-3814-4F2B-B4AB-0D4A8652F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7" b="1100"/>
          <a:stretch/>
        </p:blipFill>
        <p:spPr>
          <a:xfrm>
            <a:off x="4560561" y="2230237"/>
            <a:ext cx="2737861" cy="1743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95CF5-2970-41CF-8F25-682ECC4E60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4" t="4162" r="50000" b="9731"/>
          <a:stretch/>
        </p:blipFill>
        <p:spPr>
          <a:xfrm>
            <a:off x="5071310" y="4028250"/>
            <a:ext cx="2242910" cy="2142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1DB0A-A719-4577-97D9-560F724600EC}"/>
              </a:ext>
            </a:extLst>
          </p:cNvPr>
          <p:cNvSpPr txBox="1"/>
          <p:nvPr/>
        </p:nvSpPr>
        <p:spPr>
          <a:xfrm>
            <a:off x="1702966" y="234891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CB7A-F584-4428-BDCF-590055EA0065}"/>
              </a:ext>
            </a:extLst>
          </p:cNvPr>
          <p:cNvSpPr txBox="1"/>
          <p:nvPr/>
        </p:nvSpPr>
        <p:spPr>
          <a:xfrm>
            <a:off x="4613643" y="23049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82550-F268-4ACD-865C-AF26EEAC15C0}"/>
              </a:ext>
            </a:extLst>
          </p:cNvPr>
          <p:cNvSpPr txBox="1"/>
          <p:nvPr/>
        </p:nvSpPr>
        <p:spPr>
          <a:xfrm>
            <a:off x="4689269" y="41456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B2F3C-F9D5-445D-965C-5A3A10B0E21D}"/>
              </a:ext>
            </a:extLst>
          </p:cNvPr>
          <p:cNvSpPr txBox="1"/>
          <p:nvPr/>
        </p:nvSpPr>
        <p:spPr>
          <a:xfrm>
            <a:off x="1712241" y="402825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62814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1EFEEBE3-6C72-4CBE-ABAA-00EA668A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"/>
          <a:stretch/>
        </p:blipFill>
        <p:spPr>
          <a:xfrm>
            <a:off x="7255225" y="1049557"/>
            <a:ext cx="3932502" cy="2657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E6906-22F2-4F14-8BA2-0D89E40D44C5}"/>
              </a:ext>
            </a:extLst>
          </p:cNvPr>
          <p:cNvSpPr txBox="1"/>
          <p:nvPr/>
        </p:nvSpPr>
        <p:spPr>
          <a:xfrm>
            <a:off x="864066" y="168510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66C24-7808-4086-A672-B756AF7A5AF1}"/>
              </a:ext>
            </a:extLst>
          </p:cNvPr>
          <p:cNvSpPr txBox="1"/>
          <p:nvPr/>
        </p:nvSpPr>
        <p:spPr>
          <a:xfrm>
            <a:off x="3760329" y="1428433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CA7D1-F6F8-467A-9381-1CA16ABE04A9}"/>
              </a:ext>
            </a:extLst>
          </p:cNvPr>
          <p:cNvSpPr txBox="1"/>
          <p:nvPr/>
        </p:nvSpPr>
        <p:spPr>
          <a:xfrm>
            <a:off x="7086860" y="2063060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248C0-BA99-45BE-BD38-C7CF20CBFB07}"/>
              </a:ext>
            </a:extLst>
          </p:cNvPr>
          <p:cNvSpPr txBox="1"/>
          <p:nvPr/>
        </p:nvSpPr>
        <p:spPr>
          <a:xfrm>
            <a:off x="8559304" y="3028010"/>
            <a:ext cx="199747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0.7 Safety Factor Applied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D53DBE-5D59-400E-B46F-AC796344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87" y="1165978"/>
            <a:ext cx="3261560" cy="49674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416E8D-E754-4E25-8E58-69B003A8D7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5626" y="1069195"/>
            <a:ext cx="2869334" cy="25945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184797-E167-4553-953E-F5CCB74AA6E5}"/>
              </a:ext>
            </a:extLst>
          </p:cNvPr>
          <p:cNvSpPr txBox="1"/>
          <p:nvPr/>
        </p:nvSpPr>
        <p:spPr>
          <a:xfrm>
            <a:off x="7741098" y="1641550"/>
            <a:ext cx="18581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6</a:t>
            </a:r>
            <a:r>
              <a:rPr lang="en-US" dirty="0"/>
              <a:t> – 50 GeV/c </a:t>
            </a:r>
            <a:r>
              <a:rPr lang="en-US" dirty="0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1B6A38-88F3-4D0C-A5C5-7FA54C3D8050}"/>
              </a:ext>
            </a:extLst>
          </p:cNvPr>
          <p:cNvSpPr txBox="1"/>
          <p:nvPr/>
        </p:nvSpPr>
        <p:spPr>
          <a:xfrm rot="16200000">
            <a:off x="6935814" y="1154354"/>
            <a:ext cx="599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baseline="-25000" dirty="0"/>
              <a:t>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E6F43-F965-4847-A33F-16229C0FCD43}"/>
              </a:ext>
            </a:extLst>
          </p:cNvPr>
          <p:cNvSpPr txBox="1"/>
          <p:nvPr/>
        </p:nvSpPr>
        <p:spPr>
          <a:xfrm>
            <a:off x="929898" y="5692022"/>
            <a:ext cx="1188723" cy="369332"/>
          </a:xfrm>
          <a:prstGeom prst="rect">
            <a:avLst/>
          </a:prstGeom>
          <a:solidFill>
            <a:schemeClr val="bg1"/>
          </a:solidFill>
          <a:ln>
            <a:solidFill>
              <a:srgbClr val="33485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4853"/>
                </a:solidFill>
              </a:rPr>
              <a:t>SiPM array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B25BBF-9EA9-469A-9E18-653D376DDC62}"/>
              </a:ext>
            </a:extLst>
          </p:cNvPr>
          <p:cNvCxnSpPr>
            <a:stCxn id="28" idx="0"/>
          </p:cNvCxnSpPr>
          <p:nvPr/>
        </p:nvCxnSpPr>
        <p:spPr>
          <a:xfrm flipV="1">
            <a:off x="1524260" y="5358775"/>
            <a:ext cx="302798" cy="333247"/>
          </a:xfrm>
          <a:prstGeom prst="straightConnector1">
            <a:avLst/>
          </a:prstGeom>
          <a:ln>
            <a:solidFill>
              <a:srgbClr val="334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B21B50-4718-429E-B656-A790A58F33C2}"/>
              </a:ext>
            </a:extLst>
          </p:cNvPr>
          <p:cNvSpPr txBox="1"/>
          <p:nvPr/>
        </p:nvSpPr>
        <p:spPr>
          <a:xfrm>
            <a:off x="689769" y="4532263"/>
            <a:ext cx="906787" cy="369332"/>
          </a:xfrm>
          <a:prstGeom prst="rect">
            <a:avLst/>
          </a:prstGeom>
          <a:noFill/>
          <a:ln>
            <a:solidFill>
              <a:srgbClr val="00757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575"/>
                </a:solidFill>
              </a:rPr>
              <a:t>Aerogel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ABD475-63E0-4453-A319-3419CA3E1D94}"/>
              </a:ext>
            </a:extLst>
          </p:cNvPr>
          <p:cNvCxnSpPr>
            <a:stCxn id="30" idx="0"/>
          </p:cNvCxnSpPr>
          <p:nvPr/>
        </p:nvCxnSpPr>
        <p:spPr>
          <a:xfrm flipV="1">
            <a:off x="1143163" y="4211273"/>
            <a:ext cx="626914" cy="320990"/>
          </a:xfrm>
          <a:prstGeom prst="straightConnector1">
            <a:avLst/>
          </a:prstGeom>
          <a:ln>
            <a:solidFill>
              <a:srgbClr val="0075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E8A6C9-FD0B-4180-A680-D120773214B7}"/>
              </a:ext>
            </a:extLst>
          </p:cNvPr>
          <p:cNvSpPr txBox="1"/>
          <p:nvPr/>
        </p:nvSpPr>
        <p:spPr>
          <a:xfrm>
            <a:off x="1929120" y="981312"/>
            <a:ext cx="793294" cy="369332"/>
          </a:xfrm>
          <a:prstGeom prst="rect">
            <a:avLst/>
          </a:prstGeom>
          <a:solidFill>
            <a:schemeClr val="bg1"/>
          </a:solidFill>
          <a:ln>
            <a:solidFill>
              <a:srgbClr val="4E4E4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E4E4E"/>
                </a:solidFill>
              </a:rPr>
              <a:t>Mirror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7D5701-C98E-457E-AFF5-626D3B83A7F3}"/>
              </a:ext>
            </a:extLst>
          </p:cNvPr>
          <p:cNvCxnSpPr>
            <a:stCxn id="33" idx="3"/>
          </p:cNvCxnSpPr>
          <p:nvPr/>
        </p:nvCxnSpPr>
        <p:spPr>
          <a:xfrm>
            <a:off x="2722414" y="1165978"/>
            <a:ext cx="252045" cy="125110"/>
          </a:xfrm>
          <a:prstGeom prst="straightConnector1">
            <a:avLst/>
          </a:prstGeom>
          <a:ln>
            <a:solidFill>
              <a:srgbClr val="4E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A935FEA-9538-438D-9F49-E1F1D641058E}"/>
              </a:ext>
            </a:extLst>
          </p:cNvPr>
          <p:cNvSpPr txBox="1"/>
          <p:nvPr/>
        </p:nvSpPr>
        <p:spPr>
          <a:xfrm>
            <a:off x="5298565" y="346999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(cm)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0E2ADB-4D9B-44DF-88E9-DBF7C30E6502}"/>
              </a:ext>
            </a:extLst>
          </p:cNvPr>
          <p:cNvSpPr txBox="1"/>
          <p:nvPr/>
        </p:nvSpPr>
        <p:spPr>
          <a:xfrm rot="16200000">
            <a:off x="3746592" y="210994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(cm)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08203F-85E9-4831-A6A9-87FD4EEE89A7}"/>
              </a:ext>
            </a:extLst>
          </p:cNvPr>
          <p:cNvSpPr txBox="1"/>
          <p:nvPr/>
        </p:nvSpPr>
        <p:spPr>
          <a:xfrm>
            <a:off x="10530976" y="332701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F988AA-F2A6-4D3E-9ED3-3D65B3146041}"/>
              </a:ext>
            </a:extLst>
          </p:cNvPr>
          <p:cNvSpPr/>
          <p:nvPr/>
        </p:nvSpPr>
        <p:spPr>
          <a:xfrm>
            <a:off x="11295026" y="3429000"/>
            <a:ext cx="201987" cy="201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282875-A14F-401B-BF0B-E0308A04AAB9}"/>
              </a:ext>
            </a:extLst>
          </p:cNvPr>
          <p:cNvSpPr/>
          <p:nvPr/>
        </p:nvSpPr>
        <p:spPr>
          <a:xfrm>
            <a:off x="11085045" y="3494624"/>
            <a:ext cx="101400" cy="32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BA31287-148B-40DF-818A-C97849DA8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394" y="3808595"/>
            <a:ext cx="3617051" cy="24640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33088C-2EED-4393-8BCD-ECE08912E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48" y="3812531"/>
            <a:ext cx="3617051" cy="243524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48132CA-B0B7-46A3-8C17-62AE98A01984}"/>
              </a:ext>
            </a:extLst>
          </p:cNvPr>
          <p:cNvSpPr txBox="1"/>
          <p:nvPr/>
        </p:nvSpPr>
        <p:spPr>
          <a:xfrm rot="16200000">
            <a:off x="7170212" y="4064875"/>
            <a:ext cx="9525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N</a:t>
            </a:r>
            <a:r>
              <a:rPr lang="en-US" sz="2000" b="1" baseline="-25000" dirty="0">
                <a:latin typeface="Symbol" panose="05050102010706020507" pitchFamily="18" charset="2"/>
              </a:rPr>
              <a:t>s</a:t>
            </a:r>
            <a:r>
              <a:rPr lang="en-US" sz="2000" b="1" dirty="0">
                <a:latin typeface="Symbol" panose="05050102010706020507" pitchFamily="18" charset="2"/>
              </a:rPr>
              <a:t>(pK)</a:t>
            </a:r>
            <a:endParaRPr lang="en-US" sz="2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E0A1DF-4FAE-41C8-8B8E-EC49A566B5C2}"/>
              </a:ext>
            </a:extLst>
          </p:cNvPr>
          <p:cNvSpPr txBox="1"/>
          <p:nvPr/>
        </p:nvSpPr>
        <p:spPr>
          <a:xfrm rot="16200000">
            <a:off x="3384490" y="3954858"/>
            <a:ext cx="896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N</a:t>
            </a:r>
            <a:r>
              <a:rPr lang="en-US" sz="2000" b="1" baseline="-25000" dirty="0">
                <a:latin typeface="Symbol" panose="05050102010706020507" pitchFamily="18" charset="2"/>
              </a:rPr>
              <a:t>s</a:t>
            </a:r>
            <a:r>
              <a:rPr lang="en-US" sz="2000" b="1" dirty="0">
                <a:latin typeface="Symbol" panose="05050102010706020507" pitchFamily="18" charset="2"/>
              </a:rPr>
              <a:t>(</a:t>
            </a:r>
            <a:r>
              <a:rPr lang="en-US" sz="2000" b="1" dirty="0"/>
              <a:t>e</a:t>
            </a:r>
            <a:r>
              <a:rPr lang="en-US" sz="2000" b="1" dirty="0">
                <a:latin typeface="Symbol" panose="05050102010706020507" pitchFamily="18" charset="2"/>
              </a:rPr>
              <a:t>p)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3F33DC-C3E0-4212-9091-9CBDBA17803D}"/>
              </a:ext>
            </a:extLst>
          </p:cNvPr>
          <p:cNvSpPr txBox="1"/>
          <p:nvPr/>
        </p:nvSpPr>
        <p:spPr>
          <a:xfrm>
            <a:off x="3664061" y="4775735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576DF8-440D-4494-8EDF-5E12E7435480}"/>
              </a:ext>
            </a:extLst>
          </p:cNvPr>
          <p:cNvSpPr txBox="1"/>
          <p:nvPr/>
        </p:nvSpPr>
        <p:spPr>
          <a:xfrm>
            <a:off x="7476040" y="4761100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317BDD-E2A2-4D04-8351-2B38C7292AF7}"/>
              </a:ext>
            </a:extLst>
          </p:cNvPr>
          <p:cNvSpPr txBox="1"/>
          <p:nvPr/>
        </p:nvSpPr>
        <p:spPr>
          <a:xfrm>
            <a:off x="8895474" y="2247726"/>
            <a:ext cx="2158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Aerogel – 12 GeV/c </a:t>
            </a:r>
            <a:r>
              <a:rPr lang="en-US" dirty="0"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8172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01F61137-7A2E-4371-B528-AC3718B7D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r="9412"/>
          <a:stretch/>
        </p:blipFill>
        <p:spPr>
          <a:xfrm>
            <a:off x="6882652" y="536766"/>
            <a:ext cx="4676295" cy="237744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DB923FE8-28AC-4310-8144-4AD98C724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r="9412"/>
          <a:stretch/>
        </p:blipFill>
        <p:spPr>
          <a:xfrm>
            <a:off x="6882652" y="3361684"/>
            <a:ext cx="4676295" cy="23774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69CEA9-6B16-4E59-85BC-311EAC101151}"/>
              </a:ext>
            </a:extLst>
          </p:cNvPr>
          <p:cNvSpPr txBox="1"/>
          <p:nvPr/>
        </p:nvSpPr>
        <p:spPr>
          <a:xfrm>
            <a:off x="7497907" y="5956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F3710-D471-4E4A-AAE4-DEFBEEEFB9CC}"/>
              </a:ext>
            </a:extLst>
          </p:cNvPr>
          <p:cNvSpPr txBox="1"/>
          <p:nvPr/>
        </p:nvSpPr>
        <p:spPr>
          <a:xfrm>
            <a:off x="7497907" y="481317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E4D9A-A4B9-4029-AB44-BCD0F6F2B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63" y="414996"/>
            <a:ext cx="5035978" cy="2946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A5D8AB-1385-4079-8394-8C013C9C3F08}"/>
              </a:ext>
            </a:extLst>
          </p:cNvPr>
          <p:cNvSpPr txBox="1"/>
          <p:nvPr/>
        </p:nvSpPr>
        <p:spPr>
          <a:xfrm>
            <a:off x="1705095" y="154138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41EAB17-E5C7-4894-9232-767C6A37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10204"/>
          <a:stretch/>
        </p:blipFill>
        <p:spPr>
          <a:xfrm>
            <a:off x="2507210" y="3460761"/>
            <a:ext cx="3143908" cy="1962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4F00186-136D-479E-93CA-9A3B2BA2393F}"/>
              </a:ext>
            </a:extLst>
          </p:cNvPr>
          <p:cNvSpPr/>
          <p:nvPr/>
        </p:nvSpPr>
        <p:spPr>
          <a:xfrm>
            <a:off x="2513021" y="3460781"/>
            <a:ext cx="3237850" cy="19447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5CC005-F295-4EE9-899E-259A99F60883}"/>
              </a:ext>
            </a:extLst>
          </p:cNvPr>
          <p:cNvSpPr txBox="1"/>
          <p:nvPr/>
        </p:nvSpPr>
        <p:spPr>
          <a:xfrm>
            <a:off x="1705095" y="4152209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24461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2947776" y="133639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801978" y="34153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D202B-C78B-4D6B-8DB5-7B3A1D4A508D}"/>
              </a:ext>
            </a:extLst>
          </p:cNvPr>
          <p:cNvSpPr txBox="1"/>
          <p:nvPr/>
        </p:nvSpPr>
        <p:spPr>
          <a:xfrm>
            <a:off x="5817746" y="3454723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197EC-8C50-DD4E-978F-09BA0681DBAC}"/>
              </a:ext>
            </a:extLst>
          </p:cNvPr>
          <p:cNvSpPr txBox="1"/>
          <p:nvPr/>
        </p:nvSpPr>
        <p:spPr>
          <a:xfrm>
            <a:off x="5841790" y="4140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C9232-CAA8-B54A-9A4B-AE8B904879A7}"/>
              </a:ext>
            </a:extLst>
          </p:cNvPr>
          <p:cNvSpPr txBox="1"/>
          <p:nvPr/>
        </p:nvSpPr>
        <p:spPr>
          <a:xfrm>
            <a:off x="796730" y="41405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1814C-7427-EE4A-AFC2-519DF3ACD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893" r="10726" b="3744"/>
          <a:stretch/>
        </p:blipFill>
        <p:spPr>
          <a:xfrm>
            <a:off x="1671500" y="433339"/>
            <a:ext cx="3613238" cy="32267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CF28B-1362-FF44-814C-9C7E9EFD0A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950" y="3766153"/>
            <a:ext cx="4434840" cy="2862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BE4CFA-4925-6949-B7E3-FF9090CC57C2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6727780" y="3639389"/>
            <a:ext cx="4352674" cy="29888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97D8FC-53A8-0046-B151-52F96E2E2062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6714786" y="603504"/>
            <a:ext cx="4114800" cy="2825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B1D06-0A48-4FEC-8134-454608BF9019}"/>
              </a:ext>
            </a:extLst>
          </p:cNvPr>
          <p:cNvSpPr txBox="1"/>
          <p:nvPr/>
        </p:nvSpPr>
        <p:spPr>
          <a:xfrm>
            <a:off x="11451092" y="-1980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96967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2AECDCE1-B20F-45F6-8F45-0C2157219FEA}"/>
              </a:ext>
            </a:extLst>
          </p:cNvPr>
          <p:cNvGrpSpPr/>
          <p:nvPr/>
        </p:nvGrpSpPr>
        <p:grpSpPr>
          <a:xfrm>
            <a:off x="4029935" y="602678"/>
            <a:ext cx="3049738" cy="2865237"/>
            <a:chOff x="4004178" y="804521"/>
            <a:chExt cx="2934631" cy="26919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514543-D7AD-467E-B297-248708E1E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000" r="50975" b="1695"/>
            <a:stretch/>
          </p:blipFill>
          <p:spPr>
            <a:xfrm>
              <a:off x="4004178" y="1349513"/>
              <a:ext cx="2750726" cy="2146979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8A38E27-2FB1-4C3B-812D-C77E74FCFE5D}"/>
                </a:ext>
              </a:extLst>
            </p:cNvPr>
            <p:cNvSpPr/>
            <p:nvPr/>
          </p:nvSpPr>
          <p:spPr>
            <a:xfrm>
              <a:off x="4363759" y="1174979"/>
              <a:ext cx="2549917" cy="225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C6CC6B7-256D-492F-901C-7745ECF09CCF}"/>
                </a:ext>
              </a:extLst>
            </p:cNvPr>
            <p:cNvSpPr/>
            <p:nvPr/>
          </p:nvSpPr>
          <p:spPr>
            <a:xfrm rot="5400000">
              <a:off x="5551062" y="1966692"/>
              <a:ext cx="2549917" cy="225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77BF17-8512-4799-9C8B-1A5DDB5661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4687" y="1429744"/>
              <a:ext cx="12307" cy="18742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803DD84-4B13-4303-85D3-AD41207F876A}"/>
                </a:ext>
              </a:extLst>
            </p:cNvPr>
            <p:cNvCxnSpPr/>
            <p:nvPr/>
          </p:nvCxnSpPr>
          <p:spPr>
            <a:xfrm>
              <a:off x="4375447" y="1418602"/>
              <a:ext cx="23415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D1603AAF-DB70-4E9E-9C4A-9FEFC64EC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41" y="3798332"/>
            <a:ext cx="3093200" cy="225712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5A5CF05-DAFF-419B-8C1A-84CD1F00B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94" y="3765806"/>
            <a:ext cx="3313058" cy="228436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1BEB012-45E8-4983-844A-285E527534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993" y="1198134"/>
            <a:ext cx="3359564" cy="2501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79489-E462-4961-9582-E1011E0FD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67" y="998598"/>
            <a:ext cx="2619375" cy="5029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E6906-22F2-4F14-8BA2-0D89E40D44C5}"/>
              </a:ext>
            </a:extLst>
          </p:cNvPr>
          <p:cNvSpPr txBox="1"/>
          <p:nvPr/>
        </p:nvSpPr>
        <p:spPr>
          <a:xfrm>
            <a:off x="411139" y="168510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66C24-7808-4086-A672-B756AF7A5AF1}"/>
              </a:ext>
            </a:extLst>
          </p:cNvPr>
          <p:cNvSpPr txBox="1"/>
          <p:nvPr/>
        </p:nvSpPr>
        <p:spPr>
          <a:xfrm>
            <a:off x="3897592" y="1223887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248C0-BA99-45BE-BD38-C7CF20CBFB07}"/>
              </a:ext>
            </a:extLst>
          </p:cNvPr>
          <p:cNvSpPr txBox="1"/>
          <p:nvPr/>
        </p:nvSpPr>
        <p:spPr>
          <a:xfrm>
            <a:off x="8494848" y="2955541"/>
            <a:ext cx="199747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0.7 Safety Factor Applied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1CB380-EACC-4227-BF29-5F294FA52DB1}"/>
              </a:ext>
            </a:extLst>
          </p:cNvPr>
          <p:cNvSpPr txBox="1"/>
          <p:nvPr/>
        </p:nvSpPr>
        <p:spPr>
          <a:xfrm>
            <a:off x="8916588" y="439064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1D500-4EC0-4779-9D3E-59F909ED3538}"/>
              </a:ext>
            </a:extLst>
          </p:cNvPr>
          <p:cNvSpPr txBox="1"/>
          <p:nvPr/>
        </p:nvSpPr>
        <p:spPr>
          <a:xfrm>
            <a:off x="8408115" y="379833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9AB469-5910-4102-BFC3-585BC96B7E3C}"/>
              </a:ext>
            </a:extLst>
          </p:cNvPr>
          <p:cNvSpPr txBox="1"/>
          <p:nvPr/>
        </p:nvSpPr>
        <p:spPr>
          <a:xfrm>
            <a:off x="453546" y="5484087"/>
            <a:ext cx="1188723" cy="369332"/>
          </a:xfrm>
          <a:prstGeom prst="rect">
            <a:avLst/>
          </a:prstGeom>
          <a:solidFill>
            <a:schemeClr val="bg1"/>
          </a:solidFill>
          <a:ln>
            <a:solidFill>
              <a:srgbClr val="33485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4853"/>
                </a:solidFill>
              </a:rPr>
              <a:t>SiPM array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C2BB3A-28CA-406C-A082-6C1DFFF29CFA}"/>
              </a:ext>
            </a:extLst>
          </p:cNvPr>
          <p:cNvCxnSpPr>
            <a:stCxn id="30" idx="0"/>
          </p:cNvCxnSpPr>
          <p:nvPr/>
        </p:nvCxnSpPr>
        <p:spPr>
          <a:xfrm flipV="1">
            <a:off x="1047908" y="5150840"/>
            <a:ext cx="302798" cy="333247"/>
          </a:xfrm>
          <a:prstGeom prst="straightConnector1">
            <a:avLst/>
          </a:prstGeom>
          <a:ln>
            <a:solidFill>
              <a:srgbClr val="334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2BFCAD4-EB10-44B6-A605-CC149EBCE3CF}"/>
              </a:ext>
            </a:extLst>
          </p:cNvPr>
          <p:cNvSpPr txBox="1"/>
          <p:nvPr/>
        </p:nvSpPr>
        <p:spPr>
          <a:xfrm>
            <a:off x="2541219" y="1140795"/>
            <a:ext cx="906787" cy="369332"/>
          </a:xfrm>
          <a:prstGeom prst="rect">
            <a:avLst/>
          </a:prstGeom>
          <a:solidFill>
            <a:schemeClr val="bg1"/>
          </a:solidFill>
          <a:ln>
            <a:solidFill>
              <a:srgbClr val="7A7A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7A00"/>
                </a:solidFill>
              </a:rPr>
              <a:t>Aerogel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AF3195-3563-42FB-9BAA-9D551558B15C}"/>
              </a:ext>
            </a:extLst>
          </p:cNvPr>
          <p:cNvCxnSpPr>
            <a:stCxn id="33" idx="2"/>
          </p:cNvCxnSpPr>
          <p:nvPr/>
        </p:nvCxnSpPr>
        <p:spPr>
          <a:xfrm flipH="1">
            <a:off x="2869113" y="1510127"/>
            <a:ext cx="125500" cy="174982"/>
          </a:xfrm>
          <a:prstGeom prst="straightConnector1">
            <a:avLst/>
          </a:prstGeom>
          <a:ln>
            <a:solidFill>
              <a:srgbClr val="7A7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789672-4F05-409F-9B65-1041452C4B93}"/>
              </a:ext>
            </a:extLst>
          </p:cNvPr>
          <p:cNvCxnSpPr/>
          <p:nvPr/>
        </p:nvCxnSpPr>
        <p:spPr>
          <a:xfrm flipV="1">
            <a:off x="2154609" y="5668753"/>
            <a:ext cx="796954" cy="16568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257F798-0C25-4B52-A764-C32F82F97171}"/>
              </a:ext>
            </a:extLst>
          </p:cNvPr>
          <p:cNvSpPr txBox="1"/>
          <p:nvPr/>
        </p:nvSpPr>
        <p:spPr>
          <a:xfrm rot="20919746">
            <a:off x="2228472" y="5518690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E21311-BFE5-4411-A27C-32803629491D}"/>
              </a:ext>
            </a:extLst>
          </p:cNvPr>
          <p:cNvSpPr txBox="1"/>
          <p:nvPr/>
        </p:nvSpPr>
        <p:spPr>
          <a:xfrm rot="16200000">
            <a:off x="3069557" y="4293063"/>
            <a:ext cx="137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ymbol" panose="05050102010706020507" pitchFamily="18" charset="2"/>
              </a:rPr>
              <a:t>s</a:t>
            </a:r>
            <a:r>
              <a:rPr lang="en-US" sz="2400" b="1" baseline="-25000" dirty="0">
                <a:latin typeface="Symbol" panose="05050102010706020507" pitchFamily="18" charset="2"/>
              </a:rPr>
              <a:t>q </a:t>
            </a:r>
            <a:r>
              <a:rPr lang="en-US" sz="2400" dirty="0"/>
              <a:t>(mrad)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9CF992-B1AD-4B68-AE82-16E8F114C627}"/>
              </a:ext>
            </a:extLst>
          </p:cNvPr>
          <p:cNvSpPr txBox="1"/>
          <p:nvPr/>
        </p:nvSpPr>
        <p:spPr>
          <a:xfrm>
            <a:off x="7484348" y="218204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C1C993-233A-4DC1-AA3F-FBD8C282A81B}"/>
              </a:ext>
            </a:extLst>
          </p:cNvPr>
          <p:cNvSpPr txBox="1"/>
          <p:nvPr/>
        </p:nvSpPr>
        <p:spPr>
          <a:xfrm>
            <a:off x="7484348" y="4600873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46B148-73FC-4FAF-8B55-AD9F116820BB}"/>
              </a:ext>
            </a:extLst>
          </p:cNvPr>
          <p:cNvSpPr txBox="1"/>
          <p:nvPr/>
        </p:nvSpPr>
        <p:spPr>
          <a:xfrm>
            <a:off x="4371963" y="4041078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B4C1B4-BF4B-45A5-AE23-2CA8F93552C5}"/>
              </a:ext>
            </a:extLst>
          </p:cNvPr>
          <p:cNvSpPr txBox="1"/>
          <p:nvPr/>
        </p:nvSpPr>
        <p:spPr>
          <a:xfrm>
            <a:off x="5253053" y="343151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(cm)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169995-FFB1-4778-937A-3799438C7341}"/>
              </a:ext>
            </a:extLst>
          </p:cNvPr>
          <p:cNvSpPr txBox="1"/>
          <p:nvPr/>
        </p:nvSpPr>
        <p:spPr>
          <a:xfrm rot="16200000">
            <a:off x="3604637" y="206758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(cm)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2F13C64-CA81-44E3-AAA5-633DEBA0C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1643" y="5940937"/>
            <a:ext cx="1304925" cy="1905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F4BC6CA-18AA-4535-A98A-5E1E2924A8D9}"/>
              </a:ext>
            </a:extLst>
          </p:cNvPr>
          <p:cNvSpPr txBox="1"/>
          <p:nvPr/>
        </p:nvSpPr>
        <p:spPr>
          <a:xfrm>
            <a:off x="9434883" y="2182047"/>
            <a:ext cx="10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 Gev/c </a:t>
            </a:r>
            <a:r>
              <a:rPr lang="en-US" dirty="0">
                <a:latin typeface="Symbol" panose="05050102010706020507" pitchFamily="18" charset="2"/>
              </a:rPr>
              <a:t>p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3C2410F-2CC9-44B6-B62D-E044F85DF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7234" y="4410410"/>
            <a:ext cx="821960" cy="7792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A8D04C30-66AC-4DF1-BAA6-EA6B585C8DD7}"/>
              </a:ext>
            </a:extLst>
          </p:cNvPr>
          <p:cNvSpPr/>
          <p:nvPr/>
        </p:nvSpPr>
        <p:spPr>
          <a:xfrm>
            <a:off x="7669655" y="3699628"/>
            <a:ext cx="185307" cy="503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324349-3986-405F-829F-9FC227FA32C4}"/>
              </a:ext>
            </a:extLst>
          </p:cNvPr>
          <p:cNvSpPr txBox="1"/>
          <p:nvPr/>
        </p:nvSpPr>
        <p:spPr>
          <a:xfrm rot="16200000">
            <a:off x="7442180" y="3855873"/>
            <a:ext cx="5100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baseline="-25000" dirty="0">
                <a:latin typeface="Symbol" panose="05050102010706020507" pitchFamily="18" charset="2"/>
              </a:rPr>
              <a:t>s</a:t>
            </a:r>
            <a:endParaRPr lang="en-US" sz="2400" b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34CBE81-E5C2-4C37-9943-D5F5A51D07A0}"/>
              </a:ext>
            </a:extLst>
          </p:cNvPr>
          <p:cNvSpPr/>
          <p:nvPr/>
        </p:nvSpPr>
        <p:spPr>
          <a:xfrm>
            <a:off x="7466385" y="1123937"/>
            <a:ext cx="293432" cy="61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87842B-F0C4-48B3-A8E7-B20C5F9377CE}"/>
              </a:ext>
            </a:extLst>
          </p:cNvPr>
          <p:cNvSpPr txBox="1"/>
          <p:nvPr/>
        </p:nvSpPr>
        <p:spPr>
          <a:xfrm rot="16200000">
            <a:off x="7307948" y="1477643"/>
            <a:ext cx="599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baseline="-25000" dirty="0"/>
              <a:t>pe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7AAED40F-98D9-4355-8FFA-0A3821C97497}"/>
              </a:ext>
            </a:extLst>
          </p:cNvPr>
          <p:cNvSpPr/>
          <p:nvPr/>
        </p:nvSpPr>
        <p:spPr>
          <a:xfrm>
            <a:off x="4621366" y="-540519"/>
            <a:ext cx="4419994" cy="3629534"/>
          </a:xfrm>
          <a:prstGeom prst="arc">
            <a:avLst>
              <a:gd name="adj1" fmla="val 5444045"/>
              <a:gd name="adj2" fmla="val 1080138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2A630-2B5F-4AF3-83D7-6CA359420A27}"/>
              </a:ext>
            </a:extLst>
          </p:cNvPr>
          <p:cNvSpPr txBox="1"/>
          <p:nvPr/>
        </p:nvSpPr>
        <p:spPr>
          <a:xfrm>
            <a:off x="4580931" y="255137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rgbClr val="0070C0"/>
                </a:solidFill>
              </a:rPr>
              <a:t>=-1.5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28E6598-BA10-4224-A2F1-648134ECFD34}"/>
              </a:ext>
            </a:extLst>
          </p:cNvPr>
          <p:cNvSpPr/>
          <p:nvPr/>
        </p:nvSpPr>
        <p:spPr>
          <a:xfrm rot="10800000">
            <a:off x="6582119" y="996980"/>
            <a:ext cx="543000" cy="513147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D54B7E-562B-4390-9D0A-C0ACA9031A8E}"/>
              </a:ext>
            </a:extLst>
          </p:cNvPr>
          <p:cNvSpPr txBox="1"/>
          <p:nvPr/>
        </p:nvSpPr>
        <p:spPr>
          <a:xfrm>
            <a:off x="6169822" y="922751"/>
            <a:ext cx="80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=-3.8</a:t>
            </a:r>
          </a:p>
        </p:txBody>
      </p:sp>
    </p:spTree>
    <p:extLst>
      <p:ext uri="{BB962C8B-B14F-4D97-AF65-F5344CB8AC3E}">
        <p14:creationId xmlns:p14="http://schemas.microsoft.com/office/powerpoint/2010/main" val="176106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395CF5-2970-41CF-8F25-682ECC4E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4" t="4162" r="50000" b="9731"/>
          <a:stretch/>
        </p:blipFill>
        <p:spPr>
          <a:xfrm>
            <a:off x="5857047" y="3701296"/>
            <a:ext cx="2242910" cy="2142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1DB0A-A719-4577-97D9-560F724600EC}"/>
              </a:ext>
            </a:extLst>
          </p:cNvPr>
          <p:cNvSpPr txBox="1"/>
          <p:nvPr/>
        </p:nvSpPr>
        <p:spPr>
          <a:xfrm>
            <a:off x="5494790" y="153518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CB7A-F584-4428-BDCF-590055EA0065}"/>
              </a:ext>
            </a:extLst>
          </p:cNvPr>
          <p:cNvSpPr txBox="1"/>
          <p:nvPr/>
        </p:nvSpPr>
        <p:spPr>
          <a:xfrm>
            <a:off x="8405467" y="14911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82550-F268-4ACD-865C-AF26EEAC15C0}"/>
              </a:ext>
            </a:extLst>
          </p:cNvPr>
          <p:cNvSpPr txBox="1"/>
          <p:nvPr/>
        </p:nvSpPr>
        <p:spPr>
          <a:xfrm>
            <a:off x="8481093" y="333196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B2F3C-F9D5-445D-965C-5A3A10B0E21D}"/>
              </a:ext>
            </a:extLst>
          </p:cNvPr>
          <p:cNvSpPr txBox="1"/>
          <p:nvPr/>
        </p:nvSpPr>
        <p:spPr>
          <a:xfrm>
            <a:off x="5504065" y="321451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ADC70-79F0-455A-BA59-87026224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240"/>
            <a:ext cx="2295509" cy="3496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41A0D9-1F87-4203-9548-81CECD708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23" y="1953239"/>
            <a:ext cx="2694091" cy="21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61285-3EFE-427D-BD43-7904D3A9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0" y="1442051"/>
            <a:ext cx="4824432" cy="4712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DAD76-6FD1-4638-9AAC-046305F7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011" y="1517221"/>
            <a:ext cx="3468096" cy="1257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5658D-F48B-49FB-BA59-1A88E82F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444" y="2774659"/>
            <a:ext cx="3221373" cy="2121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1060D-2565-43EA-B5F9-E2F44ACAC7F9}"/>
              </a:ext>
            </a:extLst>
          </p:cNvPr>
          <p:cNvSpPr txBox="1"/>
          <p:nvPr/>
        </p:nvSpPr>
        <p:spPr>
          <a:xfrm>
            <a:off x="1300294" y="170188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70FC4-AC37-48DD-A78C-335C2CDAB64F}"/>
              </a:ext>
            </a:extLst>
          </p:cNvPr>
          <p:cNvSpPr txBox="1"/>
          <p:nvPr/>
        </p:nvSpPr>
        <p:spPr>
          <a:xfrm>
            <a:off x="4071773" y="15172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8D043-0E12-4693-B36E-B817A867955D}"/>
              </a:ext>
            </a:extLst>
          </p:cNvPr>
          <p:cNvSpPr txBox="1"/>
          <p:nvPr/>
        </p:nvSpPr>
        <p:spPr>
          <a:xfrm>
            <a:off x="4689269" y="41456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9FDC9-6CCF-4DED-BFFE-2BB9F3613E31}"/>
              </a:ext>
            </a:extLst>
          </p:cNvPr>
          <p:cNvSpPr txBox="1"/>
          <p:nvPr/>
        </p:nvSpPr>
        <p:spPr>
          <a:xfrm>
            <a:off x="4100897" y="3429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33F7D-6635-4247-93D6-1FA81BF13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1" t="38390" r="81155" b="49137"/>
          <a:stretch/>
        </p:blipFill>
        <p:spPr>
          <a:xfrm>
            <a:off x="637564" y="4610828"/>
            <a:ext cx="1115736" cy="10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D276-378C-4105-AB18-04053938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38" y="1445054"/>
            <a:ext cx="3095625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005C2-502D-4930-A58B-9B0930A4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94" y="3104912"/>
            <a:ext cx="2606643" cy="1935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54" y="1609608"/>
            <a:ext cx="4023540" cy="3430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2092293" y="260924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3ED00-B1A0-4128-9098-5AD795CBFD08}"/>
              </a:ext>
            </a:extLst>
          </p:cNvPr>
          <p:cNvSpPr txBox="1"/>
          <p:nvPr/>
        </p:nvSpPr>
        <p:spPr>
          <a:xfrm>
            <a:off x="2621693" y="3765470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5984272" y="2355209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60805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EAF1D2-55E3-44DA-A663-C74D5636D5A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844" y="598723"/>
            <a:ext cx="4105656" cy="2816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3BD3-1C26-4B72-94D3-6EA7C8997CDE}"/>
              </a:ext>
            </a:extLst>
          </p:cNvPr>
          <p:cNvSpPr txBox="1"/>
          <p:nvPr/>
        </p:nvSpPr>
        <p:spPr>
          <a:xfrm>
            <a:off x="2947776" y="133639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3734-ACCC-45AE-9BB2-81EF96119AB0}"/>
              </a:ext>
            </a:extLst>
          </p:cNvPr>
          <p:cNvSpPr txBox="1"/>
          <p:nvPr/>
        </p:nvSpPr>
        <p:spPr>
          <a:xfrm>
            <a:off x="801978" y="34153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D202B-C78B-4D6B-8DB5-7B3A1D4A508D}"/>
              </a:ext>
            </a:extLst>
          </p:cNvPr>
          <p:cNvSpPr txBox="1"/>
          <p:nvPr/>
        </p:nvSpPr>
        <p:spPr>
          <a:xfrm>
            <a:off x="5817746" y="3454723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197EC-8C50-DD4E-978F-09BA0681DBAC}"/>
              </a:ext>
            </a:extLst>
          </p:cNvPr>
          <p:cNvSpPr txBox="1"/>
          <p:nvPr/>
        </p:nvSpPr>
        <p:spPr>
          <a:xfrm>
            <a:off x="5841790" y="4140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C9232-CAA8-B54A-9A4B-AE8B904879A7}"/>
              </a:ext>
            </a:extLst>
          </p:cNvPr>
          <p:cNvSpPr txBox="1"/>
          <p:nvPr/>
        </p:nvSpPr>
        <p:spPr>
          <a:xfrm>
            <a:off x="796730" y="41405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1814C-7427-EE4A-AFC2-519DF3ACD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893" r="10726" b="3744"/>
          <a:stretch/>
        </p:blipFill>
        <p:spPr>
          <a:xfrm>
            <a:off x="1671500" y="433339"/>
            <a:ext cx="3613238" cy="32267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1DF358-D48A-6E43-B372-41CE94CC2041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844" y="3600001"/>
            <a:ext cx="4105656" cy="2816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CF28B-1362-FF44-814C-9C7E9EFD0AF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912" y="3754400"/>
            <a:ext cx="443484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79489-E462-4961-9582-E1011E0F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2" y="1015376"/>
            <a:ext cx="2619375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14543-D7AD-467E-B297-248708E1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5"/>
          <a:stretch/>
        </p:blipFill>
        <p:spPr>
          <a:xfrm>
            <a:off x="4438592" y="1240355"/>
            <a:ext cx="3509087" cy="228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E7904-1D4C-4B05-9957-2DB0AC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380" y="3741168"/>
            <a:ext cx="3676299" cy="2303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E6906-22F2-4F14-8BA2-0D89E40D44C5}"/>
              </a:ext>
            </a:extLst>
          </p:cNvPr>
          <p:cNvSpPr txBox="1"/>
          <p:nvPr/>
        </p:nvSpPr>
        <p:spPr>
          <a:xfrm>
            <a:off x="1300294" y="170188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66C24-7808-4086-A672-B756AF7A5AF1}"/>
              </a:ext>
            </a:extLst>
          </p:cNvPr>
          <p:cNvSpPr txBox="1"/>
          <p:nvPr/>
        </p:nvSpPr>
        <p:spPr>
          <a:xfrm>
            <a:off x="4784837" y="1424942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CA7D1-F6F8-467A-9381-1CA16ABE04A9}"/>
              </a:ext>
            </a:extLst>
          </p:cNvPr>
          <p:cNvSpPr txBox="1"/>
          <p:nvPr/>
        </p:nvSpPr>
        <p:spPr>
          <a:xfrm>
            <a:off x="4788794" y="5274578"/>
            <a:ext cx="352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2B6C1A-A4DE-4DB4-AF30-0F2E1172E7A6}"/>
              </a:ext>
            </a:extLst>
          </p:cNvPr>
          <p:cNvSpPr txBox="1"/>
          <p:nvPr/>
        </p:nvSpPr>
        <p:spPr>
          <a:xfrm>
            <a:off x="662730" y="444092"/>
            <a:ext cx="18333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Replace and label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AE061F-DD43-459A-8166-8E1E14614972}"/>
              </a:ext>
            </a:extLst>
          </p:cNvPr>
          <p:cNvCxnSpPr>
            <a:stCxn id="2" idx="2"/>
          </p:cNvCxnSpPr>
          <p:nvPr/>
        </p:nvCxnSpPr>
        <p:spPr>
          <a:xfrm>
            <a:off x="1579391" y="813424"/>
            <a:ext cx="266187" cy="52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90D39-1FD4-459B-B6C9-15A75E64E707}"/>
              </a:ext>
            </a:extLst>
          </p:cNvPr>
          <p:cNvSpPr txBox="1"/>
          <p:nvPr/>
        </p:nvSpPr>
        <p:spPr>
          <a:xfrm>
            <a:off x="7576657" y="6255767"/>
            <a:ext cx="1632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 curves, 3 etas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84939-AE7C-43E0-B6A6-C779C5726526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8019875" y="5889072"/>
            <a:ext cx="373192" cy="36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14F799-74B9-428F-A07B-06ACA7A630D4}"/>
              </a:ext>
            </a:extLst>
          </p:cNvPr>
          <p:cNvSpPr txBox="1"/>
          <p:nvPr/>
        </p:nvSpPr>
        <p:spPr>
          <a:xfrm>
            <a:off x="4885693" y="830710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Stays (good caption </a:t>
            </a:r>
            <a:r>
              <a:rPr lang="en-US" dirty="0" err="1"/>
              <a:t>req’d</a:t>
            </a:r>
            <a:r>
              <a:rPr lang="en-US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4CA130-1D53-4213-A737-C93CF0D8B4A9}"/>
              </a:ext>
            </a:extLst>
          </p:cNvPr>
          <p:cNvSpPr/>
          <p:nvPr/>
        </p:nvSpPr>
        <p:spPr>
          <a:xfrm>
            <a:off x="8716161" y="1342239"/>
            <a:ext cx="2869035" cy="2086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 photons plot required</a:t>
            </a:r>
          </a:p>
        </p:txBody>
      </p:sp>
    </p:spTree>
    <p:extLst>
      <p:ext uri="{BB962C8B-B14F-4D97-AF65-F5344CB8AC3E}">
        <p14:creationId xmlns:p14="http://schemas.microsoft.com/office/powerpoint/2010/main" val="18277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7B6FEC-BD79-4EA1-82C4-72621435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0" y="1326244"/>
            <a:ext cx="11420834" cy="36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0B025-FB5F-4FC6-A8BA-3E736704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746" y="2411629"/>
            <a:ext cx="4125832" cy="2755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7B55A-DA59-4A1B-8683-75D0BC1F40AC}"/>
              </a:ext>
            </a:extLst>
          </p:cNvPr>
          <p:cNvSpPr txBox="1"/>
          <p:nvPr/>
        </p:nvSpPr>
        <p:spPr>
          <a:xfrm>
            <a:off x="4500065" y="2566727"/>
            <a:ext cx="5285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7BD79-F6FE-4A51-9549-900F2DB776A2}"/>
              </a:ext>
            </a:extLst>
          </p:cNvPr>
          <p:cNvSpPr txBox="1"/>
          <p:nvPr/>
        </p:nvSpPr>
        <p:spPr>
          <a:xfrm>
            <a:off x="6505515" y="2541560"/>
            <a:ext cx="5285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Symbol" panose="05050102010706020507" pitchFamily="18" charset="2"/>
              </a:rPr>
              <a:t>p</a:t>
            </a:r>
            <a:endParaRPr lang="en-US" sz="4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0EE48-2FDA-46F8-8163-A6E708542D81}"/>
              </a:ext>
            </a:extLst>
          </p:cNvPr>
          <p:cNvSpPr/>
          <p:nvPr/>
        </p:nvSpPr>
        <p:spPr>
          <a:xfrm>
            <a:off x="6350466" y="5066950"/>
            <a:ext cx="1367112" cy="478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7A464-4F57-442C-B541-31312264BDC0}"/>
              </a:ext>
            </a:extLst>
          </p:cNvPr>
          <p:cNvSpPr txBox="1"/>
          <p:nvPr/>
        </p:nvSpPr>
        <p:spPr>
          <a:xfrm>
            <a:off x="6800674" y="4989222"/>
            <a:ext cx="77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Symbol" panose="05050102010706020507" pitchFamily="18" charset="2"/>
              </a:rPr>
              <a:t>q</a:t>
            </a:r>
            <a:r>
              <a:rPr lang="en-US" sz="4800" b="1" baseline="-25000" dirty="0"/>
              <a:t>C</a:t>
            </a:r>
            <a:endParaRPr lang="en-US" sz="4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EFD11-863E-43DB-8CBC-2577FFB4FA47}"/>
              </a:ext>
            </a:extLst>
          </p:cNvPr>
          <p:cNvSpPr/>
          <p:nvPr/>
        </p:nvSpPr>
        <p:spPr>
          <a:xfrm rot="16200000">
            <a:off x="2853032" y="2883758"/>
            <a:ext cx="1367112" cy="478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17FFD-1505-4FB4-BB8C-942CE556CE97}"/>
              </a:ext>
            </a:extLst>
          </p:cNvPr>
          <p:cNvSpPr txBox="1"/>
          <p:nvPr/>
        </p:nvSpPr>
        <p:spPr>
          <a:xfrm>
            <a:off x="4638484" y="1845448"/>
            <a:ext cx="222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10 GeV/c</a:t>
            </a:r>
          </a:p>
        </p:txBody>
      </p:sp>
    </p:spTree>
    <p:extLst>
      <p:ext uri="{BB962C8B-B14F-4D97-AF65-F5344CB8AC3E}">
        <p14:creationId xmlns:p14="http://schemas.microsoft.com/office/powerpoint/2010/main" val="177664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A8F10-282B-49F8-9FC9-2B93889B3757}"/>
              </a:ext>
            </a:extLst>
          </p:cNvPr>
          <p:cNvSpPr txBox="1"/>
          <p:nvPr/>
        </p:nvSpPr>
        <p:spPr>
          <a:xfrm>
            <a:off x="123499" y="1995778"/>
            <a:ext cx="119450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FINAL VERSIONS</a:t>
            </a:r>
          </a:p>
        </p:txBody>
      </p:sp>
    </p:spTree>
    <p:extLst>
      <p:ext uri="{BB962C8B-B14F-4D97-AF65-F5344CB8AC3E}">
        <p14:creationId xmlns:p14="http://schemas.microsoft.com/office/powerpoint/2010/main" val="423846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192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Thomas Hemmick</cp:lastModifiedBy>
  <cp:revision>12</cp:revision>
  <dcterms:created xsi:type="dcterms:W3CDTF">2021-11-01T13:38:58Z</dcterms:created>
  <dcterms:modified xsi:type="dcterms:W3CDTF">2021-11-29T21:02:22Z</dcterms:modified>
</cp:coreProperties>
</file>