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11-24T14:24:14.195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0 2,'835'0,"-754"8,-67-5,-1 0,1-2,0 1,-1-2,1 0,0 0,-1-2,1 1,13-5,-8-3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11-24T14:24:52.200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0 57,'1'-2,"0"1,0-1,-1 0,1 1,0-1,1 1,-1-1,0 1,0 0,1-1,-1 1,0 0,1 0,-1 0,1 0,0 0,2-1,30-14,-20 12,1 1,-1 0,0 1,1 0,-1 1,1 1,25 2,105 25,-101-17,59 6,-35-12,-13-1,94 16,-38 3,-83-18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4T14:28:27.85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 24575,'0'0'-8191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11-24T14:24:19.880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0 0,'387'27,"13"0,10-29,-389 2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11-24T14:24:21.460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0 108,'33'-2,"0"-1,42-10,7 0,144-9,135-20,-332 37,1 1,-1 2,1 0,-1 2,1 1,32 6,-39-1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11-24T14:24:27.472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1 1,'572'0,"-534"1,53 11,12 0,-5 1,-68-7,47 2,-54-7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11-24T14:24:29.193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0 0,'904'0,"-876"0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11-24T14:24:38.194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1 1,'764'0,"-737"0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11-24T14:24:40.597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0 59,'103'1,"101"-2,-170-1,0-2,0-1,61-18,-60 15,0 1,0 3,1 0,-1 2,1 2,35 4,24-1,-73-3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11-24T14:24:49.597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0 11,'624'0,"-578"-4,-30-2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11-24T14:24:50.776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0 6,'858'0,"-833"3,-10-1,-19-6,-13-2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6FA0BA-8920-4F3E-869D-51A7449A69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D08FF11-8926-41B6-BF3F-7A556F01D0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6624CB-7BE8-41A3-94BB-DF4CD7A96B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60FCB-84A6-4513-B947-EEA93BBF4289}" type="datetimeFigureOut">
              <a:rPr lang="en-US" smtClean="0"/>
              <a:t>11/24/2021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562792-A152-478F-809A-FCD78E8F9A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EE5389-874E-452A-BB89-F95DF6754B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53D63-FC66-40A8-991C-FEDF0DF9A5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2613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D938EC-D674-4E47-B6B5-AF1063E2F8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264BDC7-2673-4477-BF22-CAEFD259DE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9F16CC-AFC1-47E0-B822-B1B8A90033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60FCB-84A6-4513-B947-EEA93BBF4289}" type="datetimeFigureOut">
              <a:rPr lang="en-US" smtClean="0"/>
              <a:t>11/24/2021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68A83E-4DAD-44F3-8B04-D82F9B064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E094B6-E76D-46E7-9322-37397592EF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53D63-FC66-40A8-991C-FEDF0DF9A5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5268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14E7B88-AFD3-416E-A61D-1A46C60514D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409E74F-BE38-4104-9ABF-EB127AA6EA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3D353D-FDD5-491E-848A-054CE85E8A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60FCB-84A6-4513-B947-EEA93BBF4289}" type="datetimeFigureOut">
              <a:rPr lang="en-US" smtClean="0"/>
              <a:t>11/24/2021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E2FAE7-EB85-413D-9EE6-A2E8E6D6EF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ECD57B-EA93-4693-84FB-1ACA0DC764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53D63-FC66-40A8-991C-FEDF0DF9A5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6786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297AB8-0ED0-45DF-B10E-67D043F883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0F514D-93F7-4E47-ABFD-F960F4EBC2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0D00EB-F019-4C40-8A40-58F47C1020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60FCB-84A6-4513-B947-EEA93BBF4289}" type="datetimeFigureOut">
              <a:rPr lang="en-US" smtClean="0"/>
              <a:t>11/24/2021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5A839D-C510-425A-96C9-75E463818F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8EC172-6A4B-4779-B930-920DD56865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53D63-FC66-40A8-991C-FEDF0DF9A5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8840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299912-8D17-4210-BD63-8A22A5917B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193B2D-475D-4266-BFDC-F1492165B7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0DA8A4-7FA1-425D-81C9-B0A4DE5ADC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60FCB-84A6-4513-B947-EEA93BBF4289}" type="datetimeFigureOut">
              <a:rPr lang="en-US" smtClean="0"/>
              <a:t>11/24/2021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C17A7E-75B2-4D93-8E5A-3FD187EE76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6F8147-FAC7-49AF-A336-278FC0F9E5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53D63-FC66-40A8-991C-FEDF0DF9A5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987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69AFF4-6C22-429E-B779-A0276DE4EA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03716A-379D-4BE5-941F-8D2C0D5B8E6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E3F7603-626D-46FB-BA6B-58FA820760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316ED44-424A-42A2-B515-61D1962987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60FCB-84A6-4513-B947-EEA93BBF4289}" type="datetimeFigureOut">
              <a:rPr lang="en-US" smtClean="0"/>
              <a:t>11/24/2021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719F2AE-39D9-44C6-A277-6E4373A584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0A1C2EB-BE1A-4717-A39A-5C95937AAC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53D63-FC66-40A8-991C-FEDF0DF9A5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3160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99BCB4-68B8-4A31-92F6-6A28D10E8F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2E31EF-351A-45F0-A01A-4E73A94207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84F698D-64F0-4026-B224-AD4090FE06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21ED4E2-194D-4E4A-AEC6-9EE59A75081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AF40686-3B43-4225-BB52-9DC9F329F14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4223535-5F61-4FC5-B8A2-40CC526925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60FCB-84A6-4513-B947-EEA93BBF4289}" type="datetimeFigureOut">
              <a:rPr lang="en-US" smtClean="0"/>
              <a:t>11/24/2021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2F831FB-F3A2-45C7-857C-767C951AEA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A63C6A8-B98B-455B-8DE7-085483D199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53D63-FC66-40A8-991C-FEDF0DF9A5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6187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B4DDA4-4389-4E8A-840F-EAFD703E72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0C8D86E-B62F-4C9C-9ED0-75D74DB408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60FCB-84A6-4513-B947-EEA93BBF4289}" type="datetimeFigureOut">
              <a:rPr lang="en-US" smtClean="0"/>
              <a:t>11/24/2021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96E8B31-B724-4B21-B58F-F1F94A274D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C5DB9E3-A0C6-4774-AE74-88B350B1E8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53D63-FC66-40A8-991C-FEDF0DF9A5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517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A6DE9BC-360F-476D-A4B0-2A2C34A47C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60FCB-84A6-4513-B947-EEA93BBF4289}" type="datetimeFigureOut">
              <a:rPr lang="en-US" smtClean="0"/>
              <a:t>11/24/2021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D9EEFA7-B172-4658-A6AE-D4D9646D91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31FF6D9-664E-470A-9266-F9F05D895F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53D63-FC66-40A8-991C-FEDF0DF9A5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313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EECF42-7EA4-4D10-8ECE-730301AF19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658DE2-D692-4618-8575-9FDC7A01FB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21792E5-BF82-49A7-AED6-2AB9E4D82E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FF29AC-5C23-4510-B1D1-F3B5DFD3E5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60FCB-84A6-4513-B947-EEA93BBF4289}" type="datetimeFigureOut">
              <a:rPr lang="en-US" smtClean="0"/>
              <a:t>11/24/2021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A423210-8D34-4B4C-856C-C49BAB8119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4CD4B6-2047-4B19-9094-83D28D61BA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53D63-FC66-40A8-991C-FEDF0DF9A5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4151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012ACE-8104-4E58-9D10-DD8502A6D2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F3D860F-90F5-4E90-B236-CEA31F0FEC5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E38996B-57DF-435C-9CDE-AAEC66F324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A1771E7-6426-406D-93E5-3A05A9D299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60FCB-84A6-4513-B947-EEA93BBF4289}" type="datetimeFigureOut">
              <a:rPr lang="en-US" smtClean="0"/>
              <a:t>11/24/2021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9DB994-2ED0-4883-9CF9-84E64D5214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033280-B7AB-408E-A857-2EB1FD5F2B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53D63-FC66-40A8-991C-FEDF0DF9A5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6664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279820D-7651-491E-B19C-4C1E1E3CAE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0432C7-7D23-417F-8163-220084A1D2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22269E-91C3-499D-91BA-0161F6FCA1E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060FCB-84A6-4513-B947-EEA93BBF4289}" type="datetimeFigureOut">
              <a:rPr lang="en-US" smtClean="0"/>
              <a:t>11/24/2021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DE5CD1-DEFD-474C-A15C-7BC56E516C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FFCEAD-D826-47F7-B3D2-10003ECDC33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C53D63-FC66-40A8-991C-FEDF0DF9A5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8982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customXml" Target="../ink/ink3.xml"/><Relationship Id="rId13" Type="http://schemas.openxmlformats.org/officeDocument/2006/relationships/image" Target="../media/image7.png"/><Relationship Id="rId18" Type="http://schemas.openxmlformats.org/officeDocument/2006/relationships/customXml" Target="../ink/ink8.xml"/><Relationship Id="rId3" Type="http://schemas.openxmlformats.org/officeDocument/2006/relationships/image" Target="../media/image2.png"/><Relationship Id="rId21" Type="http://schemas.openxmlformats.org/officeDocument/2006/relationships/image" Target="../media/image11.png"/><Relationship Id="rId7" Type="http://schemas.openxmlformats.org/officeDocument/2006/relationships/image" Target="../media/image4.png"/><Relationship Id="rId12" Type="http://schemas.openxmlformats.org/officeDocument/2006/relationships/customXml" Target="../ink/ink5.xml"/><Relationship Id="rId17" Type="http://schemas.openxmlformats.org/officeDocument/2006/relationships/image" Target="../media/image9.png"/><Relationship Id="rId25" Type="http://schemas.openxmlformats.org/officeDocument/2006/relationships/image" Target="../media/image13.png"/><Relationship Id="rId2" Type="http://schemas.openxmlformats.org/officeDocument/2006/relationships/image" Target="../media/image1.png"/><Relationship Id="rId16" Type="http://schemas.openxmlformats.org/officeDocument/2006/relationships/customXml" Target="../ink/ink7.xml"/><Relationship Id="rId20" Type="http://schemas.openxmlformats.org/officeDocument/2006/relationships/customXml" Target="../ink/ink9.xml"/><Relationship Id="rId1" Type="http://schemas.openxmlformats.org/officeDocument/2006/relationships/slideLayout" Target="../slideLayouts/slideLayout1.xml"/><Relationship Id="rId6" Type="http://schemas.openxmlformats.org/officeDocument/2006/relationships/customXml" Target="../ink/ink2.xml"/><Relationship Id="rId11" Type="http://schemas.openxmlformats.org/officeDocument/2006/relationships/image" Target="../media/image6.png"/><Relationship Id="rId24" Type="http://schemas.openxmlformats.org/officeDocument/2006/relationships/customXml" Target="../ink/ink11.xml"/><Relationship Id="rId5" Type="http://schemas.openxmlformats.org/officeDocument/2006/relationships/image" Target="../media/image3.png"/><Relationship Id="rId15" Type="http://schemas.openxmlformats.org/officeDocument/2006/relationships/image" Target="../media/image8.png"/><Relationship Id="rId23" Type="http://schemas.openxmlformats.org/officeDocument/2006/relationships/image" Target="../media/image12.png"/><Relationship Id="rId10" Type="http://schemas.openxmlformats.org/officeDocument/2006/relationships/customXml" Target="../ink/ink4.xml"/><Relationship Id="rId19" Type="http://schemas.openxmlformats.org/officeDocument/2006/relationships/image" Target="../media/image10.png"/><Relationship Id="rId4" Type="http://schemas.openxmlformats.org/officeDocument/2006/relationships/customXml" Target="../ink/ink1.xml"/><Relationship Id="rId9" Type="http://schemas.openxmlformats.org/officeDocument/2006/relationships/image" Target="../media/image5.png"/><Relationship Id="rId14" Type="http://schemas.openxmlformats.org/officeDocument/2006/relationships/customXml" Target="../ink/ink6.xml"/><Relationship Id="rId22" Type="http://schemas.openxmlformats.org/officeDocument/2006/relationships/customXml" Target="../ink/ink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982C4EB0-55FF-4084-B1B3-C565954C5A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5503" y="173783"/>
            <a:ext cx="6046849" cy="3465156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15122DC-B014-4E78-A145-CB7DF4AEEC53}"/>
              </a:ext>
            </a:extLst>
          </p:cNvPr>
          <p:cNvSpPr txBox="1"/>
          <p:nvPr/>
        </p:nvSpPr>
        <p:spPr>
          <a:xfrm>
            <a:off x="6904653" y="419878"/>
            <a:ext cx="79771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Notes:</a:t>
            </a:r>
          </a:p>
          <a:p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6560240B-D337-4A96-B66E-F6ED674D22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62352" y="817511"/>
            <a:ext cx="4808376" cy="4339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Courier New" panose="02070309020205020404" pitchFamily="49" charset="0"/>
              <a:buChar char="o"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Total data volume in line with original yellow report ~85Gbps vs 100Gbps</a:t>
            </a:r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Courier New" panose="02070309020205020404" pitchFamily="49" charset="0"/>
              <a:buChar char="o"/>
              <a:tabLst/>
            </a:pPr>
            <a:r>
              <a:rPr lang="en-US" altLang="en-US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Link to supplemental material where broken down by source.  Thus far only have collisions + hadron beam gas.   Working on converting to hits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Courier New" panose="02070309020205020404" pitchFamily="49" charset="0"/>
              <a:buChar char="o"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Conversion from hits to data volume:</a:t>
            </a:r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Courier New" panose="02070309020205020404" pitchFamily="49" charset="0"/>
              <a:buChar char="o"/>
              <a:tabLst/>
            </a:pPr>
            <a:endParaRPr lang="en-US" altLang="en-US" sz="12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Courier New" panose="02070309020205020404" pitchFamily="49" charset="0"/>
              <a:buChar char="o"/>
              <a:tabLst/>
            </a:pPr>
            <a:endParaRPr lang="en-US" altLang="en-US" sz="12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Courier New" panose="02070309020205020404" pitchFamily="49" charset="0"/>
              <a:buChar char="o"/>
              <a:tabLst/>
            </a:pPr>
            <a:endParaRPr lang="en-US" altLang="en-US" sz="12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Courier New" panose="02070309020205020404" pitchFamily="49" charset="0"/>
              <a:buChar char="o"/>
              <a:tabLst/>
            </a:pPr>
            <a:endParaRPr lang="en-US" altLang="en-US" sz="12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Courier New" panose="02070309020205020404" pitchFamily="49" charset="0"/>
              <a:buChar char="o"/>
              <a:tabLst/>
            </a:pP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Courier New" panose="02070309020205020404" pitchFamily="49" charset="0"/>
              <a:buChar char="o"/>
              <a:tabLst/>
            </a:pPr>
            <a:endParaRPr lang="en-US" altLang="en-US" sz="12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Courier New" panose="02070309020205020404" pitchFamily="49" charset="0"/>
              <a:buChar char="o"/>
              <a:tabLst/>
            </a:pP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Courier New" panose="02070309020205020404" pitchFamily="49" charset="0"/>
              <a:buChar char="o"/>
              <a:tabLst/>
            </a:pP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Courier New" panose="02070309020205020404" pitchFamily="49" charset="0"/>
              <a:buChar char="o"/>
              <a:tabLst/>
            </a:pP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eCal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hCal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imCal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:  about half due to hadron beam gas.   </a:t>
            </a:r>
            <a:r>
              <a:rPr lang="en-US" altLang="en-US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eduction here would be possible by identifying it.  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Courier New" panose="02070309020205020404" pitchFamily="49" charset="0"/>
              <a:buChar char="o"/>
              <a:tabLst/>
            </a:pP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dRICH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/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pfRICH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the reason the DAQ input and DAQ output do not scale by 200 is that the hit data would not be reduced.    There is an assumption of 5gbps hit data.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Courier New" panose="02070309020205020404" pitchFamily="49" charset="0"/>
              <a:buChar char="o"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DIRC still don’t know the source.  for scale:   It is roughly 17 tracks * 20 photons/track * 64 bits per hit * 500khz.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Courier New" panose="02070309020205020404" pitchFamily="49" charset="0"/>
              <a:buChar char="o"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TOF Number of channels drastically reduced due miscommunication.  This will have a significant change to the costing as well (~700k reduction) if verified…  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37CFD4C2-9034-4E96-8EBD-006F27E853C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2283103"/>
              </p:ext>
            </p:extLst>
          </p:nvPr>
        </p:nvGraphicFramePr>
        <p:xfrm>
          <a:off x="6537649" y="2114341"/>
          <a:ext cx="5159698" cy="85725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79849">
                  <a:extLst>
                    <a:ext uri="{9D8B030D-6E8A-4147-A177-3AD203B41FA5}">
                      <a16:colId xmlns:a16="http://schemas.microsoft.com/office/drawing/2014/main" val="2230823486"/>
                    </a:ext>
                  </a:extLst>
                </a:gridCol>
                <a:gridCol w="2579849">
                  <a:extLst>
                    <a:ext uri="{9D8B030D-6E8A-4147-A177-3AD203B41FA5}">
                      <a16:colId xmlns:a16="http://schemas.microsoft.com/office/drawing/2014/main" val="28084024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Det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Bits/incident track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954769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MAPS, calorimeters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64 bits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3081737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RP, Offm, ZDC, gem, urwell, micromegas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64 bits * 5 channels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3986542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dRICH, pfRICH, DIRC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64 bits * 20 photons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0655213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TOF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120 bits * 5 channels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21331510"/>
                  </a:ext>
                </a:extLst>
              </a:tr>
            </a:tbl>
          </a:graphicData>
        </a:graphic>
      </p:graphicFrame>
      <p:pic>
        <p:nvPicPr>
          <p:cNvPr id="12" name="Picture 11">
            <a:extLst>
              <a:ext uri="{FF2B5EF4-FFF2-40B4-BE49-F238E27FC236}">
                <a16:creationId xmlns:a16="http://schemas.microsoft.com/office/drawing/2014/main" id="{3F5D82C2-B47E-4EB6-8771-322148AFAC7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2197" y="3665487"/>
            <a:ext cx="6140155" cy="3018730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14" name="Ink 13">
                <a:extLst>
                  <a:ext uri="{FF2B5EF4-FFF2-40B4-BE49-F238E27FC236}">
                    <a16:creationId xmlns:a16="http://schemas.microsoft.com/office/drawing/2014/main" id="{397CD3D0-483E-462C-8E60-03D66DCFA95D}"/>
                  </a:ext>
                </a:extLst>
              </p14:cNvPr>
              <p14:cNvContentPartPr/>
              <p14:nvPr/>
            </p14:nvContentPartPr>
            <p14:xfrm>
              <a:off x="2444202" y="6483989"/>
              <a:ext cx="390960" cy="6840"/>
            </p14:xfrm>
          </p:contentPart>
        </mc:Choice>
        <mc:Fallback>
          <p:pic>
            <p:nvPicPr>
              <p:cNvPr id="14" name="Ink 13">
                <a:extLst>
                  <a:ext uri="{FF2B5EF4-FFF2-40B4-BE49-F238E27FC236}">
                    <a16:creationId xmlns:a16="http://schemas.microsoft.com/office/drawing/2014/main" id="{397CD3D0-483E-462C-8E60-03D66DCFA95D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390202" y="6376349"/>
                <a:ext cx="498600" cy="222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15" name="Ink 14">
                <a:extLst>
                  <a:ext uri="{FF2B5EF4-FFF2-40B4-BE49-F238E27FC236}">
                    <a16:creationId xmlns:a16="http://schemas.microsoft.com/office/drawing/2014/main" id="{AC89E23A-D8EE-476B-BADE-24F7BB7D7A5D}"/>
                  </a:ext>
                </a:extLst>
              </p14:cNvPr>
              <p14:cNvContentPartPr/>
              <p14:nvPr/>
            </p14:nvContentPartPr>
            <p14:xfrm>
              <a:off x="3657402" y="6474989"/>
              <a:ext cx="438840" cy="19440"/>
            </p14:xfrm>
          </p:contentPart>
        </mc:Choice>
        <mc:Fallback>
          <p:pic>
            <p:nvPicPr>
              <p:cNvPr id="15" name="Ink 14">
                <a:extLst>
                  <a:ext uri="{FF2B5EF4-FFF2-40B4-BE49-F238E27FC236}">
                    <a16:creationId xmlns:a16="http://schemas.microsoft.com/office/drawing/2014/main" id="{AC89E23A-D8EE-476B-BADE-24F7BB7D7A5D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3603402" y="6366989"/>
                <a:ext cx="546480" cy="235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16" name="Ink 15">
                <a:extLst>
                  <a:ext uri="{FF2B5EF4-FFF2-40B4-BE49-F238E27FC236}">
                    <a16:creationId xmlns:a16="http://schemas.microsoft.com/office/drawing/2014/main" id="{DA9DBC29-AE7D-47AD-92E5-DA99BB152ADC}"/>
                  </a:ext>
                </a:extLst>
              </p14:cNvPr>
              <p14:cNvContentPartPr/>
              <p14:nvPr/>
            </p14:nvContentPartPr>
            <p14:xfrm>
              <a:off x="5262282" y="6492269"/>
              <a:ext cx="386280" cy="39240"/>
            </p14:xfrm>
          </p:contentPart>
        </mc:Choice>
        <mc:Fallback>
          <p:pic>
            <p:nvPicPr>
              <p:cNvPr id="16" name="Ink 15">
                <a:extLst>
                  <a:ext uri="{FF2B5EF4-FFF2-40B4-BE49-F238E27FC236}">
                    <a16:creationId xmlns:a16="http://schemas.microsoft.com/office/drawing/2014/main" id="{DA9DBC29-AE7D-47AD-92E5-DA99BB152ADC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5208282" y="6384269"/>
                <a:ext cx="493920" cy="254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17" name="Ink 16">
                <a:extLst>
                  <a:ext uri="{FF2B5EF4-FFF2-40B4-BE49-F238E27FC236}">
                    <a16:creationId xmlns:a16="http://schemas.microsoft.com/office/drawing/2014/main" id="{05804603-0468-4AB2-8EC0-402B989C0C11}"/>
                  </a:ext>
                </a:extLst>
              </p14:cNvPr>
              <p14:cNvContentPartPr/>
              <p14:nvPr/>
            </p14:nvContentPartPr>
            <p14:xfrm>
              <a:off x="3647682" y="6297869"/>
              <a:ext cx="372240" cy="19440"/>
            </p14:xfrm>
          </p:contentPart>
        </mc:Choice>
        <mc:Fallback>
          <p:pic>
            <p:nvPicPr>
              <p:cNvPr id="17" name="Ink 16">
                <a:extLst>
                  <a:ext uri="{FF2B5EF4-FFF2-40B4-BE49-F238E27FC236}">
                    <a16:creationId xmlns:a16="http://schemas.microsoft.com/office/drawing/2014/main" id="{05804603-0468-4AB2-8EC0-402B989C0C11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3594042" y="6190229"/>
                <a:ext cx="479880" cy="235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18" name="Ink 17">
                <a:extLst>
                  <a:ext uri="{FF2B5EF4-FFF2-40B4-BE49-F238E27FC236}">
                    <a16:creationId xmlns:a16="http://schemas.microsoft.com/office/drawing/2014/main" id="{77A07BCA-AF7E-4926-97F3-FCD917F777DD}"/>
                  </a:ext>
                </a:extLst>
              </p14:cNvPr>
              <p14:cNvContentPartPr/>
              <p14:nvPr/>
            </p14:nvContentPartPr>
            <p14:xfrm>
              <a:off x="5281002" y="6344669"/>
              <a:ext cx="335880" cy="360"/>
            </p14:xfrm>
          </p:contentPart>
        </mc:Choice>
        <mc:Fallback>
          <p:pic>
            <p:nvPicPr>
              <p:cNvPr id="18" name="Ink 17">
                <a:extLst>
                  <a:ext uri="{FF2B5EF4-FFF2-40B4-BE49-F238E27FC236}">
                    <a16:creationId xmlns:a16="http://schemas.microsoft.com/office/drawing/2014/main" id="{77A07BCA-AF7E-4926-97F3-FCD917F777DD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5227002" y="6236669"/>
                <a:ext cx="44352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">
            <p14:nvContentPartPr>
              <p14:cNvPr id="19" name="Ink 18">
                <a:extLst>
                  <a:ext uri="{FF2B5EF4-FFF2-40B4-BE49-F238E27FC236}">
                    <a16:creationId xmlns:a16="http://schemas.microsoft.com/office/drawing/2014/main" id="{165C458F-58AB-4EE4-AAA3-9A627A58A4C9}"/>
                  </a:ext>
                </a:extLst>
              </p14:cNvPr>
              <p14:cNvContentPartPr/>
              <p14:nvPr/>
            </p14:nvContentPartPr>
            <p14:xfrm>
              <a:off x="3685122" y="5280869"/>
              <a:ext cx="285480" cy="360"/>
            </p14:xfrm>
          </p:contentPart>
        </mc:Choice>
        <mc:Fallback>
          <p:pic>
            <p:nvPicPr>
              <p:cNvPr id="19" name="Ink 18">
                <a:extLst>
                  <a:ext uri="{FF2B5EF4-FFF2-40B4-BE49-F238E27FC236}">
                    <a16:creationId xmlns:a16="http://schemas.microsoft.com/office/drawing/2014/main" id="{165C458F-58AB-4EE4-AAA3-9A627A58A4C9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3631482" y="5173229"/>
                <a:ext cx="39312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6">
            <p14:nvContentPartPr>
              <p14:cNvPr id="20" name="Ink 19">
                <a:extLst>
                  <a:ext uri="{FF2B5EF4-FFF2-40B4-BE49-F238E27FC236}">
                    <a16:creationId xmlns:a16="http://schemas.microsoft.com/office/drawing/2014/main" id="{507FC7EE-229F-4742-891C-20DBEEBDBFB5}"/>
                  </a:ext>
                </a:extLst>
              </p14:cNvPr>
              <p14:cNvContentPartPr/>
              <p14:nvPr/>
            </p14:nvContentPartPr>
            <p14:xfrm>
              <a:off x="5281002" y="5222549"/>
              <a:ext cx="325800" cy="21960"/>
            </p14:xfrm>
          </p:contentPart>
        </mc:Choice>
        <mc:Fallback>
          <p:pic>
            <p:nvPicPr>
              <p:cNvPr id="20" name="Ink 19">
                <a:extLst>
                  <a:ext uri="{FF2B5EF4-FFF2-40B4-BE49-F238E27FC236}">
                    <a16:creationId xmlns:a16="http://schemas.microsoft.com/office/drawing/2014/main" id="{507FC7EE-229F-4742-891C-20DBEEBDBFB5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5227002" y="5114549"/>
                <a:ext cx="433440" cy="237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8">
            <p14:nvContentPartPr>
              <p14:cNvPr id="21" name="Ink 20">
                <a:extLst>
                  <a:ext uri="{FF2B5EF4-FFF2-40B4-BE49-F238E27FC236}">
                    <a16:creationId xmlns:a16="http://schemas.microsoft.com/office/drawing/2014/main" id="{37BA1E05-A5D6-42A2-B525-B6BA459DAC6D}"/>
                  </a:ext>
                </a:extLst>
              </p14:cNvPr>
              <p14:cNvContentPartPr/>
              <p14:nvPr/>
            </p14:nvContentPartPr>
            <p14:xfrm>
              <a:off x="5299722" y="5071709"/>
              <a:ext cx="247320" cy="3960"/>
            </p14:xfrm>
          </p:contentPart>
        </mc:Choice>
        <mc:Fallback>
          <p:pic>
            <p:nvPicPr>
              <p:cNvPr id="21" name="Ink 20">
                <a:extLst>
                  <a:ext uri="{FF2B5EF4-FFF2-40B4-BE49-F238E27FC236}">
                    <a16:creationId xmlns:a16="http://schemas.microsoft.com/office/drawing/2014/main" id="{37BA1E05-A5D6-42A2-B525-B6BA459DAC6D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5245722" y="4964069"/>
                <a:ext cx="354960" cy="219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0">
            <p14:nvContentPartPr>
              <p14:cNvPr id="22" name="Ink 21">
                <a:extLst>
                  <a:ext uri="{FF2B5EF4-FFF2-40B4-BE49-F238E27FC236}">
                    <a16:creationId xmlns:a16="http://schemas.microsoft.com/office/drawing/2014/main" id="{7A714AC7-F858-4D73-A535-33702C9B9C82}"/>
                  </a:ext>
                </a:extLst>
              </p14:cNvPr>
              <p14:cNvContentPartPr/>
              <p14:nvPr/>
            </p14:nvContentPartPr>
            <p14:xfrm>
              <a:off x="5281002" y="4886669"/>
              <a:ext cx="323640" cy="3960"/>
            </p14:xfrm>
          </p:contentPart>
        </mc:Choice>
        <mc:Fallback>
          <p:pic>
            <p:nvPicPr>
              <p:cNvPr id="22" name="Ink 21">
                <a:extLst>
                  <a:ext uri="{FF2B5EF4-FFF2-40B4-BE49-F238E27FC236}">
                    <a16:creationId xmlns:a16="http://schemas.microsoft.com/office/drawing/2014/main" id="{7A714AC7-F858-4D73-A535-33702C9B9C82}"/>
                  </a:ext>
                </a:extLst>
              </p:cNvPr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5227002" y="4779029"/>
                <a:ext cx="431280" cy="219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2">
            <p14:nvContentPartPr>
              <p14:cNvPr id="23" name="Ink 22">
                <a:extLst>
                  <a:ext uri="{FF2B5EF4-FFF2-40B4-BE49-F238E27FC236}">
                    <a16:creationId xmlns:a16="http://schemas.microsoft.com/office/drawing/2014/main" id="{88DA1F64-EACB-4A06-AB13-75EEFFE02E52}"/>
                  </a:ext>
                </a:extLst>
              </p14:cNvPr>
              <p14:cNvContentPartPr/>
              <p14:nvPr/>
            </p14:nvContentPartPr>
            <p14:xfrm>
              <a:off x="5262282" y="4681829"/>
              <a:ext cx="325080" cy="38880"/>
            </p14:xfrm>
          </p:contentPart>
        </mc:Choice>
        <mc:Fallback>
          <p:pic>
            <p:nvPicPr>
              <p:cNvPr id="23" name="Ink 22">
                <a:extLst>
                  <a:ext uri="{FF2B5EF4-FFF2-40B4-BE49-F238E27FC236}">
                    <a16:creationId xmlns:a16="http://schemas.microsoft.com/office/drawing/2014/main" id="{88DA1F64-EACB-4A06-AB13-75EEFFE02E52}"/>
                  </a:ext>
                </a:extLst>
              </p:cNvPr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5208282" y="4574189"/>
                <a:ext cx="432720" cy="254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4">
            <p14:nvContentPartPr>
              <p14:cNvPr id="29" name="Ink 28">
                <a:extLst>
                  <a:ext uri="{FF2B5EF4-FFF2-40B4-BE49-F238E27FC236}">
                    <a16:creationId xmlns:a16="http://schemas.microsoft.com/office/drawing/2014/main" id="{5E14A9A3-4D4C-475C-BF2B-69AE23FB8FB2}"/>
                  </a:ext>
                </a:extLst>
              </p14:cNvPr>
              <p14:cNvContentPartPr/>
              <p14:nvPr/>
            </p14:nvContentPartPr>
            <p14:xfrm>
              <a:off x="7370802" y="5523509"/>
              <a:ext cx="360" cy="360"/>
            </p14:xfrm>
          </p:contentPart>
        </mc:Choice>
        <mc:Fallback>
          <p:pic>
            <p:nvPicPr>
              <p:cNvPr id="29" name="Ink 28">
                <a:extLst>
                  <a:ext uri="{FF2B5EF4-FFF2-40B4-BE49-F238E27FC236}">
                    <a16:creationId xmlns:a16="http://schemas.microsoft.com/office/drawing/2014/main" id="{5E14A9A3-4D4C-475C-BF2B-69AE23FB8FB2}"/>
                  </a:ext>
                </a:extLst>
              </p:cNvPr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7361802" y="5514869"/>
                <a:ext cx="18000" cy="18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1865883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203</Words>
  <Application>Microsoft Office PowerPoint</Application>
  <PresentationFormat>Widescreen</PresentationFormat>
  <Paragraphs>26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Courier New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Jeff</dc:creator>
  <cp:lastModifiedBy>Jeff</cp:lastModifiedBy>
  <cp:revision>1</cp:revision>
  <dcterms:created xsi:type="dcterms:W3CDTF">2021-11-24T13:24:01Z</dcterms:created>
  <dcterms:modified xsi:type="dcterms:W3CDTF">2021-11-24T14:30:35Z</dcterms:modified>
</cp:coreProperties>
</file>