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10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8.jpeg" ContentType="image/jpeg"/>
  <Override PartName="/ppt/media/image5.jpeg" ContentType="image/jpeg"/>
  <Override PartName="/ppt/media/image6.jpeg" ContentType="image/jpeg"/>
  <Override PartName="/ppt/media/image13.png" ContentType="image/png"/>
  <Override PartName="/ppt/media/image7.jpeg" ContentType="image/jpeg"/>
  <Override PartName="/ppt/media/image11.png" ContentType="image/png"/>
  <Override PartName="/ppt/media/image9.png" ContentType="image/png"/>
  <Override PartName="/ppt/media/image12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6" descr="Graphical user interface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436720" y="5761080"/>
            <a:ext cx="3238200" cy="4186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Picture 5" descr=""/>
          <p:cNvPicPr/>
          <p:nvPr/>
        </p:nvPicPr>
        <p:blipFill>
          <a:blip r:embed="rId3"/>
          <a:stretch/>
        </p:blipFill>
        <p:spPr>
          <a:xfrm>
            <a:off x="5436720" y="5761080"/>
            <a:ext cx="3238200" cy="4186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20024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4" marL="154296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9549ECBA-2745-49F9-ABCD-B11E4BF733BB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E0AE5CDE-B0A9-4C7B-9344-378E6333EDBF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Num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842A0F51-C943-4A0B-AFB2-71503EA5D15D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Num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012ABAB6-EA81-4A14-94DD-913120400561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mailto:RT-RACF-Www@bnl.gov" TargetMode="Externa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mailto:RT-RACF-Www@bnl.gov" TargetMode="Externa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Arial"/>
              </a:rPr>
              <a:t>SDCC Website Content Editing</a:t>
            </a:r>
            <a:r>
              <a:rPr b="1" lang="en-US" sz="4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609840" y="5773320"/>
            <a:ext cx="7750440" cy="74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12-8-2021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Jason Smith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Louis Pelosi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Initial steps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428760" y="1462320"/>
            <a:ext cx="8286480" cy="4206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All liaisons will need to log into sdcc.bnl.gov first and request their account be elevated to the liaison role via the Www RT queue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171360" indent="-171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hlinkClick r:id="rId1"/>
              </a:rPr>
              <a:t>RT-RACF-Www@bnl.gov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Once the user has the liaison role attached to their account they will see a new toolbar on the site with access to a section called “content”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F153CCA0-24F4-4160-B70A-07430DCA33C5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2"/>
          <a:stretch/>
        </p:blipFill>
        <p:spPr>
          <a:xfrm>
            <a:off x="406800" y="3657600"/>
            <a:ext cx="8554320" cy="89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How to edit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428760" y="1370880"/>
            <a:ext cx="8286480" cy="4206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Clicking through ‘content’ from the toolbar will bring you to a new section listing all available content that can be edited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Select which page you are going to edit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5A157FD0-DF74-4B13-A815-FFCFFC0650D4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428760" y="2560320"/>
            <a:ext cx="8503560" cy="289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28760" y="-274320"/>
            <a:ext cx="82864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Editing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57560" y="731520"/>
            <a:ext cx="8503560" cy="731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Once you edit the content it will be considered “locked” from other users preventing parallel editing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4198EEC7-7AC4-48C2-9DC3-8F15407EE3A5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548640" y="1463040"/>
            <a:ext cx="8321040" cy="543960"/>
          </a:xfrm>
          <a:prstGeom prst="rect">
            <a:avLst/>
          </a:prstGeom>
          <a:ln>
            <a:noFill/>
          </a:ln>
        </p:spPr>
      </p:pic>
      <p:sp>
        <p:nvSpPr>
          <p:cNvPr id="249" name="TextShape 4"/>
          <p:cNvSpPr txBox="1"/>
          <p:nvPr/>
        </p:nvSpPr>
        <p:spPr>
          <a:xfrm>
            <a:off x="457200" y="2103120"/>
            <a:ext cx="8503560" cy="731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You can make your changes/updates using the editor, you will also be able to edit using html if you choose by selecting the ‘source’ button on the right of the body section toolbar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500040" y="3180600"/>
            <a:ext cx="8461080" cy="1482840"/>
          </a:xfrm>
          <a:prstGeom prst="rect">
            <a:avLst/>
          </a:prstGeom>
          <a:ln>
            <a:noFill/>
          </a:ln>
        </p:spPr>
      </p:pic>
      <p:sp>
        <p:nvSpPr>
          <p:cNvPr id="251" name="CustomShape 5"/>
          <p:cNvSpPr/>
          <p:nvPr/>
        </p:nvSpPr>
        <p:spPr>
          <a:xfrm>
            <a:off x="8181000" y="3840480"/>
            <a:ext cx="780120" cy="4572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28760" y="-274320"/>
            <a:ext cx="82864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Saving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57560" y="731520"/>
            <a:ext cx="8503560" cy="731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When you are finished making your changes you should select the “Save” button “Save &amp; Edit” will save your work the same but keep the lock on if you need to take a break and come back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171360" indent="-171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lock is automatically removed after 4 hours of inactivity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171360" indent="-171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member of the SDCC staff will be able to approve the changes you will need to open a ticket in the Www RT queue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71360" indent="-171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hlinkClick r:id="rId1"/>
              </a:rPr>
              <a:t>RT-RACF-Www@bnl.gov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71360" indent="-171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 sure to include a link to the page you are editing so that staff can be sure they are referring to the correct page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9B6CD3C2-70F5-444D-BF76-086557055B81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1998720" y="3931920"/>
            <a:ext cx="5133600" cy="1914120"/>
          </a:xfrm>
          <a:prstGeom prst="rect">
            <a:avLst/>
          </a:prstGeom>
          <a:ln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3383280" y="5212080"/>
            <a:ext cx="914400" cy="54864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857520" y="365760"/>
            <a:ext cx="2982960" cy="1188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Questions?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C9D07F5D-A7F6-4EF9-8204-C1F74DCC876D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LibreOffice/6.4.7.2$Linux_X86_64 LibreOffice_project/40$Build-2</Application>
  <Words>38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2021-12-08T11:49:05Z</dcterms:created>
  <dc:creator/>
  <dc:description/>
  <dc:language>en-US</dc:language>
  <cp:lastModifiedBy/>
  <dcterms:modified xsi:type="dcterms:W3CDTF">2021-12-08T15:09:12Z</dcterms:modified>
  <cp:revision>2</cp:revision>
  <dc:subject/>
  <dc:title>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