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31" d="100"/>
          <a:sy n="31" d="100"/>
        </p:scale>
        <p:origin x="822"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258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4" name="Title Text"/>
          <p:cNvSpPr txBox="1">
            <a:spLocks noGrp="1"/>
          </p:cNvSpPr>
          <p:nvPr>
            <p:ph type="title"/>
          </p:nvPr>
        </p:nvSpPr>
        <p:spPr>
          <a:xfrm>
            <a:off x="224971" y="580797"/>
            <a:ext cx="22145174" cy="1247776"/>
          </a:xfrm>
          <a:prstGeom prst="rect">
            <a:avLst/>
          </a:prstGeom>
        </p:spPr>
        <p:txBody>
          <a:bodyPr/>
          <a:lstStyle/>
          <a:p>
            <a:r>
              <a:t>Title Text</a:t>
            </a:r>
          </a:p>
        </p:txBody>
      </p:sp>
      <p:sp>
        <p:nvSpPr>
          <p:cNvPr id="15" name="Body Level One…"/>
          <p:cNvSpPr txBox="1">
            <a:spLocks noGrp="1"/>
          </p:cNvSpPr>
          <p:nvPr>
            <p:ph type="body" idx="1"/>
          </p:nvPr>
        </p:nvSpPr>
        <p:spPr>
          <a:xfrm>
            <a:off x="224969" y="2177598"/>
            <a:ext cx="23672801" cy="10731908"/>
          </a:xfrm>
          <a:prstGeom prst="rect">
            <a:avLst/>
          </a:prstGeom>
        </p:spPr>
        <p:txBody>
          <a:bodyPr>
            <a:noAutofit/>
          </a:bodyPr>
          <a:lstStyle>
            <a:lvl1pPr marL="635000" indent="-635000">
              <a:lnSpc>
                <a:spcPct val="100000"/>
              </a:lnSpc>
              <a:buClr>
                <a:srgbClr val="011893"/>
              </a:buClr>
              <a:buSzPct val="181000"/>
              <a:buFontTx/>
            </a:lvl1pPr>
            <a:lvl2pPr marL="1498600" indent="-863600">
              <a:lnSpc>
                <a:spcPct val="100000"/>
              </a:lnSpc>
              <a:buClr>
                <a:srgbClr val="011893"/>
              </a:buClr>
              <a:buFontTx/>
            </a:lvl2pPr>
            <a:lvl3pPr marL="2171700" indent="-698500">
              <a:lnSpc>
                <a:spcPct val="100000"/>
              </a:lnSpc>
              <a:buClr>
                <a:srgbClr val="011893"/>
              </a:buClr>
              <a:buSzPct val="75000"/>
              <a:buFontTx/>
              <a:buChar char="๏"/>
            </a:lvl3pPr>
            <a:lvl4pPr marL="2895600">
              <a:lnSpc>
                <a:spcPct val="100000"/>
              </a:lnSpc>
              <a:buClr>
                <a:srgbClr val="011893"/>
              </a:buClr>
              <a:buSzPct val="64000"/>
              <a:buFontTx/>
              <a:buChar char="❖"/>
            </a:lvl4pPr>
            <a:lvl5pPr marL="3581400">
              <a:lnSpc>
                <a:spcPct val="100000"/>
              </a:lnSpc>
              <a:buClr>
                <a:srgbClr val="011893"/>
              </a:buClr>
              <a:buFontTx/>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7" name="Picture 6" descr="Picture 6"/>
          <p:cNvPicPr>
            <a:picLocks noChangeAspect="1"/>
          </p:cNvPicPr>
          <p:nvPr/>
        </p:nvPicPr>
        <p:blipFill>
          <a:blip r:embed="rId2"/>
          <a:stretch>
            <a:fillRect/>
          </a:stretch>
        </p:blipFill>
        <p:spPr>
          <a:xfrm>
            <a:off x="-18143" y="4590"/>
            <a:ext cx="22405048" cy="478862"/>
          </a:xfrm>
          <a:prstGeom prst="rect">
            <a:avLst/>
          </a:prstGeom>
          <a:ln w="12700">
            <a:miter lim="400000"/>
          </a:ln>
        </p:spPr>
      </p:pic>
      <p:pic>
        <p:nvPicPr>
          <p:cNvPr id="18" name="image2.png" descr="image2.png"/>
          <p:cNvPicPr>
            <a:picLocks noChangeAspect="1"/>
          </p:cNvPicPr>
          <p:nvPr/>
        </p:nvPicPr>
        <p:blipFill>
          <a:blip r:embed="rId3"/>
          <a:srcRect t="21" b="21"/>
          <a:stretch>
            <a:fillRect/>
          </a:stretch>
        </p:blipFill>
        <p:spPr>
          <a:xfrm>
            <a:off x="10862019" y="16365859"/>
            <a:ext cx="1487207" cy="1871831"/>
          </a:xfrm>
          <a:prstGeom prst="rect">
            <a:avLst/>
          </a:prstGeom>
          <a:ln w="12700">
            <a:miter lim="400000"/>
          </a:ln>
        </p:spPr>
      </p:pic>
      <p:pic>
        <p:nvPicPr>
          <p:cNvPr id="19" name="Athena_Logo_fullcolor.png" descr="Athena_Logo_fullcolor.png"/>
          <p:cNvPicPr>
            <a:picLocks noChangeAspect="1"/>
          </p:cNvPicPr>
          <p:nvPr/>
        </p:nvPicPr>
        <p:blipFill>
          <a:blip r:embed="rId4"/>
          <a:stretch>
            <a:fillRect/>
          </a:stretch>
        </p:blipFill>
        <p:spPr>
          <a:xfrm>
            <a:off x="22426866" y="62414"/>
            <a:ext cx="1571137" cy="1871663"/>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6" name="Body Level One…"/>
          <p:cNvSpPr txBox="1">
            <a:spLocks noGrp="1"/>
          </p:cNvSpPr>
          <p:nvPr>
            <p:ph type="body" sz="quarter" idx="1" hasCustomPrompt="1"/>
          </p:nvPr>
        </p:nvSpPr>
        <p:spPr>
          <a:xfrm>
            <a:off x="12523010" y="9815973"/>
            <a:ext cx="11698431" cy="2250754"/>
          </a:xfrm>
          <a:prstGeom prst="rect">
            <a:avLst/>
          </a:prstGeom>
        </p:spPr>
        <p:txBody>
          <a:bodyPr/>
          <a:lstStyle>
            <a:lvl1pPr marL="0" indent="0" algn="r">
              <a:buClrTx/>
              <a:buSzTx/>
              <a:buFontTx/>
              <a:buNone/>
              <a:defRPr sz="4800">
                <a:solidFill>
                  <a:srgbClr val="011893"/>
                </a:solidFill>
              </a:defRPr>
            </a:lvl1pPr>
            <a:lvl2pPr marL="0" indent="457200" algn="r">
              <a:buClrTx/>
              <a:buSzTx/>
              <a:buFontTx/>
              <a:buNone/>
              <a:defRPr sz="4800">
                <a:solidFill>
                  <a:srgbClr val="011893"/>
                </a:solidFill>
              </a:defRPr>
            </a:lvl2pPr>
            <a:lvl3pPr marL="0" indent="914400" algn="r">
              <a:buClrTx/>
              <a:buSzTx/>
              <a:buFontTx/>
              <a:buNone/>
              <a:defRPr sz="4800">
                <a:solidFill>
                  <a:srgbClr val="011893"/>
                </a:solidFill>
              </a:defRPr>
            </a:lvl3pPr>
            <a:lvl4pPr marL="0" indent="1371600" algn="r">
              <a:buClrTx/>
              <a:buSzTx/>
              <a:buFontTx/>
              <a:buNone/>
              <a:defRPr sz="4800">
                <a:solidFill>
                  <a:srgbClr val="011893"/>
                </a:solidFill>
              </a:defRPr>
            </a:lvl4pPr>
            <a:lvl5pPr marL="0" indent="1828800" algn="r">
              <a:buClrTx/>
              <a:buSzTx/>
              <a:buFontTx/>
              <a:buNone/>
              <a:defRPr sz="4800">
                <a:solidFill>
                  <a:srgbClr val="011893"/>
                </a:solidFill>
              </a:defRPr>
            </a:lvl5pPr>
          </a:lstStyle>
          <a:p>
            <a:r>
              <a:t>First and Last Name ( Institution)</a:t>
            </a:r>
          </a:p>
          <a:p>
            <a:pPr lvl="1"/>
            <a:endParaRPr/>
          </a:p>
          <a:p>
            <a:pPr lvl="2"/>
            <a:endParaRPr/>
          </a:p>
          <a:p>
            <a:pPr lvl="3"/>
            <a:endParaRPr/>
          </a:p>
          <a:p>
            <a:pPr lvl="4"/>
            <a:endParaRPr/>
          </a:p>
        </p:txBody>
      </p:sp>
      <p:pic>
        <p:nvPicPr>
          <p:cNvPr id="27" name="image3.jpeg" descr="image3.jpeg"/>
          <p:cNvPicPr>
            <a:picLocks noChangeAspect="1"/>
          </p:cNvPicPr>
          <p:nvPr/>
        </p:nvPicPr>
        <p:blipFill>
          <a:blip r:embed="rId2">
            <a:alphaModFix amt="74679"/>
          </a:blip>
          <a:srcRect t="61" b="61"/>
          <a:stretch>
            <a:fillRect/>
          </a:stretch>
        </p:blipFill>
        <p:spPr>
          <a:xfrm>
            <a:off x="-12700" y="0"/>
            <a:ext cx="24384000" cy="9624807"/>
          </a:xfrm>
          <a:prstGeom prst="rect">
            <a:avLst/>
          </a:prstGeom>
          <a:ln w="12700">
            <a:miter lim="400000"/>
          </a:ln>
        </p:spPr>
      </p:pic>
      <p:sp>
        <p:nvSpPr>
          <p:cNvPr id="28" name="Title Text"/>
          <p:cNvSpPr txBox="1">
            <a:spLocks noGrp="1"/>
          </p:cNvSpPr>
          <p:nvPr>
            <p:ph type="title"/>
          </p:nvPr>
        </p:nvSpPr>
        <p:spPr>
          <a:xfrm>
            <a:off x="1108260" y="599742"/>
            <a:ext cx="18308321" cy="8757931"/>
          </a:xfrm>
          <a:prstGeom prst="rect">
            <a:avLst/>
          </a:prstGeom>
        </p:spPr>
        <p:txBody>
          <a:bodyPr anchor="t"/>
          <a:lstStyle>
            <a:lvl1pPr>
              <a:defRPr sz="12000"/>
            </a:lvl1pPr>
          </a:lstStyle>
          <a:p>
            <a:r>
              <a:t>Title Text</a:t>
            </a:r>
          </a:p>
        </p:txBody>
      </p:sp>
      <p:pic>
        <p:nvPicPr>
          <p:cNvPr id="29" name="Athena_Logo_fullcolor.png" descr="Athena_Logo_fullcolor.png"/>
          <p:cNvPicPr>
            <a:picLocks noChangeAspect="1"/>
          </p:cNvPicPr>
          <p:nvPr/>
        </p:nvPicPr>
        <p:blipFill>
          <a:blip r:embed="rId3"/>
          <a:stretch>
            <a:fillRect/>
          </a:stretch>
        </p:blipFill>
        <p:spPr>
          <a:xfrm>
            <a:off x="279756" y="9783622"/>
            <a:ext cx="3185214" cy="3794481"/>
          </a:xfrm>
          <a:prstGeom prst="rect">
            <a:avLst/>
          </a:prstGeom>
          <a:ln w="12700">
            <a:miter lim="400000"/>
          </a:ln>
        </p:spPr>
      </p:pic>
      <p:sp>
        <p:nvSpPr>
          <p:cNvPr id="30"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6" name="Picture 6" descr="Picture 6"/>
          <p:cNvPicPr>
            <a:picLocks noChangeAspect="1"/>
          </p:cNvPicPr>
          <p:nvPr/>
        </p:nvPicPr>
        <p:blipFill>
          <a:blip r:embed="rId2"/>
          <a:stretch>
            <a:fillRect/>
          </a:stretch>
        </p:blipFill>
        <p:spPr>
          <a:xfrm>
            <a:off x="-18143" y="4590"/>
            <a:ext cx="22405048" cy="478862"/>
          </a:xfrm>
          <a:prstGeom prst="rect">
            <a:avLst/>
          </a:prstGeom>
          <a:ln w="12700">
            <a:miter lim="400000"/>
          </a:ln>
        </p:spPr>
      </p:pic>
      <p:pic>
        <p:nvPicPr>
          <p:cNvPr id="47" name="Athena_Logo_fullcolor.png" descr="Athena_Logo_fullcolor.png"/>
          <p:cNvPicPr>
            <a:picLocks noChangeAspect="1"/>
          </p:cNvPicPr>
          <p:nvPr/>
        </p:nvPicPr>
        <p:blipFill>
          <a:blip r:embed="rId3"/>
          <a:stretch>
            <a:fillRect/>
          </a:stretch>
        </p:blipFill>
        <p:spPr>
          <a:xfrm>
            <a:off x="22426866" y="62414"/>
            <a:ext cx="1571137" cy="1871663"/>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4969" y="697140"/>
            <a:ext cx="21952860" cy="1247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Slide Number"/>
          <p:cNvSpPr txBox="1">
            <a:spLocks noGrp="1"/>
          </p:cNvSpPr>
          <p:nvPr>
            <p:ph type="sldNum" sz="quarter" idx="2"/>
          </p:nvPr>
        </p:nvSpPr>
        <p:spPr>
          <a:xfrm>
            <a:off x="23363160" y="13041716"/>
            <a:ext cx="534611" cy="5285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pic>
        <p:nvPicPr>
          <p:cNvPr id="4" name="Picture 6" descr="Picture 6"/>
          <p:cNvPicPr>
            <a:picLocks noChangeAspect="1"/>
          </p:cNvPicPr>
          <p:nvPr/>
        </p:nvPicPr>
        <p:blipFill>
          <a:blip r:embed="rId6"/>
          <a:stretch>
            <a:fillRect/>
          </a:stretch>
        </p:blipFill>
        <p:spPr>
          <a:xfrm>
            <a:off x="9710256" y="16751140"/>
            <a:ext cx="1487207" cy="1871831"/>
          </a:xfrm>
          <a:prstGeom prst="rect">
            <a:avLst/>
          </a:prstGeom>
          <a:ln w="12700">
            <a:miter lim="400000"/>
          </a:ln>
        </p:spPr>
      </p:pic>
      <p:pic>
        <p:nvPicPr>
          <p:cNvPr id="5" name="Picture 6" descr="Picture 6"/>
          <p:cNvPicPr>
            <a:picLocks noChangeAspect="1"/>
          </p:cNvPicPr>
          <p:nvPr/>
        </p:nvPicPr>
        <p:blipFill>
          <a:blip r:embed="rId7"/>
          <a:stretch>
            <a:fillRect/>
          </a:stretch>
        </p:blipFill>
        <p:spPr>
          <a:xfrm>
            <a:off x="-18143" y="4590"/>
            <a:ext cx="22405048" cy="478862"/>
          </a:xfrm>
          <a:prstGeom prst="rect">
            <a:avLst/>
          </a:prstGeom>
          <a:ln w="12700">
            <a:miter lim="400000"/>
          </a:ln>
        </p:spPr>
      </p:pic>
      <p:pic>
        <p:nvPicPr>
          <p:cNvPr id="6" name="Athena_Logo_fullcolor.png" descr="Athena_Logo_fullcolor.png"/>
          <p:cNvPicPr>
            <a:picLocks noChangeAspect="1"/>
          </p:cNvPicPr>
          <p:nvPr/>
        </p:nvPicPr>
        <p:blipFill>
          <a:blip r:embed="rId8"/>
          <a:stretch>
            <a:fillRect/>
          </a:stretch>
        </p:blipFill>
        <p:spPr>
          <a:xfrm>
            <a:off x="22426866" y="62414"/>
            <a:ext cx="1571137" cy="1871663"/>
          </a:xfrm>
          <a:prstGeom prst="rect">
            <a:avLst/>
          </a:prstGeom>
          <a:ln w="12700">
            <a:miter lim="400000"/>
          </a:ln>
        </p:spPr>
      </p:pic>
      <p:sp>
        <p:nvSpPr>
          <p:cNvPr id="7"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11893"/>
          </a:solidFill>
          <a:uFillTx/>
          <a:latin typeface="Arial"/>
          <a:ea typeface="Arial"/>
          <a:cs typeface="Arial"/>
          <a:sym typeface="Arial"/>
        </a:defRPr>
      </a:lvl9pPr>
    </p:titleStyle>
    <p:bodyStyle>
      <a:lvl1pPr marL="457200" marR="0" indent="-457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1pPr>
      <a:lvl2pPr marL="990600" marR="0" indent="-5334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2pPr>
      <a:lvl3pPr marL="1554479" marR="0" indent="-640079"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3pPr>
      <a:lvl4pPr marL="20828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4pPr>
      <a:lvl5pPr marL="25400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5pPr>
      <a:lvl6pPr marL="29972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6pPr>
      <a:lvl7pPr marL="34544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7pPr>
      <a:lvl8pPr marL="39116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8pPr>
      <a:lvl9pPr marL="43688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reetings"/>
          <p:cNvSpPr txBox="1">
            <a:spLocks noGrp="1"/>
          </p:cNvSpPr>
          <p:nvPr>
            <p:ph type="title"/>
          </p:nvPr>
        </p:nvSpPr>
        <p:spPr>
          <a:prstGeom prst="rect">
            <a:avLst/>
          </a:prstGeom>
        </p:spPr>
        <p:txBody>
          <a:bodyPr>
            <a:normAutofit/>
          </a:bodyPr>
          <a:lstStyle>
            <a:lvl1pPr defTabSz="1554480">
              <a:defRPr sz="7480"/>
            </a:lvl1pPr>
          </a:lstStyle>
          <a:p>
            <a:r>
              <a:rPr lang="en-US" dirty="0"/>
              <a:t>DPAP question, O1</a:t>
            </a:r>
            <a:endParaRPr dirty="0"/>
          </a:p>
        </p:txBody>
      </p:sp>
      <p:sp>
        <p:nvSpPr>
          <p:cNvPr id="57" name="Hallo…"/>
          <p:cNvSpPr txBox="1">
            <a:spLocks noGrp="1"/>
          </p:cNvSpPr>
          <p:nvPr>
            <p:ph type="body" idx="1"/>
          </p:nvPr>
        </p:nvSpPr>
        <p:spPr>
          <a:xfrm>
            <a:off x="239090" y="4332166"/>
            <a:ext cx="23798780" cy="9135861"/>
          </a:xfrm>
          <a:prstGeom prst="rect">
            <a:avLst/>
          </a:prstGeom>
        </p:spPr>
        <p:txBody>
          <a:bodyPr/>
          <a:lstStyle/>
          <a:p>
            <a:pPr>
              <a:buSzPct val="110000"/>
              <a:buFont typeface="System Font Regular"/>
              <a:buChar char="●"/>
            </a:pPr>
            <a:r>
              <a:rPr lang="en-US" sz="3600" b="1">
                <a:solidFill>
                  <a:srgbClr val="002060"/>
                </a:solidFill>
              </a:rPr>
              <a:t>All </a:t>
            </a:r>
            <a:r>
              <a:rPr lang="en-US" sz="3600" b="1" dirty="0">
                <a:solidFill>
                  <a:srgbClr val="002060"/>
                </a:solidFill>
              </a:rPr>
              <a:t>the ATHENA subsystem included in the ATHENA Proposal are necessary to fulfill the ATHENA mission, namely covering the whole physics scope as presented in the White Paper and the NAS report matching the performance requirements summarized in the Yellow Report.</a:t>
            </a:r>
          </a:p>
          <a:p>
            <a:pPr>
              <a:buSzPct val="110000"/>
              <a:buFont typeface="System Font Regular"/>
              <a:buChar char="●"/>
            </a:pPr>
            <a:r>
              <a:rPr lang="en-US" sz="3600" dirty="0">
                <a:solidFill>
                  <a:srgbClr val="002060"/>
                </a:solidFill>
              </a:rPr>
              <a:t>In case staging becomes necessary, three main criteria must be followed:</a:t>
            </a:r>
          </a:p>
          <a:p>
            <a:pPr lvl="1">
              <a:buSzPct val="110000"/>
              <a:buFont typeface="Wingdings" panose="05000000000000000000" pitchFamily="2" charset="2"/>
              <a:buChar char="q"/>
            </a:pPr>
            <a:r>
              <a:rPr lang="en-US" sz="3600" dirty="0">
                <a:solidFill>
                  <a:srgbClr val="002060"/>
                </a:solidFill>
              </a:rPr>
              <a:t>Avoid staging detectors that, when installed, require a complete disassembly of the detector;</a:t>
            </a:r>
          </a:p>
          <a:p>
            <a:pPr lvl="1">
              <a:buSzPct val="110000"/>
              <a:buFont typeface="Wingdings" panose="05000000000000000000" pitchFamily="2" charset="2"/>
              <a:buChar char="q"/>
            </a:pPr>
            <a:r>
              <a:rPr lang="en-US" sz="3600" dirty="0">
                <a:solidFill>
                  <a:srgbClr val="002060"/>
                </a:solidFill>
              </a:rPr>
              <a:t>Do not compromised initial physics measurements, namely those that can be performed with limited luminosity;</a:t>
            </a:r>
          </a:p>
          <a:p>
            <a:pPr lvl="1">
              <a:buSzPct val="110000"/>
              <a:buFont typeface="Wingdings" panose="05000000000000000000" pitchFamily="2" charset="2"/>
              <a:buChar char="q"/>
            </a:pPr>
            <a:r>
              <a:rPr lang="en-US" sz="3600" dirty="0">
                <a:solidFill>
                  <a:srgbClr val="002060"/>
                </a:solidFill>
              </a:rPr>
              <a:t>Do not install at CD4Ae those detectors that can be damaged during beam settings.</a:t>
            </a:r>
          </a:p>
          <a:p>
            <a:pPr>
              <a:buSzPct val="110000"/>
            </a:pPr>
            <a:r>
              <a:rPr lang="en-US" sz="3600" dirty="0">
                <a:solidFill>
                  <a:srgbClr val="002060"/>
                </a:solidFill>
              </a:rPr>
              <a:t>On the basis of these criteria, the detectors that can be staged without major compromising ATHENA physics production are:</a:t>
            </a:r>
          </a:p>
          <a:p>
            <a:pPr lvl="1">
              <a:buSzPct val="110000"/>
            </a:pPr>
            <a:r>
              <a:rPr lang="en-US" sz="3600" dirty="0">
                <a:solidFill>
                  <a:srgbClr val="002060"/>
                </a:solidFill>
              </a:rPr>
              <a:t>The three vertex layers</a:t>
            </a:r>
          </a:p>
          <a:p>
            <a:pPr lvl="1">
              <a:buSzPct val="110000"/>
            </a:pPr>
            <a:r>
              <a:rPr lang="en-US" sz="3600" dirty="0">
                <a:solidFill>
                  <a:srgbClr val="002060"/>
                </a:solidFill>
              </a:rPr>
              <a:t>The trackers of the far forward region</a:t>
            </a:r>
          </a:p>
          <a:p>
            <a:pPr lvl="1">
              <a:buSzPct val="110000"/>
            </a:pPr>
            <a:r>
              <a:rPr lang="en-US" sz="3600" dirty="0">
                <a:solidFill>
                  <a:srgbClr val="002060"/>
                </a:solidFill>
              </a:rPr>
              <a:t>The barrel TOF layer</a:t>
            </a:r>
            <a:endParaRPr lang="en-US" sz="3800" dirty="0">
              <a:solidFill>
                <a:srgbClr val="002060"/>
              </a:solidFill>
            </a:endParaRPr>
          </a:p>
        </p:txBody>
      </p:sp>
      <p:sp>
        <p:nvSpPr>
          <p:cNvPr id="5" name="Hallo…">
            <a:extLst>
              <a:ext uri="{FF2B5EF4-FFF2-40B4-BE49-F238E27FC236}">
                <a16:creationId xmlns:a16="http://schemas.microsoft.com/office/drawing/2014/main" id="{5FC55544-3EA3-46AA-BD14-A35817E0749E}"/>
              </a:ext>
            </a:extLst>
          </p:cNvPr>
          <p:cNvSpPr txBox="1">
            <a:spLocks/>
          </p:cNvSpPr>
          <p:nvPr/>
        </p:nvSpPr>
        <p:spPr>
          <a:xfrm>
            <a:off x="239090" y="1739269"/>
            <a:ext cx="23921390" cy="278623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Autofit/>
          </a:bodyPr>
          <a:lstStyle>
            <a:lvl1pPr marL="635000" marR="0" indent="-635000" algn="l" defTabSz="1828800" rtl="0" latinLnBrk="0">
              <a:lnSpc>
                <a:spcPct val="100000"/>
              </a:lnSpc>
              <a:spcBef>
                <a:spcPts val="2000"/>
              </a:spcBef>
              <a:spcAft>
                <a:spcPts val="0"/>
              </a:spcAft>
              <a:buClr>
                <a:srgbClr val="011893"/>
              </a:buClr>
              <a:buSzPct val="181000"/>
              <a:buFontTx/>
              <a:buChar char="•"/>
              <a:tabLst/>
              <a:defRPr sz="5600" b="0" i="0" u="none" strike="noStrike" cap="none" spc="0" baseline="0">
                <a:solidFill>
                  <a:srgbClr val="000000"/>
                </a:solidFill>
                <a:uFillTx/>
                <a:latin typeface="Arial"/>
                <a:ea typeface="Arial"/>
                <a:cs typeface="Arial"/>
                <a:sym typeface="Arial"/>
              </a:defRPr>
            </a:lvl1pPr>
            <a:lvl2pPr marL="1498600" marR="0" indent="-863600" algn="l" defTabSz="1828800" rtl="0" latinLnBrk="0">
              <a:lnSpc>
                <a:spcPct val="100000"/>
              </a:lnSpc>
              <a:spcBef>
                <a:spcPts val="2000"/>
              </a:spcBef>
              <a:spcAft>
                <a:spcPts val="0"/>
              </a:spcAft>
              <a:buClr>
                <a:srgbClr val="011893"/>
              </a:buClr>
              <a:buSzPct val="100000"/>
              <a:buFontTx/>
              <a:buChar char="➢"/>
              <a:tabLst/>
              <a:defRPr sz="5600" b="0" i="0" u="none" strike="noStrike" cap="none" spc="0" baseline="0">
                <a:solidFill>
                  <a:srgbClr val="000000"/>
                </a:solidFill>
                <a:uFillTx/>
                <a:latin typeface="Arial"/>
                <a:ea typeface="Arial"/>
                <a:cs typeface="Arial"/>
                <a:sym typeface="Arial"/>
              </a:defRPr>
            </a:lvl2pPr>
            <a:lvl3pPr marL="2171700" marR="0" indent="-698500" algn="l" defTabSz="1828800" rtl="0" latinLnBrk="0">
              <a:lnSpc>
                <a:spcPct val="100000"/>
              </a:lnSpc>
              <a:spcBef>
                <a:spcPts val="2000"/>
              </a:spcBef>
              <a:spcAft>
                <a:spcPts val="0"/>
              </a:spcAft>
              <a:buClr>
                <a:srgbClr val="011893"/>
              </a:buClr>
              <a:buSzPct val="75000"/>
              <a:buFontTx/>
              <a:buChar char="๏"/>
              <a:tabLst/>
              <a:defRPr sz="5600" b="0" i="0" u="none" strike="noStrike" cap="none" spc="0" baseline="0">
                <a:solidFill>
                  <a:srgbClr val="000000"/>
                </a:solidFill>
                <a:uFillTx/>
                <a:latin typeface="Arial"/>
                <a:ea typeface="Arial"/>
                <a:cs typeface="Arial"/>
                <a:sym typeface="Arial"/>
              </a:defRPr>
            </a:lvl3pPr>
            <a:lvl4pPr marL="2895600" marR="0" indent="-711200" algn="l" defTabSz="1828800" rtl="0" latinLnBrk="0">
              <a:lnSpc>
                <a:spcPct val="100000"/>
              </a:lnSpc>
              <a:spcBef>
                <a:spcPts val="2000"/>
              </a:spcBef>
              <a:spcAft>
                <a:spcPts val="0"/>
              </a:spcAft>
              <a:buClr>
                <a:srgbClr val="011893"/>
              </a:buClr>
              <a:buSzPct val="64000"/>
              <a:buFontTx/>
              <a:buChar char="❖"/>
              <a:tabLst/>
              <a:defRPr sz="5600" b="0" i="0" u="none" strike="noStrike" cap="none" spc="0" baseline="0">
                <a:solidFill>
                  <a:srgbClr val="000000"/>
                </a:solidFill>
                <a:uFillTx/>
                <a:latin typeface="Arial"/>
                <a:ea typeface="Arial"/>
                <a:cs typeface="Arial"/>
                <a:sym typeface="Arial"/>
              </a:defRPr>
            </a:lvl4pPr>
            <a:lvl5pPr marL="3581400" marR="0" indent="-711200" algn="l" defTabSz="1828800" rtl="0" latinLnBrk="0">
              <a:lnSpc>
                <a:spcPct val="100000"/>
              </a:lnSpc>
              <a:spcBef>
                <a:spcPts val="2000"/>
              </a:spcBef>
              <a:spcAft>
                <a:spcPts val="0"/>
              </a:spcAft>
              <a:buClr>
                <a:srgbClr val="011893"/>
              </a:buClr>
              <a:buSzPct val="100000"/>
              <a:buFontTx/>
              <a:buChar char="•"/>
              <a:tabLst/>
              <a:defRPr sz="5600" b="0" i="0" u="none" strike="noStrike" cap="none" spc="0" baseline="0">
                <a:solidFill>
                  <a:srgbClr val="000000"/>
                </a:solidFill>
                <a:uFillTx/>
                <a:latin typeface="Arial"/>
                <a:ea typeface="Arial"/>
                <a:cs typeface="Arial"/>
                <a:sym typeface="Arial"/>
              </a:defRPr>
            </a:lvl5pPr>
            <a:lvl6pPr marL="29972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6pPr>
            <a:lvl7pPr marL="34544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7pPr>
            <a:lvl8pPr marL="39116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8pPr>
            <a:lvl9pPr marL="4368800" marR="0" indent="-711200" algn="l" defTabSz="1828800" rtl="0" latinLnBrk="0">
              <a:lnSpc>
                <a:spcPct val="90000"/>
              </a:lnSpc>
              <a:spcBef>
                <a:spcPts val="2000"/>
              </a:spcBef>
              <a:spcAft>
                <a:spcPts val="0"/>
              </a:spcAft>
              <a:buClr>
                <a:srgbClr val="002060"/>
              </a:buClr>
              <a:buSzPct val="100000"/>
              <a:buFont typeface="Arial"/>
              <a:buChar char="•"/>
              <a:tabLst/>
              <a:defRPr sz="5600" b="0" i="0" u="none" strike="noStrike" cap="none" spc="0" baseline="0">
                <a:solidFill>
                  <a:srgbClr val="000000"/>
                </a:solidFill>
                <a:uFillTx/>
                <a:latin typeface="Arial"/>
                <a:ea typeface="Arial"/>
                <a:cs typeface="Arial"/>
                <a:sym typeface="Arial"/>
              </a:defRPr>
            </a:lvl9pPr>
          </a:lstStyle>
          <a:p>
            <a:pPr hangingPunct="1">
              <a:buSzPct val="110000"/>
              <a:buFont typeface="System Font Regular"/>
              <a:buChar char="●"/>
            </a:pPr>
            <a:r>
              <a:rPr lang="en-US" dirty="0"/>
              <a:t>C-2:  What staging scenarios are available, if staging were to become necessary?</a:t>
            </a:r>
          </a:p>
          <a:p>
            <a:pPr hangingPunct="1">
              <a:buSzPct val="110000"/>
              <a:buFont typeface="System Font Regular"/>
              <a:buChar char="●"/>
            </a:pPr>
            <a:r>
              <a:rPr lang="en-US" sz="4000" i="1" dirty="0">
                <a:solidFill>
                  <a:srgbClr val="C00000"/>
                </a:solidFill>
              </a:rPr>
              <a:t>Answer status: PRELIMINARY</a:t>
            </a:r>
          </a:p>
        </p:txBody>
      </p:sp>
    </p:spTree>
    <p:extLst>
      <p:ext uri="{BB962C8B-B14F-4D97-AF65-F5344CB8AC3E}">
        <p14:creationId xmlns:p14="http://schemas.microsoft.com/office/powerpoint/2010/main" val="421654486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261</TotalTime>
  <Words>163</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System Font Regular</vt:lpstr>
      <vt:lpstr>Wingdings</vt:lpstr>
      <vt:lpstr>Office Theme</vt:lpstr>
      <vt:lpstr>DPAP question, O1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Greetings</dc:title>
  <dc:creator>Silvia Dalla Torre</dc:creator>
  <cp:lastModifiedBy>Silvia Dalla Torre</cp:lastModifiedBy>
  <cp:revision>9</cp:revision>
  <dcterms:modified xsi:type="dcterms:W3CDTF">2022-01-02T20:00:24Z</dcterms:modified>
</cp:coreProperties>
</file>