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8478-9B56-45EA-906E-391324B7D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81B85-A4DB-41F0-9373-DDBCC4209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E4A3F-802A-4471-9644-A25DFFCB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D1514-12D2-42AA-BF5A-2414AB0A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C3B1E-0C61-4D27-AFC2-C6D14735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5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41E7-8161-49B6-91AD-24F35FBC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A82AD-F084-48D7-BE35-99BD1A7F8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3923-58DB-4FB6-AD90-4927D382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25DB1-3F64-46DC-94F3-BC448A54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42495-975A-42C2-8A7C-051CEA8F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54B3E-11CF-4F87-A801-7469B6C757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24D1D-0CD2-4BB5-8227-755D10A60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94414-4005-4516-A1CD-263187387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7E400-DF14-49EB-A41A-87B8AF1A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C6BAB-4F71-47B0-87BA-5D70A76B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2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9D6C-A904-498B-872C-6560F30A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A4A73-FB48-4C1E-9350-0C9A2D45C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094D8-7571-4B4B-810A-47FA2F17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75104-2124-4A83-A3AA-1C2C03E9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D1950-ACC3-497B-A2CA-BF79B7D9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01AD-7F4B-4637-8F2A-0AEB4B6E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20428-D867-47CC-9EF3-780F9C276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84987-4603-497E-BEDB-A8D6DE60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FFA95-1C49-4D20-B02C-8CB7808C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0AA8-A181-47B0-A5C1-8F0AB48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BD43-6C93-4A3E-8237-F2F3B599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EDB3B-8C23-4653-994B-7F218E737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5B5FB-64CC-4F60-9142-3F80D848D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F3CB4-5475-4711-A3FE-69265155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CB82B-3FC8-4E8E-95A9-AA7B6B67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B7D38-E3A4-4855-BE01-2B53DF98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5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749B-E389-48ED-8F63-59747F1F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B1CC3-F572-49E7-A531-E968582B8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54094-78E0-4C9E-BE8E-B528977BA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55DEE-FA96-4708-A024-4D7EB8B7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C8ACB-B022-4279-9C8C-E945BDA15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93EE7-5EF2-4104-A3EE-3DB78FCF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5B5A9-A859-4610-9B55-BFF67B4D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20538-AD89-4A10-A8E9-262A7604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36AB-12BA-4D68-A4A5-E622A6B9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8FABD-9BF8-4678-849B-CFAF1A6A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E4BE3-3671-48FD-9116-229A0AA9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54AB0-7A31-4FDA-B742-E26594DA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3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806F4-3E49-42D4-9B7F-E92DD4E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5020D-1610-4C9B-B8B7-2B1C0743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9B06E-CBED-401E-BB99-5F0F50CA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8FE5-67CB-43A6-8E4A-A3C5DA6B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B6799-60C8-4051-BFD4-873BBF03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1B620-A8C2-40A4-9194-33C1B24FA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5F9ED-4300-4D31-AD51-0ED3509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ED623-1CFE-4682-A931-E636BB3A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C9DEF-B9FA-47AB-9BCE-14636892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03E9B-A032-4CB6-B59B-24992118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5035F-35C9-4D3B-9EE6-90EE8481F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91376-C660-4577-8488-998AB50E5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03210-3828-43D3-AF9D-807324C86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9585B-ACFE-4CDA-852C-578C567E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78C62-3A4C-40C9-9CAE-5B76946A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5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A153C-1D5E-43FF-BD31-48DB3C9CC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FAA95-EE40-4FBD-A14E-3278D713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3BF06-2288-44DB-A6DC-8EB99D15F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51EA-79B3-4AFF-B9EA-FDB492372E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A2B57-35EC-4E47-94E6-9FF093F86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E89E-1D1A-40A3-8571-12912F101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8DB8-C07A-4CFA-94F1-400AC623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4C9BA3-559D-4248-B15B-F49D94BCE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Publication Policy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i="1" dirty="0">
                <a:solidFill>
                  <a:schemeClr val="accent1"/>
                </a:solidFill>
              </a:rPr>
              <a:t>DRAFT – Do Not Distribute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80478F3-8B04-4B7C-A122-F7D4BAA8C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1/10/2022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1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044978-CBB1-435A-A7B0-D1F738B9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Publication Policy Scope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4F46E-A754-4DD7-A268-F57C7F3C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policy is intended as an interim measure to cover publication of the proposal and accompanying technical and analysis notes. </a:t>
            </a:r>
          </a:p>
          <a:p>
            <a:pPr lvl="1"/>
            <a:r>
              <a:rPr lang="en-US" dirty="0"/>
              <a:t>It is also intended to address work directly derived from the proposal effort, i.e. Snowmass 2022.</a:t>
            </a:r>
          </a:p>
          <a:p>
            <a:pPr lvl="1"/>
            <a:r>
              <a:rPr lang="en-US" dirty="0"/>
              <a:t>In all cases, it is implicit that the Steering Committee will adjudicate situations where consensus cannot be achieved.  </a:t>
            </a:r>
          </a:p>
          <a:p>
            <a:r>
              <a:rPr lang="en-US" dirty="0"/>
              <a:t>A more permanent policy will be a part of the ECCE collaboration bylaws.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4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F6EA-3983-4E51-9744-B840CA7C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Publication Policy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7EDB-150B-4440-A573-992887C1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124"/>
            <a:ext cx="10515600" cy="522375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Author Lists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author list will consist of all ECCE collaborators. </a:t>
            </a:r>
          </a:p>
          <a:p>
            <a:pPr lvl="1"/>
            <a:r>
              <a:rPr lang="en-US" dirty="0"/>
              <a:t>There are </a:t>
            </a:r>
            <a:r>
              <a:rPr lang="en-US" b="1" dirty="0"/>
              <a:t>two</a:t>
            </a:r>
            <a:r>
              <a:rPr lang="en-US" dirty="0"/>
              <a:t> main options for how to organize the author lists. The choice is up to the proponents in consultation with the conveners.</a:t>
            </a:r>
          </a:p>
          <a:p>
            <a:pPr lvl="2"/>
            <a:r>
              <a:rPr lang="en-US" dirty="0"/>
              <a:t>Alphabetical by ECCE collaborator last name</a:t>
            </a:r>
          </a:p>
          <a:p>
            <a:pPr lvl="2"/>
            <a:r>
              <a:rPr lang="en-US" dirty="0"/>
              <a:t>Primary contributors first (short, ordered list), followed by alphabetical listing of all remaining ECCE collaborators </a:t>
            </a:r>
          </a:p>
          <a:p>
            <a:pPr lvl="3"/>
            <a:r>
              <a:rPr lang="en-US" dirty="0"/>
              <a:t>Ordering of the short list is to be determined by proponents in consultation with conveners.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can imagine the first option as appropriate for the proposal as submitted to the </a:t>
            </a:r>
            <a:r>
              <a:rPr lang="en-US" dirty="0" err="1"/>
              <a:t>arXiv</a:t>
            </a:r>
            <a:r>
              <a:rPr lang="en-US" dirty="0"/>
              <a:t>,  while most tech/analysis note material would use the second option.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Alternatives to the two main options can be considered in consultation with the conveners and the Steering Committee, </a:t>
            </a:r>
            <a:r>
              <a:rPr lang="en-US" i="1" dirty="0"/>
              <a:t>but this will require a strong argument and justification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6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DF7A-B59D-4F23-B8E6-F8A11F9A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937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Publication Policy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DF07D-D9E2-46F8-A163-B759BFE41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421"/>
            <a:ext cx="10515600" cy="4860542"/>
          </a:xfrm>
        </p:spPr>
        <p:txBody>
          <a:bodyPr>
            <a:normAutofit fontScale="92500"/>
          </a:bodyPr>
          <a:lstStyle/>
          <a:p>
            <a:r>
              <a:rPr lang="en-US" dirty="0"/>
              <a:t>Every plot containing ECCE simulations/results must be labeled and “ECCE” or “EIC/ECCE”. For talks or reports (like Snowmass) the “Preliminary” label should also be added for results which are not already published. </a:t>
            </a:r>
          </a:p>
          <a:p>
            <a:r>
              <a:rPr lang="en-US" dirty="0"/>
              <a:t>Once the relevant conveners certify to the SC a publication is ready for submission, a presentation on the paper and its contents should be made to the collaboration.  This can be part of the regular bi-weekly meetings, or it could be a special meeting, at the discretion of the SC. </a:t>
            </a:r>
          </a:p>
          <a:p>
            <a:endParaRPr lang="en-US" dirty="0"/>
          </a:p>
          <a:p>
            <a:r>
              <a:rPr lang="en-US" dirty="0"/>
              <a:t>While the primary duties of the SC are to ensure the rules are followed and fairly applied,  final approval of the SC is required prior to paper submission.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ECCE Publication Policy DRAFT – Do Not Distribute</vt:lpstr>
      <vt:lpstr>ECCE Publication Policy Scope</vt:lpstr>
      <vt:lpstr>ECCE Publication Policy I</vt:lpstr>
      <vt:lpstr>ECCE Publication Policy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ECCE Publication Policy DRAFT – Do not distribute</dc:title>
  <dc:creator>John Lajoie</dc:creator>
  <cp:lastModifiedBy>John Lajoie</cp:lastModifiedBy>
  <cp:revision>15</cp:revision>
  <dcterms:created xsi:type="dcterms:W3CDTF">2022-01-05T14:06:20Z</dcterms:created>
  <dcterms:modified xsi:type="dcterms:W3CDTF">2022-01-10T16:54:56Z</dcterms:modified>
</cp:coreProperties>
</file>