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FE5D7-D728-42B2-BA01-19C0FD744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DF6F5-04FE-480E-B4FC-0D0DE8120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6E3A1-5345-4B1A-B48B-AA7C3DDBC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0CF18-D6F4-45A3-B019-098901A2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DCF6-C80F-4BEC-BAAB-6F8A51EF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5B054-9670-497B-8B77-CE492186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9F939-46AF-4AA3-9948-AE1759E12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03DE0-AAE1-453F-A719-A232039F0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98F22-6100-4B66-A29A-40C0E5C8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1465E-E142-4329-BA83-F744A7EC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2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02F9B-53F2-4B33-AEF1-2E1E343A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B25BD-9F83-4F29-9D8F-BBE77960A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2480A-BD99-4AFF-961A-9CA62F760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E0204-BFA1-4A28-9957-C8B31992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83FAB-6EA3-4B14-9145-D7027E7C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7DD1-B0EB-47D9-A58D-45DE0F62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BBB1C-13B4-4B74-A137-D1C5071C4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DAC61-5D97-4920-A4C4-2D1A0C49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11C1A-F80A-40A8-BA21-128F3C01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7BDAC-0070-46BB-B4EC-B5AAC82E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6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97D3-9B76-49C3-AB79-6835998F7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81183-1EBB-4F8F-A17C-AAFFCD94B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6713F-F7C6-4764-9CE5-387741B1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61168-0572-4FE5-9B2D-4B0C16BD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0661F-21FD-4F96-BC46-64A850B6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0790-B902-4EC4-AD0C-576F9EFD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BD0F-05F1-4FE4-991B-CA73E399B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F8DA7-EA19-4038-AB7E-04FA2EF6A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C7889-426B-4669-9ED0-76EAC4AD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5C17-3F3C-4974-8294-826E96BC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01AF4-59BD-48AF-AED9-63796A81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2365-14FE-4E8D-A759-9D316A924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1FDA1-0790-438D-9A19-EA0A42BD8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809F0-99E1-4D1E-8D7C-48A2A969D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B0D9B-02E6-4CA9-8BA3-A320DC4B4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F4A9B-021A-49BC-A6CA-0CFB0F498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8E6B7-A013-4CE3-8F71-951829DA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C0B47-3198-4E54-AE4C-ABE99317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12A44-0269-4B2E-8A75-EC50C3E2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BA4A4-A40A-418F-AA6D-2738A0EE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DAB7F5-D535-49D6-A480-B95AF5F3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A6193-538D-49BB-9319-54876C41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64909-6BC4-4A91-9CFF-92E04055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0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9A8BE-4B23-43E9-8CAA-8DCED948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18A04-F87F-46AE-B99F-1F7782E1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25D73-1F1F-4106-9D34-0D224BD3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FC517-C4F7-48F2-8D3C-054C9FDF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2AE1-E2BC-4B67-82FB-36CCB0718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60E1-551B-4A2E-AC94-A69DAA8D6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75EE6-ADA8-4AE0-9985-95BD157D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089C3-41E1-4434-AA15-1FDC379A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10D71-AA12-42D4-8B5B-8CF47AF1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5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4406-3832-4803-A594-59C1637FC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1898A-E575-44F8-BF5F-CB455D6E0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41CC1-0454-4A9B-8816-5BF2228E8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37A3F-3C03-465C-BCAB-960CF07E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A2035-ECD6-4146-BDA7-017C5B2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1684-7C7A-404B-B6E3-EFB0D1F6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EC4B9A-2548-462F-B3DD-EC8FB807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60354-EC01-4144-BB59-ADE8CBB53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672C-3D5B-4C78-923A-57A33E4B8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4DF6-45E5-44B5-ADC7-58B935576C65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5F24-15A8-4F46-AB44-47B0DB71C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78F00-59F1-445A-A40E-2091B357A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D42-A952-44E1-A9DD-4E2321559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88A7B-4F54-4997-8861-107C2885F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992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Upcoming Meetings and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4651B-08E5-4A60-9786-ECA4B3D57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710"/>
            <a:ext cx="10515600" cy="526316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Thursday, Jan. 13</a:t>
            </a:r>
            <a:r>
              <a:rPr lang="en-US" b="1" baseline="30000" dirty="0"/>
              <a:t>th</a:t>
            </a:r>
            <a:r>
              <a:rPr lang="en-US" b="1" dirty="0"/>
              <a:t> : 5:30PM EST</a:t>
            </a:r>
          </a:p>
          <a:p>
            <a:pPr lvl="1"/>
            <a:r>
              <a:rPr lang="en-US" dirty="0"/>
              <a:t>DPAP panel questions meeting </a:t>
            </a:r>
            <a:br>
              <a:rPr lang="en-US" dirty="0"/>
            </a:br>
            <a:r>
              <a:rPr lang="en-US" dirty="0"/>
              <a:t>(convenors ++ to include people needed to go over responses to DPAP questions)</a:t>
            </a:r>
          </a:p>
          <a:p>
            <a:pPr lvl="1"/>
            <a:r>
              <a:rPr lang="en-US" dirty="0"/>
              <a:t>SC will be pestering people!! Draft responses should be show </a:t>
            </a:r>
            <a:r>
              <a:rPr lang="en-US"/>
              <a:t>at this mtg!</a:t>
            </a:r>
            <a:endParaRPr lang="en-US" dirty="0"/>
          </a:p>
          <a:p>
            <a:r>
              <a:rPr lang="en-US" b="1" dirty="0"/>
              <a:t>DPAP Panel Questions Due Jan. 16th</a:t>
            </a:r>
          </a:p>
          <a:p>
            <a:r>
              <a:rPr lang="en-US" b="1" dirty="0"/>
              <a:t>Tuesday, Jan. 18</a:t>
            </a:r>
            <a:r>
              <a:rPr lang="en-US" b="1" baseline="30000" dirty="0"/>
              <a:t>th</a:t>
            </a:r>
            <a:r>
              <a:rPr lang="en-US" b="1" dirty="0"/>
              <a:t>: noon EST</a:t>
            </a:r>
          </a:p>
          <a:p>
            <a:pPr lvl="1"/>
            <a:r>
              <a:rPr lang="en-US" dirty="0"/>
              <a:t>Team Convenors meeting (shifted one day from the 17th, topic is DPAP panel meeting)</a:t>
            </a:r>
          </a:p>
          <a:p>
            <a:r>
              <a:rPr lang="en-US" b="1" dirty="0"/>
              <a:t>DPAP Panel Meeting: Jan 19-21</a:t>
            </a:r>
          </a:p>
          <a:p>
            <a:pPr lvl="1"/>
            <a:r>
              <a:rPr lang="en-US" dirty="0"/>
              <a:t>Plans for 1hr meeting with SC++ on Jan. 19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Rest is executive sessions</a:t>
            </a:r>
          </a:p>
          <a:p>
            <a:pPr lvl="1"/>
            <a:r>
              <a:rPr lang="en-US" dirty="0"/>
              <a:t>No closeout on 21</a:t>
            </a:r>
            <a:r>
              <a:rPr lang="en-US" baseline="30000" dirty="0"/>
              <a:t>st</a:t>
            </a:r>
            <a:r>
              <a:rPr lang="en-US" dirty="0"/>
              <a:t> – likely closer to release of report</a:t>
            </a:r>
          </a:p>
          <a:p>
            <a:r>
              <a:rPr lang="en-US" b="1" dirty="0"/>
              <a:t>Monday, Jan. 24</a:t>
            </a:r>
            <a:r>
              <a:rPr lang="en-US" b="1" baseline="30000" dirty="0"/>
              <a:t>th</a:t>
            </a:r>
            <a:r>
              <a:rPr lang="en-US" b="1" dirty="0"/>
              <a:t>: 21’st Bi-Weekly Meeting, 5PM EST</a:t>
            </a:r>
          </a:p>
          <a:p>
            <a:pPr lvl="1"/>
            <a:r>
              <a:rPr lang="en-US" dirty="0"/>
              <a:t>Finalize publication policy</a:t>
            </a:r>
          </a:p>
          <a:p>
            <a:pPr lvl="1"/>
            <a:r>
              <a:rPr lang="en-US" dirty="0"/>
              <a:t>Strategy for moving ECCE forward in the next 1/2/3+ months</a:t>
            </a:r>
          </a:p>
          <a:p>
            <a:pPr lvl="2"/>
            <a:r>
              <a:rPr lang="en-US" dirty="0"/>
              <a:t>Publication of proposal results, developing 1.5T physics case, work up upgrades,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7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Upcoming Meetings and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Meetings and Plans</dc:title>
  <dc:creator>John Lajoie</dc:creator>
  <cp:lastModifiedBy>John Lajoie</cp:lastModifiedBy>
  <cp:revision>14</cp:revision>
  <dcterms:created xsi:type="dcterms:W3CDTF">2022-01-10T16:46:40Z</dcterms:created>
  <dcterms:modified xsi:type="dcterms:W3CDTF">2022-01-10T16:57:29Z</dcterms:modified>
</cp:coreProperties>
</file>