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80" r:id="rId1"/>
  </p:sldMasterIdLst>
  <p:notesMasterIdLst>
    <p:notesMasterId r:id="rId48"/>
  </p:notesMasterIdLst>
  <p:handoutMasterIdLst>
    <p:handoutMasterId r:id="rId49"/>
  </p:handoutMasterIdLst>
  <p:sldIdLst>
    <p:sldId id="256" r:id="rId2"/>
    <p:sldId id="657" r:id="rId3"/>
    <p:sldId id="1721" r:id="rId4"/>
    <p:sldId id="347" r:id="rId5"/>
    <p:sldId id="1719" r:id="rId6"/>
    <p:sldId id="1720" r:id="rId7"/>
    <p:sldId id="1724" r:id="rId8"/>
    <p:sldId id="1722" r:id="rId9"/>
    <p:sldId id="1764" r:id="rId10"/>
    <p:sldId id="1745" r:id="rId11"/>
    <p:sldId id="1736" r:id="rId12"/>
    <p:sldId id="1727" r:id="rId13"/>
    <p:sldId id="1726" r:id="rId14"/>
    <p:sldId id="1743" r:id="rId15"/>
    <p:sldId id="1729" r:id="rId16"/>
    <p:sldId id="1759" r:id="rId17"/>
    <p:sldId id="445" r:id="rId18"/>
    <p:sldId id="1762" r:id="rId19"/>
    <p:sldId id="1730" r:id="rId20"/>
    <p:sldId id="1763" r:id="rId21"/>
    <p:sldId id="1755" r:id="rId22"/>
    <p:sldId id="1731" r:id="rId23"/>
    <p:sldId id="1756" r:id="rId24"/>
    <p:sldId id="1760" r:id="rId25"/>
    <p:sldId id="1761" r:id="rId26"/>
    <p:sldId id="1757" r:id="rId27"/>
    <p:sldId id="1765" r:id="rId28"/>
    <p:sldId id="1766" r:id="rId29"/>
    <p:sldId id="1734" r:id="rId30"/>
    <p:sldId id="1733" r:id="rId31"/>
    <p:sldId id="1725" r:id="rId32"/>
    <p:sldId id="1752" r:id="rId33"/>
    <p:sldId id="650" r:id="rId34"/>
    <p:sldId id="1753" r:id="rId35"/>
    <p:sldId id="1737" r:id="rId36"/>
    <p:sldId id="1739" r:id="rId37"/>
    <p:sldId id="1740" r:id="rId38"/>
    <p:sldId id="1738" r:id="rId39"/>
    <p:sldId id="1735" r:id="rId40"/>
    <p:sldId id="536" r:id="rId41"/>
    <p:sldId id="1723" r:id="rId42"/>
    <p:sldId id="1744" r:id="rId43"/>
    <p:sldId id="1741" r:id="rId44"/>
    <p:sldId id="1742" r:id="rId45"/>
    <p:sldId id="1747" r:id="rId46"/>
    <p:sldId id="1754" r:id="rId47"/>
  </p:sldIdLst>
  <p:sldSz cx="13817600" cy="7772400"/>
  <p:notesSz cx="7315200" cy="96012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99"/>
    <a:srgbClr val="0433FF"/>
    <a:srgbClr val="8D46AC"/>
    <a:srgbClr val="16A085"/>
    <a:srgbClr val="F1C316"/>
    <a:srgbClr val="8CBD6B"/>
    <a:srgbClr val="3598DB"/>
    <a:srgbClr val="63D895"/>
    <a:srgbClr val="E74A39"/>
    <a:srgbClr val="944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4" autoAdjust="0"/>
    <p:restoredTop sz="95428" autoAdjust="0"/>
  </p:normalViewPr>
  <p:slideViewPr>
    <p:cSldViewPr>
      <p:cViewPr varScale="1">
        <p:scale>
          <a:sx n="78" d="100"/>
          <a:sy n="78" d="100"/>
        </p:scale>
        <p:origin x="135" y="48"/>
      </p:cViewPr>
      <p:guideLst>
        <p:guide orient="horz" pos="2160"/>
        <p:guide pos="3956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3024" y="8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C4E536-C769-4B01-A175-228FBB447478}" type="datetimeFigureOut">
              <a:rPr lang="en-US"/>
              <a:pPr>
                <a:defRPr/>
              </a:pPr>
              <a:t>6/28/2022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5E7AF6-02FF-44AE-922A-9F7AC658D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26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1T13:27:39.243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4 1840 0 0,'0'0'332'0'0,"0"0"723"0"0,0 0 317 0 0,0 0 61 0 0,0 0-140 0 0,0 0-616 0 0,0 0-270 0 0,0 0 261 0 0,0-1-431 0 0,0 1-39 0 0,0 0-6 0 0,0 0 8 0 0,0 0 33 0 0,0 0 14 0 0,0 0 1 0 0,0 0 18 0 0,0 0 80 0 0,0 0 406 0 0,0 0 1527 0 0,0 0 3855 0 0,1-1-5320 0 0,-1 1-710 0 0,0 0 0 0 0,1 0 871 0 0,-1 0-910 0 0,0 0-54 0 0,0 0 109 0 0,1 0 161 0 0,0 0-269 0 0,0 1 52 0 0,0-1 488 0 0,-1 1-552 0 0,1-1-80 0 0,-1 0-266 0 0,1 0 324 0 0,0 1 22 0 0,-1-1 0 0 0,1 1 0 0 0,-1-1 0 0 0,1 0 0 0 0,-1 0 0 0 0,1 0 0 0 0,0 1 0 0 0,-1-1 0 0 0,1 1 0 0 0,-1-1 0 0 0,1 0 64 0 0,-1 0-64 0 0,0 1 0 0 0,0-1 11 0 0,0 0 32 0 0,1 1-33 0 0,0 0 186 0 0,1-1-130 0 0,-1 1-56 0 0,0 0 54 0 0,0-1-64 0 0,0 1 0 0 0,-1-1 0 0 0,0 0 0 0 0,0 0 0 0 0,1 1 214 0 0,-1-1-204 0 0,0 0-10 0 0,0 0 0 0 0,1 2 0 0 0,-1-1 0 0 0,1-1 0 0 0,-1 1-18 0 0,1-1 119 0 0,0 1-88 0 0,-1-1 51 0 0,0 2-64 0 0,0-2 0 0 0,1 2 0 0 0,0-2 0 0 0,0 0 0 0 0,-1 1 0 0 0,1 0 0 0 0,-1 0 52 0 0,0 0-48 0 0,0 0-4 0 0,1 0 0 0 0,0 1 0 0 0,0-2-280 0 0,-1 1 531 0 0,0 0-535 0 0,1 1 444 0 0,0-1-53 0 0,-1 0-131 0 0,0-1-186 0 0,0 1 98 0 0,1 0 536 0 0,0 0-424 0 0,-1-1 0 0 0,0 1 0 0 0,0-1 0 0 0,0 0 2 0 0,0 0 7 0 0,1 1 44 0 0,-1-1-53 0 0,0 1 0 0 0,1 0 54 0 0,-1 0 32 0 0,0 1-26 0 0,0-1-60 0 0,1 0 54 0 0,0-1 22 0 0,-1 0 138 0 0,0 2-78 0 0,0-1-124 0 0,1 0 112 0 0,-1-1-124 0 0,1 3 64 0 0,-1-2-64 0 0,0-1 0 0 0,0 1 0 0 0,0-1 11 0 0,0 1 42 0 0,1 0-53 0 0,-1 1 0 0 0,0-2-124 0 0,0 1 63 0 0,1 1 193 0 0,-1-2 319 0 0,0 1-1041 0 0,1 0 625 0 0,0 0-70 0 0,-1 0-29 0 0,0 0 64 0 0,1 0 0 0 0,-1 1-13 0 0,0 0-274 0 0,1-1-243 0 0,-1 0 327 0 0,1-1 138 0 0,-1 2 309 0 0,0-2-286 0 0,0 0 141 0 0,0 1-246 0 0,1 0-31 0 0,-1 0 84 0 0,0-1 94 0 0,0 1 0 0 0,1-1-13 0 0,-1 1-54 0 0,0 0 3 0 0,0 0 64 0 0,1 0 0 0 0,-1-1 0 0 0,0 0 0 0 0,0 1 0 0 0,1-1 0 0 0,-1 1 0 0 0,0-1 0 0 0,0 1 0 0 0,1 0 0 0 0,-1 0 0 0 0,0-1 0 0 0,0 1 0 0 0,0 0 0 0 0,1 1 0 0 0,-1-2 0 0 0,0 0 0 0 0,0 2 0 0 0,0-1 0 0 0,0 1 0 0 0,0-2 0 0 0,0 0 0 0 0,1 0 0 0 0,-1 1 0 0 0,0 0 0 0 0,0 1-80 0 0,1-1 8 0 0,0 0-14 0 0,-1 0-78 0 0,0 0 110 0 0,0-1-18 0 0,0 1 72 0 0,0 0-64 0 0,0-1 64 0 0,1 1-10 0 0,-1-1-44 0 0,0 0 44 0 0,0 1-44 0 0,0-1 54 0 0,0 1 0 0 0,0-1 0 0 0,1 1 0 0 0,-1 0 0 0 0,0-1 0 0 0,0 1 0 0 0,0 0-53 0 0,0-1 42 0 0,0 0 11 0 0,0 1 0 0 0,0 0 0 0 0,0 0 0 0 0,1-1-10 0 0,-1 1-44 0 0,0-1 54 0 0,0 0-10 0 0,1 1-54 0 0,-1 0 236 0 0,0 0 618 0 0,1 0-1487 0 0,0-1-427 0 0,-1 2 1709 0 0,0-1-1169 0 0,0-1 618 0 0,0 0 0 0 0,0 0-1 0 0,0 0 1 0 0,0 0 0 0 0,0 0-1 0 0,0 0 1 0 0,0 0-1 0 0,0 0 1 0 0,0 0 0 0 0,0 0-1 0 0,0 0 1 0 0,0 0 0 0 0,0 0-1 0 0,0 0 1 0 0,0 0 0 0 0,0 0-1 0 0,0 0 1 0 0,0 0-1 0 0,0 0 1 0 0,0 0 0 0 0,0 0-1 0 0,0 0-33 0 0,0 2 276 0 0,0-2-450 0 0,0 1 120 0 0,1-1 54 0 0,-1 1 0 0 0,1 0 0 0 0,-1 0 0 0 0,0 0 0 0 0,0-1 0 0 0,0 1 0 0 0,1-1 0 0 0,-1 1 0 0 0,0 0 0 0 0,0-1 0 0 0,1 1 0 0 0,-1 0 0 0 0,0-1 0 0 0,0 2-94 0 0,0-2-77 0 0,0 1-188 0 0,0 0 275 0 0,0 0-66 0 0,1 0 96 0 0,-1-1 54 0 0,0 1-13 0 0,1-1-622 0 0,-1 2 319 0 0,0-1-448 0 0,1 0 476 0 0,-1 0 224 0 0,0 0 64 0 0,0 0-10 0 0,1 0-44 0 0,-1 0 54 0 0,0-1 0 0 0,0 0 0 0 0,0 1 0 0 0,1 0-64 0 0,-1 0 64 0 0,0 0 0 0 0,0-1 75 0 0,1 1-22 0 0,-1 0-53 0 0,0 0 54 0 0,0 0-44 0 0,1 0-10 0 0,-1-1 0 0 0,1 1 240 0 0,-1 1-213 0 0,0-1 234 0 0,0-1-253 0 0,0 0-264 0 0,1 1 478 0 0,-1 0-454 0 0,0 0 469 0 0,0 0-184 0 0,0-1-53 0 0,0 2-13 0 0,0-1-518 0 0,0 0 531 0 0,1-1 0 0 0,-1 0 28 0 0,0 2 1071 0 0,1-1-970 0 0,-1 0-53 0 0,0 0 38 0 0,1-1-104 0 0,-1 0-10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2 54 0 0,0-2-44 0 0,0 1-10 0 0,1 0 0 0 0,-1-1 0 0 0,0 1 0 0 0,0-1 0 0 0,0 2 0 0 0,0-2 0 0 0,1 1 0 0 0,-1 0 0 0 0,1 0 0 0 0,-1 0 0 0 0,0 0 0 0 0,0-1 0 0 0,1 2 0 0 0,0-1 0 0 0,-1 0 0 0 0,1-1 0 0 0,-1 2 0 0 0,0-2 0 0 0,0 1 0 0 0,0 0 0 0 0,0 0 0 0 0,1 0 0 0 0,0 0 0 0 0,0 1 0 0 0,-1-2 0 0 0,1 1 11 0 0,-1 0 224 0 0,0 1-225 0 0,1-2-10 0 0,-1 1 0 0 0,0 0-10 0 0,2 1 44 0 0,-2-2-34 0 0,0 1 0 0 0,0-1 0 0 0,1 1 0 0 0,-1-1 0 0 0,0 1 0 0 0,0-1 0 0 0,0 1 0 0 0,0-1 0 0 0,1 1 0 0 0,-1-1 0 0 0,0 0 0 0 0,0 2 0 0 0,1-2 0 0 0,-1 1 0 0 0,1 0 0 0 0,0-1 0 0 0,-1 1 0 0 0,1 0 0 0 0,-1 0 0 0 0,0 0 0 0 0,0-1 0 0 0,1 0 0 0 0,-1 0 0 0 0,0 1 0 0 0,1 0 0 0 0,-1-1 0 0 0,0 0 0 0 0,1 1 0 0 0,-1-1 0 0 0,0 1 0 0 0,1-1 0 0 0,-1 2 0 0 0,0-2 0 0 0,0 1 0 0 0,0-1 0 0 0,0 0 0 0 0,1 1 0 0 0,-1-1 0 0 0,1 1 0 0 0,-1-1 0 0 0,0 0 0 0 0,2 1 0 0 0,-2 0 0 0 0,0 0 0 0 0,0 0 0 0 0,1-1 0 0 0,-1 0 0 0 0,0 0 0 0 0,1 1-190 0 0,-1-1 248 0 0,0 0 10 0 0,0 0-14 0 0,0 0-44 0 0,1 1-10 0 0,-1 0-73 0 0,1-1 5 0 0,-1 0 4 0 0,0 1 64 0 0,0-1 43 0 0,0 0-33 0 0,0 0-10 0 0,0 0 0 0 0,1 0-10 0 0,-1 0-33 0 0,1 0 32 0 0,0 1 11 0 0,-1-1 0 0 0,0 0 0 0 0,0 0 0 0 0,1 0 0 0 0,-1 0 0 0 0,1 1 64 0 0,-1-1 11 0 0,1 1-192 0 0,-1-1 233 0 0,1 0-38 0 0,0 0-78 0 0,-1 0 0 0 0,0 0 0 0 0,1 0 0 0 0,-1 0 11 0 0,1 0 128 0 0,0 0 399 0 0,1 1-282 0 0,-1-1-244 0 0,-1 0 47 0 0,0 0 12 0 0,0 0 14 0 0,0-1-26 0 0,1 1 5 0 0,-1 0-38 0 0,1 0 318 0 0,0 0-208 0 0,-1 0-136 0 0,1 0 0 0 0,-1 0 0 0 0,0-1 0 0 0,0 1 0 0 0,0 0 83 0 0,2-1 45 0 0,-1 1 57 0 0,0 0-173 0 0,-1 0-12 0 0,0-1 132 0 0,1 1 302 0 0,0 0-437 0 0,-1 0 3 0 0,1 0 301 0 0,0 0-151 0 0,-1 0-140 0 0,1 0 613 0 0,-1 0-118 0 0,0 0 9 0 0,0 0-793 0 0,0-1-228 0 0,0 1-109 0 0,1 0 616 0 0,0 0 0 0 0,-1-1 0 0 0,1 0 0 0 0,-1 1 0 0 0,1 0 0 0 0,-1-1 0 0 0,0 1 0 0 0,1 0 0 0 0,-1-1 0 0 0,1 0 0 0 0,0 1 0 0 0,-1-1 0 0 0,1 0 0 0 0,-1 1 0 0 0,0 0 54 0 0,1-2-44 0 0,0 1-10 0 0,-1 1 11 0 0,1-2 272 0 0,0 2 159 0 0,-1 0-455 0 0,0-1-238 0 0,1 0 515 0 0,-1 1-264 0 0,1-1 0 0 0,0 0 0 0 0,0 1 538 0 0,-1-1-860 0 0,0 1 178 0 0,0-1 144 0 0,0 1 0 0 0,1 0 0 0 0,-1-1 0 0 0,1 0 928 0 0,0 1-928 0 0,-1-1 0 0 0,1-1 0 0 0,-1 2 0 0 0,1-1 0 0 0,-1 0 0 0 0,1-1 64 0 0,-1 2-64 0 0,0-1 0 0 0,1 0 0 0 0,-1 1 0 0 0,0-1-201 0 0,1-1 362 0 0,-1 1-161 0 0,1-1 0 0 0,-1 1-186 0 0,0 0-160 0 0,0 1 854 0 0,0-1-508 0 0,1 0 0 0 0,-1 0 0 0 0,1 0 0 0 0,0 0 0 0 0,-1 0 11 0 0,0 1 42 0 0,1-1-53 0 0,-1 0 72 0 0,1 0-72 0 0,-1-1 0 0 0,0 0 0 0 0,1 2 0 0 0,-2-1 0 0 0,1 0 0 0 0,1 0 0 0 0,-1-1 0 0 0,0 1 0 0 0,1 0 0 0 0,-1-1 0 0 0,1 1 0 0 0,-1 0 0 0 0,1 0 0 0 0,-1 0 0 0 0,0 1 0 0 0,0-2 0 0 0,1 1 0 0 0,-1 0 0 0 0,1 0 0 0 0,-1 0-520 0 0,0 0 354 0 0,1-1 306 0 0,0 1-646 0 0,-1-1 694 0 0,0 1-188 0 0,1-1 0 0 0,-1 1 0 0 0,0 0 0 0 0,1 0 0 0 0,-1 0 0 0 0,0 0 0 0 0,1 0 0 0 0,-1 0 0 0 0,0 1 0 0 0,1-2 0 0 0,-1 1 0 0 0,0 1 0 0 0,1-3-168 0 0,-1 2 168 0 0,0-1 144 0 0,0 2-144 0 0,1-1 0 0 0,-1-1-176 0 0,1 1 366 0 0,-1 0-116 0 0,0-1-74 0 0,1 1 0 0 0,-1 0 0 0 0,0 0 0 0 0,0 0 0 0 0,0 0 0 0 0,0 0-18 0 0,1 1-244 0 0,-1-1 262 0 0,0-1 0 0 0,0 1 0 0 0,0 0 202 0 0,1-1-320 0 0,-1 1 238 0 0,1-1-118 0 0,-1 1 8 0 0,1-1-214 0 0,-1 0 424 0 0,0 0-378 0 0,0 1 84 0 0,0 0 372 0 0,0-1-596 0 0,1 1 530 0 0,-1 1-452 0 0,0-2 208 0 0,0 0 12 0 0,1 2 0 0 0,-1-2 0 0 0,1 1 0 0 0,-1 0 0 0 0,0 0 0 0 0,1 0 152 0 0,1-2 456 0 0,-2 1-1129 0 0,0 1 1046 0 0,0 1-1109 0 0,1-2 660 0 0,0 0-300 0 0,-1 1 224 0 0,1-1 0 0 0,0-1 728 0 0,-1 3-728 0 0,0 0 0 0 0,0 0 0 0 0,0 0 0 0 0,0 0 0 0 0,0 0 0 0 0,0 0 0 0 0,0 0 0 0 0,0-1 0 0 0,0 1 0 0 0,0 0 0 0 0,0 0 0 0 0,0 0 0 0 0,0-1 0 0 0,0 1 0 0 0,0 0 0 0 0,0-1-26 0 0,0-1-100 0 0,2 0 126 0 0,-1-2-64 0 0,0 3 64 0 0,-1-2-64 0 0,1 2 64 0 0,-1 0 0 0 0,0 0-126 0 0,1-1 172 0 0,-1 1-46 0 0,0-1 0 0 0,1 1-112 0 0,0 0 224 0 0,-1-1-112 0 0,1 1 0 0 0,-1 0 0 0 0,0 0 0 0 0,1-1 0 0 0,0 1 0 0 0,-1 0 0 0 0,0 0 0 0 0,1 0 0 0 0,0-1 0 0 0,-1 2 0 0 0,0-2-360 0 0,0 0 784 0 0,0 2-752 0 0,1-1 200 0 0,-1 0 128 0 0,0-1 0 0 0,1 1 0 0 0,-1 0 0 0 0,1 0 0 0 0,0 0 0 0 0,-1 0 0 0 0,0 1 0 0 0,0-1 416 0 0,1-1-192 0 0,-1 1-224 0 0,1 0 0 0 0,0-1 0 0 0,0 0 0 0 0,-1 2 64 0 0,1-2-64 0 0,0 0 0 0 0,0 2 0 0 0,-1-2 0 0 0,2 0 0 0 0,-2 0 0 0 0,1 1 0 0 0,-1-1 0 0 0,1 2 0 0 0,-1-1 15 0 0,1-1 274 0 0,0 2-214 0 0,-1-2 42 0 0,0 1-53 0 0,1 0-64 0 0,-1 1 0 0 0,1-1 665 0 0,0 1-1187 0 0,-1 0 1046 0 0,1-1-1063 0 0,-1 0 539 0 0,1 1 0 0 0,0-2 0 0 0,0 1 0 0 0,-1 1 0 0 0,1 0 0 0 0,0 0 0 0 0,-1 0 0 0 0,2-2 0 0 0,-2 2 0 0 0,2-2 24 0 0,-2 2-24 0 0,0 0 0 0 0,1 0 92 0 0,-1 0-180 0 0,0 0 60 0 0,1 0 28 0 0,1 0 0 0 0,-2 0 457 0 0,1 0-530 0 0,-1-1-103 0 0,1 1 296 0 0,-1 0 9 0 0,0 0-17 0 0,0 0-89 0 0,1 0-23 0 0,0 0-208 0 0,-1 0 79 0 0,0 0 30 0 0,0 0 151 0 0,0 0 68 0 0,0 0 9 0 0,0 0-17 0 0,1 0-89 0 0,-1 0-23 0 0,0 0 0 0 0,0 0 0 0 0,0 0 0 0 0,0 0-21 0 0,0 0-81 0 0,0 0 1 0 0,0 0 42 0 0,1 0 334 0 0,-1 0-259 0 0,0 0-16 0 0,1 0 0 0 0,-1 0 0 0 0,0-1 0 0 0,0 1 0 0 0,0 0 0 0 0,0 0 0 0 0,1 0 0 0 0,-1 0 0 0 0,0 0-20 0 0,0 0-76 0 0,0 0-2 0 0,0 0 23 0 0,1 0 81 0 0,-1 0 96 0 0,0 0-2 0 0,0 0 16 0 0,0 0-5599 0 0,0 0-2580 0 0</inkml:trace>
  <inkml:trace contextRef="#ctx0" brushRef="#br0" timeOffset="1">262 4 1840 0 0,'0'0'332'0'0,"0"0"723"0"0,0 0 317 0 0,0 0 61 0 0,0 0-140 0 0,0 0-616 0 0,0 0-270 0 0,0 0 261 0 0,0-1-431 0 0,0 1-39 0 0,0 0-6 0 0,0 0 8 0 0,0 0 33 0 0,0 0 14 0 0,0 0 1 0 0,0 0 18 0 0,0 0 80 0 0,-1 0 406 0 0,1 0 1527 0 0,0 0 3855 0 0,1-1-5320 0 0,-1 1-710 0 0,0 0 0 0 0,1 0 871 0 0,-1 0-910 0 0,1 0-54 0 0,0 0 109 0 0,-1 0 161 0 0,1 0-269 0 0,0 1 52 0 0,0-1 488 0 0,-1 1-552 0 0,1-1-80 0 0,0 0-266 0 0,-1 0 324 0 0,1 1 22 0 0,-1-1 0 0 0,0 1 0 0 0,1-1 0 0 0,0 0 0 0 0,0 0 0 0 0,-1 0 0 0 0,0 1 0 0 0,1-1 0 0 0,-1 1 0 0 0,1-1 0 0 0,0 0 64 0 0,-1 0-64 0 0,0 1 0 0 0,0-1 11 0 0,1 0 32 0 0,0 1-33 0 0,-1 0 186 0 0,1-1-130 0 0,1 1-56 0 0,-1 0 54 0 0,0-1-64 0 0,-1 1 0 0 0,0-1 0 0 0,1 0 0 0 0,-1 0 0 0 0,0 1 214 0 0,1-1-204 0 0,0 0-10 0 0,-1 0 0 0 0,0 2 0 0 0,0-1 0 0 0,0-1 0 0 0,1 1-18 0 0,0-1 119 0 0,-1 1-88 0 0,0-1 51 0 0,1 2-64 0 0,0-2 0 0 0,0 2 0 0 0,-1-2 0 0 0,0 0 0 0 0,0 1 0 0 0,1 0 0 0 0,-1 0 52 0 0,1 0-48 0 0,0 0-4 0 0,0 0 0 0 0,-1 1 0 0 0,0-2-280 0 0,1 1 531 0 0,-1 0-535 0 0,0 1 444 0 0,2-1-53 0 0,-2 0-131 0 0,1-1-186 0 0,-2 1 98 0 0,2 0 536 0 0,-1 0-424 0 0,1-1 0 0 0,-1 1 0 0 0,0-1 0 0 0,0 0 2 0 0,0 0 7 0 0,1 1 44 0 0,-1-1-53 0 0,0 1 0 0 0,0 0 54 0 0,1 0 32 0 0,0 1-26 0 0,-1-1-60 0 0,1 0 54 0 0,-1-1 22 0 0,0 0 138 0 0,0 2-78 0 0,0-1-124 0 0,0 0 112 0 0,0-1-124 0 0,1 3 64 0 0,-1-2-64 0 0,1-1 0 0 0,-1 1 0 0 0,0-1 11 0 0,1 1 42 0 0,-1 0-53 0 0,0 1 0 0 0,0-2-124 0 0,1 1 63 0 0,-1 1 193 0 0,0-2 319 0 0,0 1-1041 0 0,1 0 625 0 0,-1 0-70 0 0,0 0-29 0 0,1 0 64 0 0,-1 0 0 0 0,0 1-13 0 0,1 0-274 0 0,0-1-243 0 0,-1 0 327 0 0,0-1 138 0 0,1 2 309 0 0,-1-2-286 0 0,0 0 141 0 0,0 1-246 0 0,0 0-31 0 0,0 0 84 0 0,0-1 94 0 0,1 1 0 0 0,-1-1-13 0 0,1 1-54 0 0,-1 0 3 0 0,1 0 64 0 0,-1 0 0 0 0,0-1 0 0 0,0 0 0 0 0,0 1 0 0 0,0-1 0 0 0,0 1 0 0 0,0-1 0 0 0,0 1 0 0 0,1 0 0 0 0,-1 0 0 0 0,1-1 0 0 0,-1 1 0 0 0,0 0 0 0 0,0 1 0 0 0,1-2 0 0 0,-1 0 0 0 0,0 2 0 0 0,0-1 0 0 0,1 1 0 0 0,-1-2 0 0 0,0 0 0 0 0,0 0 0 0 0,1 1 0 0 0,-1 0 0 0 0,0 1-80 0 0,0-1 8 0 0,0 0-14 0 0,0 0-78 0 0,0 0 110 0 0,0-1-18 0 0,0 1 72 0 0,1 0-64 0 0,-1-1 64 0 0,0 1-10 0 0,0-1-44 0 0,0 0 44 0 0,0 1-44 0 0,0-1 54 0 0,0 1 0 0 0,0-1 0 0 0,1 1 0 0 0,-1 0 0 0 0,0-1 0 0 0,0 1 0 0 0,0 0-53 0 0,0-1 42 0 0,1 0 11 0 0,-1 1 0 0 0,1 0 0 0 0,-1 0 0 0 0,0-1-10 0 0,0 1-44 0 0,0-1 54 0 0,0 0-10 0 0,0 1-54 0 0,1 0 236 0 0,-1 0 618 0 0,1 0-1487 0 0,-1-1-427 0 0,1 2 1709 0 0,-1-1-1169 0 0,0-1 618 0 0,0 0 0 0 0,0 0-1 0 0,0 0 1 0 0,0 0 0 0 0,0 0-1 0 0,0 0 1 0 0,0 0-1 0 0,0 0 1 0 0,0 0 0 0 0,0 0-1 0 0,0 0 1 0 0,0 0 0 0 0,0 0-1 0 0,0 0 1 0 0,0 0 0 0 0,0 0-1 0 0,0 0 1 0 0,0 0-1 0 0,0 0 1 0 0,0 0 0 0 0,0 0-1 0 0,0 0-33 0 0,0 2 276 0 0,0-2-450 0 0,1 1 120 0 0,-1-1 54 0 0,0 1 0 0 0,0 0 0 0 0,0 0 0 0 0,1 0 0 0 0,-1-1 0 0 0,0 1 0 0 0,0-1 0 0 0,1 1 0 0 0,-1 0 0 0 0,0-1 0 0 0,0 1 0 0 0,0 0 0 0 0,1-1 0 0 0,-1 2-94 0 0,0-2-77 0 0,0 1-188 0 0,0 0 275 0 0,1 0-66 0 0,-1 0 96 0 0,0-1 54 0 0,1 1-13 0 0,-1-1-622 0 0,0 2 319 0 0,0-1-448 0 0,0 0 476 0 0,0 0 224 0 0,0 0 64 0 0,1 0-10 0 0,-1 0-44 0 0,0 0 54 0 0,1-1 0 0 0,-1 0 0 0 0,0 1 0 0 0,1 0-64 0 0,-1 0 64 0 0,0 0 0 0 0,1-1 75 0 0,-1 1-22 0 0,0 0-53 0 0,0 0 54 0 0,0 0-44 0 0,0 0-10 0 0,1-1 0 0 0,-1 1 240 0 0,0 1-213 0 0,0-1 234 0 0,1-1-253 0 0,-1 0-264 0 0,0 1 478 0 0,0 0-454 0 0,0 0 469 0 0,1 0-184 0 0,-1-1-53 0 0,0 2-13 0 0,0-1-518 0 0,1 0 531 0 0,-1-1 0 0 0,0 0 28 0 0,0 2 1071 0 0,0-1-970 0 0,1 0-53 0 0,-1 0 38 0 0,0-1-104 0 0,0 0-10 0 0,0 0 0 0 0,0 0 0 0 0,0 0 0 0 0,0 0 0 0 0,1 0 0 0 0,-1 0 0 0 0,0 0 0 0 0,0 0 0 0 0,0 0 0 0 0,0 0 0 0 0,0 0 0 0 0,0 1 0 0 0,0-1 0 0 0,0 0 0 0 0,0 0 0 0 0,0 0 0 0 0,0 0 0 0 0,0 0 0 0 0,0 0 0 0 0,0 0 0 0 0,0 0 0 0 0,0 0 0 0 0,0 0 0 0 0,0 0 0 0 0,0 0 0 0 0,0 0 0 0 0,0 0 0 0 0,0 0 0 0 0,0 0 0 0 0,0 2 54 0 0,0-2-44 0 0,0 1-10 0 0,0 0 0 0 0,0-1 0 0 0,1 1 0 0 0,-1-1 0 0 0,0 2 0 0 0,0-2 0 0 0,1 1 0 0 0,0 0 0 0 0,-1 0 0 0 0,0 0 0 0 0,0 0 0 0 0,0-1 0 0 0,0 2 0 0 0,1-1 0 0 0,0 0 0 0 0,-1-1 0 0 0,1 2 0 0 0,-1-2 0 0 0,0 1 0 0 0,0 0 0 0 0,1 0 0 0 0,-1 0 0 0 0,0 0 0 0 0,1 1 0 0 0,0-2 0 0 0,-1 1 11 0 0,1 0 224 0 0,0 1-225 0 0,-1-2-10 0 0,0 1 0 0 0,0 0-10 0 0,1 1 44 0 0,-1-2-34 0 0,1 1 0 0 0,-1-1 0 0 0,0 1 0 0 0,1-1 0 0 0,-1 1 0 0 0,0-1 0 0 0,0 1 0 0 0,1-1 0 0 0,-1 1 0 0 0,1-1 0 0 0,-1 0 0 0 0,0 2 0 0 0,0-2 0 0 0,0 1 0 0 0,1 0 0 0 0,-1-1 0 0 0,1 1 0 0 0,-1 0 0 0 0,0 0 0 0 0,1 0 0 0 0,-1-1 0 0 0,1 0 0 0 0,-1 0 0 0 0,0 1 0 0 0,0 0 0 0 0,0-1 0 0 0,1 0 0 0 0,-1 1 0 0 0,0-1 0 0 0,0 1 0 0 0,2-1 0 0 0,-2 2 0 0 0,1-2 0 0 0,-1 1 0 0 0,0-1 0 0 0,0 0 0 0 0,0 1 0 0 0,0-1 0 0 0,0 1 0 0 0,0-1 0 0 0,1 0 0 0 0,0 1 0 0 0,0 0 0 0 0,-1 0 0 0 0,1 0 0 0 0,-1-1 0 0 0,0 0 0 0 0,1 0 0 0 0,-1 1-190 0 0,0-1 248 0 0,0 0 10 0 0,0 0-14 0 0,0 0-44 0 0,0 1-10 0 0,1 0-73 0 0,-1-1 5 0 0,1 0 4 0 0,-1 1 64 0 0,0-1 43 0 0,0 0-33 0 0,1 0-10 0 0,-1 0 0 0 0,1 0-10 0 0,-1 0-33 0 0,0 0 32 0 0,0 1 11 0 0,0-1 0 0 0,0 0 0 0 0,1 0 0 0 0,-1 0 0 0 0,1 0 0 0 0,0 1 64 0 0,-1-1 11 0 0,1 1-192 0 0,-1-1 233 0 0,1 0-38 0 0,-1 0-78 0 0,0 0 0 0 0,1 0 0 0 0,-1 0 0 0 0,1 0 11 0 0,0 0 128 0 0,0 0 399 0 0,2 1-282 0 0,-3-1-244 0 0,0 0 47 0 0,0 0 12 0 0,1 0 14 0 0,-1-1-26 0 0,0 1 5 0 0,0 0-38 0 0,1 0 318 0 0,0 0-208 0 0,-1 0-136 0 0,0 0 0 0 0,1 0 0 0 0,-1-1 0 0 0,0 1 0 0 0,1 0 83 0 0,-1-1 45 0 0,1 1 57 0 0,0 0-173 0 0,-1 0-12 0 0,1-1 132 0 0,1 1 302 0 0,-2 0-437 0 0,0 0 3 0 0,0 0 301 0 0,2 0-151 0 0,-2 0-140 0 0,2 0 613 0 0,-2 0-118 0 0,0 0 9 0 0,0 0-793 0 0,0-1-228 0 0,0 1-109 0 0,0 0 616 0 0,0 0 0 0 0,1-1 0 0 0,0 0 0 0 0,-1 1 0 0 0,1 0 0 0 0,-1-1 0 0 0,1 1 0 0 0,-1 0 0 0 0,0-1 0 0 0,1 0 0 0 0,-1 1 0 0 0,0-1 0 0 0,2 0 0 0 0,-2 1 0 0 0,1 0 54 0 0,0-2-44 0 0,-1 1-10 0 0,0 1 11 0 0,0-2 272 0 0,1 2 159 0 0,0 0-455 0 0,0-1-238 0 0,-1 0 515 0 0,1 1-264 0 0,-1-1 0 0 0,0 0 0 0 0,1 1 538 0 0,-1-1-860 0 0,1 1 178 0 0,-1-1 144 0 0,0 1 0 0 0,0 0 0 0 0,1-1 0 0 0,0 0 928 0 0,-1 1-928 0 0,0-1 0 0 0,2-1 0 0 0,-2 2 0 0 0,1-1 0 0 0,-1 0 0 0 0,1-1 64 0 0,-1 2-64 0 0,0-1 0 0 0,0 0 0 0 0,0 1 0 0 0,1-1-201 0 0,-1-1 362 0 0,1 1-161 0 0,0-1 0 0 0,-1 1-186 0 0,0 0-160 0 0,1 1 854 0 0,-1-1-508 0 0,0 0 0 0 0,1 0 0 0 0,-1 0 0 0 0,0 0 0 0 0,0 0 11 0 0,1 1 42 0 0,-1-1-53 0 0,0 0 72 0 0,1 0-72 0 0,0-1 0 0 0,0 0 0 0 0,-1 2 0 0 0,0-1 0 0 0,0 0 0 0 0,0 0 0 0 0,0-1 0 0 0,0 1 0 0 0,0 0 0 0 0,1-1 0 0 0,-1 1 0 0 0,1 0 0 0 0,-1 0 0 0 0,1 0 0 0 0,-1 1 0 0 0,1-2 0 0 0,-1 1 0 0 0,0 0 0 0 0,0 0 0 0 0,1 0-520 0 0,-1 0 354 0 0,1-1 306 0 0,-1 1-646 0 0,1-1 694 0 0,-1 1-188 0 0,1-1 0 0 0,-1 1 0 0 0,1 0 0 0 0,-1 0 0 0 0,0 0 0 0 0,0 0 0 0 0,0 0 0 0 0,0 0 0 0 0,0 1 0 0 0,1-2 0 0 0,-1 1 0 0 0,0 1 0 0 0,2-3-168 0 0,-2 2 168 0 0,1-1 144 0 0,-1 2-144 0 0,0-1 0 0 0,0-1-176 0 0,0 1 366 0 0,1 0-116 0 0,-1-1-74 0 0,0 1 0 0 0,0 0 0 0 0,0 0 0 0 0,0 0 0 0 0,1 0 0 0 0,-1 0-18 0 0,0 1-244 0 0,0-1 262 0 0,1-1 0 0 0,-1 1 0 0 0,1 0 202 0 0,-1-1-320 0 0,0 1 238 0 0,1-1-118 0 0,-1 1 8 0 0,0-1-214 0 0,0 0 424 0 0,0 0-378 0 0,1 1 84 0 0,-1 0 372 0 0,0-1-596 0 0,1 1 530 0 0,-1 1-452 0 0,0-2 208 0 0,1 0 12 0 0,-1 2 0 0 0,1-2 0 0 0,-1 1 0 0 0,0 0 0 0 0,0 0 0 0 0,0 0 152 0 0,2-2 456 0 0,-1 1-1129 0 0,-1 1 1046 0 0,0 1-1109 0 0,1-2 660 0 0,-1 0-300 0 0,0 1 224 0 0,1-1 0 0 0,0-1 728 0 0,-1 3-728 0 0,1 0 0 0 0,-1 0 0 0 0,0 0 0 0 0,0 0 0 0 0,0 0 0 0 0,0 0 0 0 0,0 0 0 0 0,0-1 0 0 0,0 1 0 0 0,0 0 0 0 0,0 0 0 0 0,0 0 0 0 0,0-1 0 0 0,0 1 0 0 0,0 0 0 0 0,0-1-26 0 0,1-1-100 0 0,-1 0 126 0 0,2-2-64 0 0,-2 3 64 0 0,1-2-64 0 0,0 2 64 0 0,-1 0 0 0 0,0 0-126 0 0,1-1 172 0 0,-1 1-46 0 0,0-1 0 0 0,1 1-112 0 0,-1 0 224 0 0,1-1-112 0 0,-1 1 0 0 0,1 0 0 0 0,-1 0 0 0 0,1-1 0 0 0,-1 1 0 0 0,0 0 0 0 0,1 0 0 0 0,-1 0 0 0 0,1-1 0 0 0,0 2 0 0 0,-1-2-360 0 0,1 0 784 0 0,-1 2-752 0 0,0-1 200 0 0,0 0 128 0 0,0-1 0 0 0,1 1 0 0 0,-1 0 0 0 0,1 0 0 0 0,-1 0 0 0 0,1 0 0 0 0,-1 1 0 0 0,1-1 416 0 0,-1-1-192 0 0,1 1-224 0 0,-1 0 0 0 0,1-1 0 0 0,-1 0 0 0 0,1 2 64 0 0,0-2-64 0 0,0 0 0 0 0,-1 2 0 0 0,0-2 0 0 0,2 0 0 0 0,0 0 0 0 0,-2 1 0 0 0,0-1 0 0 0,0 2 0 0 0,1-1 15 0 0,0-1 274 0 0,0 2-214 0 0,0-2 42 0 0,-1 1-53 0 0,0 0-64 0 0,1 1 0 0 0,-1-1 665 0 0,0 1-1187 0 0,0 0 1046 0 0,1-1-1063 0 0,1 0 539 0 0,-2 1 0 0 0,1-2 0 0 0,-1 1 0 0 0,1 1 0 0 0,0 0 0 0 0,0 0 0 0 0,-1 0 0 0 0,2-2 0 0 0,-2 2 0 0 0,1-2 24 0 0,-1 2-24 0 0,2 0 0 0 0,-2 0 92 0 0,1 0-180 0 0,-1 0 60 0 0,0 0 28 0 0,1 0 0 0 0,1 0 457 0 0,-2 0-530 0 0,1-1-103 0 0,-1 1 296 0 0,0 0 9 0 0,0 0-17 0 0,0 0-89 0 0,0 0-23 0 0,1 0-208 0 0,-1 0 79 0 0,0 0 30 0 0,0 0 151 0 0,0 0 68 0 0,0 0 9 0 0,1 0-17 0 0,-1 0-89 0 0,0 0-23 0 0,0 0 0 0 0,1 0 0 0 0,-1 0 0 0 0,1 0-21 0 0,-1 0-81 0 0,0 0 1 0 0,0 0 42 0 0,0 0 334 0 0,0 0-259 0 0,0 0-16 0 0,0 0 0 0 0,0 0 0 0 0,1-1 0 0 0,-1 1 0 0 0,0 0 0 0 0,0 0 0 0 0,0 0 0 0 0,0 0 0 0 0,0 0-20 0 0,0 0-76 0 0,0 0-2 0 0,0 0 23 0 0,1 0 81 0 0,-1 0 96 0 0,0 0-2 0 0,0 0 16 0 0,0 0-5599 0 0,0 0-2580 0 0</inkml:trace>
  <inkml:trace contextRef="#ctx0" brushRef="#br0" timeOffset="2">533 4 1840 0 0,'0'0'332'0'0,"0"0"723"0"0,0 0 317 0 0,0 0 61 0 0,0 0-140 0 0,0 0-616 0 0,0 0-270 0 0,0 0 261 0 0,0-1-431 0 0,0 1-39 0 0,0 0-6 0 0,0 0 8 0 0,0 0 33 0 0,0 0 14 0 0,0 0 1 0 0,0 0 18 0 0,0 0 80 0 0,0 0 406 0 0,0 0 1527 0 0,0 0 3855 0 0,1-1-5320 0 0,-1 1-710 0 0,0 0 0 0 0,1 0 871 0 0,-1 0-910 0 0,0 0-54 0 0,1 0 109 0 0,0 0 161 0 0,0 0-269 0 0,-1 1 52 0 0,1-1 488 0 0,0 1-552 0 0,-1-1-80 0 0,2 0-266 0 0,-2 0 324 0 0,0 1 22 0 0,0-1 0 0 0,1 1 0 0 0,-1-1 0 0 0,1 0 0 0 0,0 0 0 0 0,-1 0 0 0 0,1 1 0 0 0,-1-1 0 0 0,1 1 0 0 0,-1-1 0 0 0,1 0 64 0 0,-1 0-64 0 0,0 1 0 0 0,1-1 11 0 0,-1 0 32 0 0,1 1-33 0 0,0 0 186 0 0,-1-1-130 0 0,3 1-56 0 0,-2 0 54 0 0,-1-1-64 0 0,1 1 0 0 0,-1-1 0 0 0,0 0 0 0 0,0 0 0 0 0,1 1 214 0 0,-1-1-204 0 0,1 0-10 0 0,-1 0 0 0 0,1 2 0 0 0,-1-1 0 0 0,0-1 0 0 0,0 1-18 0 0,1-1 119 0 0,0 1-88 0 0,-1-1 51 0 0,1 2-64 0 0,-1-2 0 0 0,1 2 0 0 0,0-2 0 0 0,-1 0 0 0 0,0 1 0 0 0,0 0 0 0 0,1 0 52 0 0,0 0-48 0 0,-1 0-4 0 0,1 0 0 0 0,0 1 0 0 0,-1-2-280 0 0,0 1 531 0 0,0 0-535 0 0,1 1 444 0 0,0-1-53 0 0,0 0-131 0 0,-1-1-186 0 0,0 1 98 0 0,1 0 536 0 0,-1 0-424 0 0,0-1 0 0 0,0 1 0 0 0,0-1 0 0 0,0 0 2 0 0,0 0 7 0 0,1 1 44 0 0,-1-1-53 0 0,0 1 0 0 0,1 0 54 0 0,-1 0 32 0 0,1 1-26 0 0,-1-1-60 0 0,1 0 54 0 0,-1-1 22 0 0,0 0 138 0 0,1 2-78 0 0,-1-1-124 0 0,0 0 112 0 0,0-1-124 0 0,1 3 64 0 0,-1-2-64 0 0,0-1 0 0 0,1 1 0 0 0,-1-1 11 0 0,0 1 42 0 0,0 0-53 0 0,0 1 0 0 0,1-2-124 0 0,-1 1 63 0 0,1 1 193 0 0,-1-2 319 0 0,0 1-1041 0 0,0 0 625 0 0,0 0-70 0 0,1 0-29 0 0,-1 0 64 0 0,0 0 0 0 0,1 1-13 0 0,0 0-274 0 0,0-1-243 0 0,-1 0 327 0 0,0-1 138 0 0,0 2 309 0 0,0-2-286 0 0,0 0 141 0 0,0 1-246 0 0,1 0-31 0 0,-1 0 84 0 0,0-1 94 0 0,0 1 0 0 0,1-1-13 0 0,-1 1-54 0 0,1 0 3 0 0,-1 0 64 0 0,0 0 0 0 0,0-1 0 0 0,1 0 0 0 0,-1 1 0 0 0,0-1 0 0 0,0 1 0 0 0,1-1 0 0 0,-1 1 0 0 0,0 0 0 0 0,0 0 0 0 0,0-1 0 0 0,0 1 0 0 0,0 0 0 0 0,1 1 0 0 0,-1-2 0 0 0,0 0 0 0 0,0 2 0 0 0,1-1 0 0 0,-1 1 0 0 0,0-2 0 0 0,1 0 0 0 0,-1 0 0 0 0,0 1 0 0 0,0 0 0 0 0,0 1-80 0 0,1-1 8 0 0,-1 0-14 0 0,0 0-78 0 0,0 0 110 0 0,0-1-18 0 0,0 1 72 0 0,0 0-64 0 0,0-1 64 0 0,0 1-10 0 0,0-1-44 0 0,0 0 44 0 0,0 1-44 0 0,0-1 54 0 0,1 1 0 0 0,-1-1 0 0 0,1 1 0 0 0,-1 0 0 0 0,0-1 0 0 0,0 1 0 0 0,0 0-53 0 0,0-1 42 0 0,0 0 11 0 0,1 1 0 0 0,-1 0 0 0 0,0 0 0 0 0,1-1-10 0 0,-1 1-44 0 0,0-1 54 0 0,0 0-10 0 0,0 1-54 0 0,0 0 236 0 0,0 0 618 0 0,1 0-1487 0 0,0-1-427 0 0,-1 2 1709 0 0,0-1-1169 0 0,0-1 618 0 0,0 0 0 0 0,0 0-1 0 0,0 0 1 0 0,0 0 0 0 0,0 0-1 0 0,0 0 1 0 0,0 0-1 0 0,0 0 1 0 0,0 0 0 0 0,0 0-1 0 0,0 0 1 0 0,0 0 0 0 0,0 0-1 0 0,0 0 1 0 0,0 0 0 0 0,0 0-1 0 0,0 0 1 0 0,0 0-1 0 0,0 0 1 0 0,0 0 0 0 0,0 0-1 0 0,0 0-33 0 0,0 2 276 0 0,0-2-450 0 0,1 1 120 0 0,-1-1 54 0 0,1 1 0 0 0,0 0 0 0 0,-1 0 0 0 0,0 0 0 0 0,0-1 0 0 0,0 1 0 0 0,0-1 0 0 0,0 1 0 0 0,0 0 0 0 0,0-1 0 0 0,0 1 0 0 0,0 0 0 0 0,1-1 0 0 0,-1 2-94 0 0,0-2-77 0 0,0 1-188 0 0,1 0 275 0 0,-1 0-66 0 0,1 0 96 0 0,-1-1 54 0 0,0 1-13 0 0,0-1-622 0 0,1 2 319 0 0,-1-1-448 0 0,0 0 476 0 0,0 0 224 0 0,0 0 64 0 0,0 0-10 0 0,1 0-44 0 0,-1 0 54 0 0,0-1 0 0 0,0 0 0 0 0,0 1 0 0 0,1 0-64 0 0,-1 0 64 0 0,1 0 0 0 0,-1-1 75 0 0,0 1-22 0 0,1 0-53 0 0,-1 0 54 0 0,0 0-44 0 0,0 0-10 0 0,0-1 0 0 0,0 1 240 0 0,1 1-213 0 0,-1-1 234 0 0,0-1-253 0 0,0 0-264 0 0,1 1 478 0 0,-1 0-454 0 0,0 0 469 0 0,0 0-184 0 0,0-1-53 0 0,0 2-13 0 0,1-1-518 0 0,-1 0 531 0 0,1-1 0 0 0,-1 0 28 0 0,0 2 1071 0 0,1-1-970 0 0,-1 0-53 0 0,0 0 38 0 0,0-1-104 0 0,0 0-10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2 54 0 0,0-2-44 0 0,0 1-10 0 0,1 0 0 0 0,-1-1 0 0 0,0 1 0 0 0,0-1 0 0 0,0 2 0 0 0,1-2 0 0 0,-1 1 0 0 0,1 0 0 0 0,-1 0 0 0 0,0 0 0 0 0,1 0 0 0 0,-1-1 0 0 0,0 2 0 0 0,1-1 0 0 0,-1 0 0 0 0,1-1 0 0 0,-1 2 0 0 0,0-2 0 0 0,0 1 0 0 0,1 0 0 0 0,-1 0 0 0 0,1 0 0 0 0,-1 0 0 0 0,1 1 0 0 0,-1-2 0 0 0,0 1 11 0 0,2 0 224 0 0,-2 1-225 0 0,1-2-10 0 0,-1 1 0 0 0,0 0-10 0 0,1 1 44 0 0,-1-2-34 0 0,0 1 0 0 0,0-1 0 0 0,1 1 0 0 0,-1-1 0 0 0,0 1 0 0 0,1-1 0 0 0,-1 1 0 0 0,0-1 0 0 0,0 1 0 0 0,0-1 0 0 0,0 0 0 0 0,1 2 0 0 0,0-2 0 0 0,-1 1 0 0 0,0 0 0 0 0,1-1 0 0 0,-1 1 0 0 0,0 0 0 0 0,1 0 0 0 0,0 0 0 0 0,-1-1 0 0 0,0 0 0 0 0,1 0 0 0 0,-1 1 0 0 0,0 0 0 0 0,0-1 0 0 0,0 0 0 0 0,0 1 0 0 0,0-1 0 0 0,1 1 0 0 0,0-1 0 0 0,0 2 0 0 0,-1-2 0 0 0,0 1 0 0 0,0-1 0 0 0,1 0 0 0 0,-1 1 0 0 0,0-1 0 0 0,0 1 0 0 0,0-1 0 0 0,0 0 0 0 0,1 1 0 0 0,0 0 0 0 0,-1 0 0 0 0,1 0 0 0 0,-1-1 0 0 0,1 0 0 0 0,-1 0 0 0 0,1 1-190 0 0,-1-1 248 0 0,0 0 10 0 0,0 0-14 0 0,0 0-44 0 0,0 1-10 0 0,0 0-73 0 0,1-1 5 0 0,-1 0 4 0 0,0 1 64 0 0,0-1 43 0 0,1 0-33 0 0,-1 0-10 0 0,0 0 0 0 0,1 0-10 0 0,-1 0-33 0 0,1 0 32 0 0,-1 1 11 0 0,0-1 0 0 0,0 0 0 0 0,0 0 0 0 0,1 0 0 0 0,-1 0 0 0 0,1 1 64 0 0,0-1 11 0 0,0 1-192 0 0,-1-1 233 0 0,0 0-38 0 0,1 0-78 0 0,-1 0 0 0 0,0 0 0 0 0,1 0 0 0 0,-1 0 11 0 0,2 0 128 0 0,-1 0 399 0 0,1 1-282 0 0,-1-1-244 0 0,-1 0 47 0 0,0 0 12 0 0,0 0 14 0 0,0-1-26 0 0,0 1 5 0 0,1 0-38 0 0,-1 0 318 0 0,1 0-208 0 0,-1 0-136 0 0,1 0 0 0 0,-1 0 0 0 0,0-1 0 0 0,0 1 0 0 0,1 0 83 0 0,0-1 45 0 0,0 1 57 0 0,-1 0-173 0 0,1 0-12 0 0,-1-1 132 0 0,2 1 302 0 0,-1 0-437 0 0,-1 0 3 0 0,0 0 301 0 0,1 0-151 0 0,0 0-140 0 0,-1 0 613 0 0,0 0-118 0 0,0 0 9 0 0,1 0-793 0 0,-1-1-228 0 0,0 1-109 0 0,1 0 616 0 0,-1 0 0 0 0,0-1 0 0 0,1 0 0 0 0,-1 1 0 0 0,1 0 0 0 0,-1-1 0 0 0,1 1 0 0 0,0 0 0 0 0,-1-1 0 0 0,0 0 0 0 0,0 1 0 0 0,1-1 0 0 0,0 0 0 0 0,0 1 0 0 0,-1 0 54 0 0,1-2-44 0 0,0 1-10 0 0,-1 1 11 0 0,0-2 272 0 0,1 2 159 0 0,0 0-455 0 0,-1-1-238 0 0,0 0 515 0 0,1 1-264 0 0,0-1 0 0 0,-1 0 0 0 0,0 1 538 0 0,0-1-860 0 0,1 1 178 0 0,-1-1 144 0 0,0 1 0 0 0,1 0 0 0 0,0-1 0 0 0,0 0 928 0 0,-1 1-928 0 0,0-1 0 0 0,1-1 0 0 0,-1 2 0 0 0,1-1 0 0 0,-1 0 0 0 0,1-1 64 0 0,0 2-64 0 0,-1-1 0 0 0,0 0 0 0 0,1 1 0 0 0,-1-1-201 0 0,0-1 362 0 0,0 1-161 0 0,1-1 0 0 0,-1 1-186 0 0,0 0-160 0 0,1 1 854 0 0,-1-1-508 0 0,1 0 0 0 0,-1 0 0 0 0,1 0 0 0 0,-1 0 0 0 0,0 0 11 0 0,0 1 42 0 0,0-1-53 0 0,1 0 72 0 0,0 0-72 0 0,-1-1 0 0 0,1 0 0 0 0,-1 2 0 0 0,0-1 0 0 0,0 0 0 0 0,0 0 0 0 0,0-1 0 0 0,1 1 0 0 0,-1 0 0 0 0,0-1 0 0 0,1 1 0 0 0,-1 0 0 0 0,1 0 0 0 0,-1 0 0 0 0,1 1 0 0 0,-1-2 0 0 0,0 1 0 0 0,1 0 0 0 0,0 0 0 0 0,-1 0-520 0 0,0 0 354 0 0,0-1 306 0 0,1 1-646 0 0,-1-1 694 0 0,1 1-188 0 0,0-1 0 0 0,-1 1 0 0 0,0 0 0 0 0,1 0 0 0 0,-1 0 0 0 0,0 0 0 0 0,0 0 0 0 0,0 0 0 0 0,0 1 0 0 0,1-2 0 0 0,-1 1 0 0 0,0 1 0 0 0,1-3-168 0 0,-1 2 168 0 0,1-1 144 0 0,-1 2-144 0 0,0-1 0 0 0,1-1-176 0 0,-1 1 366 0 0,0 0-116 0 0,0-1-74 0 0,0 1 0 0 0,0 0 0 0 0,0 0 0 0 0,1 0 0 0 0,-1 0 0 0 0,0 0-18 0 0,0 1-244 0 0,1-1 262 0 0,-1-1 0 0 0,0 1 0 0 0,1 0 202 0 0,0-1-320 0 0,-1 1 238 0 0,1-1-118 0 0,-1 1 8 0 0,0-1-214 0 0,0 0 424 0 0,0 0-378 0 0,0 1 84 0 0,0 0 372 0 0,0-1-596 0 0,1 1 530 0 0,-1 1-452 0 0,0-2 208 0 0,1 0 12 0 0,-1 2 0 0 0,1-2 0 0 0,-1 1 0 0 0,1 0 0 0 0,-1 0 0 0 0,0 0 152 0 0,2-2 456 0 0,-2 1-1129 0 0,0 1 1046 0 0,1 1-1109 0 0,0-2 660 0 0,-1 0-300 0 0,0 1 224 0 0,0-1 0 0 0,2-1 728 0 0,-2 3-728 0 0,0 0 0 0 0,0 0 0 0 0,0 0 0 0 0,0 0 0 0 0,1 0 0 0 0,-1 0 0 0 0,0 0 0 0 0,0-1 0 0 0,0 1 0 0 0,0 0 0 0 0,0 0 0 0 0,0 0 0 0 0,0-1 0 0 0,0 1 0 0 0,0 0 0 0 0,0-1-26 0 0,1-1-100 0 0,-1 0 126 0 0,1-2-64 0 0,0 3 64 0 0,0-2-64 0 0,-1 2 64 0 0,0 0 0 0 0,1 0-126 0 0,0-1 172 0 0,-1 1-46 0 0,0-1 0 0 0,0 1-112 0 0,1 0 224 0 0,-1-1-112 0 0,1 1 0 0 0,-1 0 0 0 0,1 0 0 0 0,0-1 0 0 0,-1 1 0 0 0,0 0 0 0 0,0 0 0 0 0,0 0 0 0 0,2-1 0 0 0,-2 2 0 0 0,0-2-360 0 0,1 0 784 0 0,-1 2-752 0 0,1-1 200 0 0,-1 0 128 0 0,0-1 0 0 0,0 1 0 0 0,0 0 0 0 0,1 0 0 0 0,-1 0 0 0 0,1 0 0 0 0,-1 1 0 0 0,1-1 416 0 0,0-1-192 0 0,-1 1-224 0 0,1 0 0 0 0,-1-1 0 0 0,1 0 0 0 0,-1 2 64 0 0,1-2-64 0 0,1 0 0 0 0,-2 2 0 0 0,0-2 0 0 0,2 0 0 0 0,-1 0 0 0 0,-1 1 0 0 0,1-1 0 0 0,-1 2 0 0 0,0-1 15 0 0,1-1 274 0 0,-1 2-214 0 0,2-2 42 0 0,-2 1-53 0 0,1 0-64 0 0,-1 1 0 0 0,1-1 665 0 0,-1 1-1187 0 0,0 0 1046 0 0,1-1-1063 0 0,0 0 539 0 0,0 1 0 0 0,0-2 0 0 0,-1 1 0 0 0,0 1 0 0 0,1 0 0 0 0,0 0 0 0 0,0 0 0 0 0,0-2 0 0 0,-1 2 0 0 0,2-2 24 0 0,-2 2-24 0 0,1 0 0 0 0,0 0 92 0 0,-1 0-180 0 0,0 0 60 0 0,1 0 28 0 0,-1 0 0 0 0,2 0 457 0 0,-1 0-530 0 0,-1-1-103 0 0,1 1 296 0 0,-1 0 9 0 0,0 0-17 0 0,0 0-89 0 0,0 0-23 0 0,1 0-208 0 0,-1 0 79 0 0,0 0 30 0 0,0 0 151 0 0,0 0 68 0 0,0 0 9 0 0,0 0-17 0 0,0 0-89 0 0,0 0-23 0 0,1 0 0 0 0,-1 0 0 0 0,0 0 0 0 0,1 0-21 0 0,-1 0-81 0 0,0 0 1 0 0,0 0 42 0 0,1 0 334 0 0,-1 0-259 0 0,0 0-16 0 0,0 0 0 0 0,0 0 0 0 0,0-1 0 0 0,0 1 0 0 0,0 0 0 0 0,0 0 0 0 0,0 0 0 0 0,1 0 0 0 0,-1 0-20 0 0,0 0-76 0 0,0 0-2 0 0,0 0 23 0 0,1 0 81 0 0,-1 0 96 0 0,0 0-2 0 0,0 0 16 0 0,0 0-5599 0 0,0 0-2580 0 0</inkml:trace>
  <inkml:trace contextRef="#ctx0" brushRef="#br0" timeOffset="3">796 4 1840 0 0,'0'0'332'0'0,"0"0"723"0"0,0 0 317 0 0,0 0 61 0 0,0 0-140 0 0,0 0-616 0 0,0 0-270 0 0,0 0 261 0 0,0-1-431 0 0,0 1-39 0 0,0 0-6 0 0,0 0 8 0 0,0 0 33 0 0,0 0 14 0 0,0 0 1 0 0,0 0 18 0 0,0 0 80 0 0,-1 0 406 0 0,1 0 1527 0 0,0 0 3855 0 0,1-1-5320 0 0,-1 1-710 0 0,0 0 0 0 0,1 0 871 0 0,-1 0-910 0 0,0 0-54 0 0,0 0 109 0 0,1 0 161 0 0,1 0-269 0 0,-1 1 52 0 0,-1-1 488 0 0,0 1-552 0 0,1-1-80 0 0,0 0-266 0 0,0 0 324 0 0,-1 1 22 0 0,0-1 0 0 0,1 1 0 0 0,0-1 0 0 0,-1 0 0 0 0,0 0 0 0 0,1 0 0 0 0,0 1 0 0 0,0-1 0 0 0,-1 1 0 0 0,1-1 0 0 0,-1 0 64 0 0,0 0-64 0 0,0 1 0 0 0,0-1 11 0 0,1 0 32 0 0,0 1-33 0 0,0 0 186 0 0,0-1-130 0 0,0 1-56 0 0,0 0 54 0 0,0-1-64 0 0,0 1 0 0 0,-1-1 0 0 0,1 0 0 0 0,-1 0 0 0 0,0 1 214 0 0,0-1-204 0 0,0 0-10 0 0,0 0 0 0 0,1 2 0 0 0,0-1 0 0 0,-1-1 0 0 0,1 1-18 0 0,-1-1 119 0 0,1 1-88 0 0,-1-1 51 0 0,0 2-64 0 0,1-2 0 0 0,0 2 0 0 0,-1-2 0 0 0,1 0 0 0 0,-1 1 0 0 0,1 0 0 0 0,-1 0 52 0 0,0 0-48 0 0,1 0-4 0 0,-1 0 0 0 0,1 1 0 0 0,0-2-280 0 0,0 1 531 0 0,-1 0-535 0 0,1 1 444 0 0,-1-1-53 0 0,0 0-131 0 0,1-1-186 0 0,-2 1 98 0 0,2 0 536 0 0,0 0-424 0 0,-1-1 0 0 0,1 1 0 0 0,-1-1 0 0 0,0 0 2 0 0,0 0 7 0 0,0 1 44 0 0,0-1-53 0 0,1 1 0 0 0,-1 0 54 0 0,0 0 32 0 0,1 1-26 0 0,-1-1-60 0 0,0 0 54 0 0,1-1 22 0 0,-1 0 138 0 0,0 2-78 0 0,1-1-124 0 0,-1 0 112 0 0,0-1-124 0 0,1 3 64 0 0,-1-2-64 0 0,0-1 0 0 0,0 1 0 0 0,0-1 11 0 0,0 1 42 0 0,1 0-53 0 0,-1 1 0 0 0,0-2-124 0 0,0 1 63 0 0,1 1 193 0 0,0-2 319 0 0,-1 1-1041 0 0,1 0 625 0 0,-1 0-70 0 0,0 0-29 0 0,0 0 64 0 0,0 0 0 0 0,0 1-13 0 0,1 0-274 0 0,0-1-243 0 0,0 0 327 0 0,-1-1 138 0 0,0 2 309 0 0,0-2-286 0 0,1 0 141 0 0,-1 1-246 0 0,0 0-31 0 0,0 0 84 0 0,0-1 94 0 0,1 1 0 0 0,-1-1-13 0 0,0 1-54 0 0,0 0 3 0 0,1 0 64 0 0,-1 0 0 0 0,0-1 0 0 0,0 0 0 0 0,1 1 0 0 0,-1-1 0 0 0,0 1 0 0 0,0-1 0 0 0,0 1 0 0 0,1 0 0 0 0,-1 0 0 0 0,1-1 0 0 0,-1 1 0 0 0,0 0 0 0 0,0 1 0 0 0,0-2 0 0 0,0 0 0 0 0,0 2 0 0 0,0-1 0 0 0,0 1 0 0 0,0-2 0 0 0,1 0 0 0 0,-1 0 0 0 0,1 1 0 0 0,-1 0 0 0 0,0 1-80 0 0,1-1 8 0 0,-1 0-14 0 0,0 0-78 0 0,0 0 110 0 0,0-1-18 0 0,0 1 72 0 0,0 0-64 0 0,0-1 64 0 0,1 1-10 0 0,-1-1-44 0 0,0 0 44 0 0,0 1-44 0 0,0-1 54 0 0,0 1 0 0 0,0-1 0 0 0,0 1 0 0 0,0 0 0 0 0,0-1 0 0 0,0 1 0 0 0,0 0-53 0 0,0-1 42 0 0,1 0 11 0 0,-1 1 0 0 0,0 0 0 0 0,1 0 0 0 0,-1-1-10 0 0,0 1-44 0 0,0-1 54 0 0,0 0-10 0 0,1 1-54 0 0,0 0 236 0 0,-1 0 618 0 0,1 0-1487 0 0,-1-1-427 0 0,0 2 1709 0 0,0-1-1169 0 0,0-1 618 0 0,0 0 0 0 0,0 0-1 0 0,0 0 1 0 0,0 0 0 0 0,0 0-1 0 0,0 0 1 0 0,0 0-1 0 0,0 0 1 0 0,0 0 0 0 0,0 0-1 0 0,0 0 1 0 0,0 0 0 0 0,0 0-1 0 0,0 0 1 0 0,0 0 0 0 0,0 0-1 0 0,0 0 1 0 0,0 0-1 0 0,0 0 1 0 0,0 0 0 0 0,0 0-1 0 0,0 0-33 0 0,0 2 276 0 0,0-2-450 0 0,1 1 120 0 0,-1-1 54 0 0,1 1 0 0 0,-1 0 0 0 0,0 0 0 0 0,0 0 0 0 0,0-1 0 0 0,1 1 0 0 0,-1-1 0 0 0,0 1 0 0 0,0 0 0 0 0,0-1 0 0 0,1 1 0 0 0,-1 0 0 0 0,0-1 0 0 0,0 2-94 0 0,0-2-77 0 0,0 1-188 0 0,0 0 275 0 0,1 0-66 0 0,-1 0 96 0 0,0-1 54 0 0,1 1-13 0 0,-1-1-622 0 0,0 2 319 0 0,0-1-448 0 0,1 0 476 0 0,-1 0 224 0 0,0 0 64 0 0,1 0-10 0 0,-1 0-44 0 0,0 0 54 0 0,0-1 0 0 0,0 0 0 0 0,0 1 0 0 0,0 0-64 0 0,1 0 64 0 0,-1 0 0 0 0,0-1 75 0 0,1 1-22 0 0,-1 0-53 0 0,1 0 54 0 0,-1 0-44 0 0,0 0-10 0 0,1-1 0 0 0,-1 1 240 0 0,0 1-213 0 0,0-1 234 0 0,1-1-253 0 0,-1 0-264 0 0,0 1 478 0 0,0 0-454 0 0,0 0 469 0 0,0 0-184 0 0,0-1-53 0 0,0 2-13 0 0,0-1-518 0 0,1 0 531 0 0,-1-1 0 0 0,0 0 28 0 0,0 2 1071 0 0,1-1-970 0 0,0 0-53 0 0,-1 0 38 0 0,0-1-104 0 0,0 0-10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2 54 0 0,0-2-44 0 0,1 1-10 0 0,-1 0 0 0 0,0-1 0 0 0,0 1 0 0 0,0-1 0 0 0,0 2 0 0 0,0-2 0 0 0,1 1 0 0 0,-1 0 0 0 0,1 0 0 0 0,-1 0 0 0 0,0 0 0 0 0,1-1 0 0 0,-1 2 0 0 0,1-1 0 0 0,-1 0 0 0 0,0-1 0 0 0,0 2 0 0 0,0-2 0 0 0,1 1 0 0 0,-1 0 0 0 0,1 0 0 0 0,-1 0 0 0 0,1 0 0 0 0,0 1 0 0 0,-1-2 0 0 0,1 1 11 0 0,-1 0 224 0 0,1 1-225 0 0,-1-2-10 0 0,1 1 0 0 0,-1 0-10 0 0,1 1 44 0 0,-1-2-34 0 0,1 1 0 0 0,-1-1 0 0 0,0 1 0 0 0,0-1 0 0 0,0 1 0 0 0,0-1 0 0 0,1 1 0 0 0,-1-1 0 0 0,0 1 0 0 0,0-1 0 0 0,0 0 0 0 0,1 2 0 0 0,-1-2 0 0 0,0 1 0 0 0,2 0 0 0 0,-2-1 0 0 0,0 1 0 0 0,0 0 0 0 0,0 0 0 0 0,1 0 0 0 0,-1-1 0 0 0,1 0 0 0 0,-1 0 0 0 0,1 1 0 0 0,-1 0 0 0 0,0-1 0 0 0,0 0 0 0 0,1 1 0 0 0,-1-1 0 0 0,0 1 0 0 0,1-1 0 0 0,-1 2 0 0 0,1-2 0 0 0,-1 1 0 0 0,0-1 0 0 0,0 0 0 0 0,0 1 0 0 0,0-1 0 0 0,1 1 0 0 0,-1-1 0 0 0,1 0 0 0 0,0 1 0 0 0,-1 0 0 0 0,0 0 0 0 0,0 0 0 0 0,1-1 0 0 0,-1 0 0 0 0,1 0 0 0 0,0 1-190 0 0,-1-1 248 0 0,0 0 10 0 0,0 0-14 0 0,0 0-44 0 0,0 1-10 0 0,1 0-73 0 0,-1-1 5 0 0,0 0 4 0 0,0 1 64 0 0,0-1 43 0 0,0 0-33 0 0,1 0-10 0 0,-1 0 0 0 0,1 0-10 0 0,-1 0-33 0 0,0 0 32 0 0,1 1 11 0 0,-1-1 0 0 0,0 0 0 0 0,1 0 0 0 0,-1 0 0 0 0,0 0 0 0 0,1 1 64 0 0,-1-1 11 0 0,1 1-192 0 0,0-1 233 0 0,0 0-38 0 0,-1 0-78 0 0,0 0 0 0 0,1 0 0 0 0,-1 0 0 0 0,0 0 11 0 0,2 0 128 0 0,-1 0 399 0 0,1 1-282 0 0,-2-1-244 0 0,0 0 47 0 0,0 0 12 0 0,1 0 14 0 0,-1-1-26 0 0,0 1 5 0 0,1 0-38 0 0,-1 0 318 0 0,2 0-208 0 0,-2 0-136 0 0,0 0 0 0 0,0 0 0 0 0,0-1 0 0 0,0 1 0 0 0,1 0 83 0 0,0-1 45 0 0,0 1 57 0 0,0 0-173 0 0,-1 0-12 0 0,0-1 132 0 0,2 1 302 0 0,-2 0-437 0 0,0 0 3 0 0,1 0 301 0 0,0 0-151 0 0,-1 0-140 0 0,1 0 613 0 0,-1 0-118 0 0,0 0 9 0 0,0 0-793 0 0,0-1-228 0 0,1 1-109 0 0,-1 0 616 0 0,1 0 0 0 0,0-1 0 0 0,-1 0 0 0 0,0 1 0 0 0,1 0 0 0 0,-1-1 0 0 0,1 1 0 0 0,-1 0 0 0 0,1-1 0 0 0,-1 0 0 0 0,1 1 0 0 0,-1-1 0 0 0,1 0 0 0 0,-1 1 0 0 0,1 0 54 0 0,-1-2-44 0 0,1 1-10 0 0,0 1 11 0 0,-1-2 272 0 0,1 2 159 0 0,-1 0-455 0 0,0-1-238 0 0,1 0 515 0 0,-1 1-264 0 0,1-1 0 0 0,0 0 0 0 0,0 1 538 0 0,-1-1-860 0 0,0 1 178 0 0,0-1 144 0 0,0 1 0 0 0,1 0 0 0 0,0-1 0 0 0,-1 0 928 0 0,1 1-928 0 0,-1-1 0 0 0,2-1 0 0 0,-2 2 0 0 0,0-1 0 0 0,0 0 0 0 0,1-1 64 0 0,-1 2-64 0 0,1-1 0 0 0,-1 0 0 0 0,0 1 0 0 0,1-1-201 0 0,-1-1 362 0 0,1 1-161 0 0,-1-1 0 0 0,0 1-186 0 0,0 0-160 0 0,0 1 854 0 0,0-1-508 0 0,1 0 0 0 0,0 0 0 0 0,-1 0 0 0 0,1 0 0 0 0,-1 0 11 0 0,0 1 42 0 0,1-1-53 0 0,-1 0 72 0 0,0 0-72 0 0,1-1 0 0 0,0 0 0 0 0,-1 2 0 0 0,0-1 0 0 0,0 0 0 0 0,0 0 0 0 0,0-1 0 0 0,0 1 0 0 0,1 0 0 0 0,0-1 0 0 0,-1 1 0 0 0,1 0 0 0 0,-1 0 0 0 0,0 0 0 0 0,0 1 0 0 0,1-2 0 0 0,-1 1 0 0 0,0 0 0 0 0,1 0 0 0 0,-1 0-520 0 0,1 0 354 0 0,-1-1 306 0 0,1 1-646 0 0,-1-1 694 0 0,0 1-188 0 0,1-1 0 0 0,-1 1 0 0 0,1 0 0 0 0,-1 0 0 0 0,0 0 0 0 0,1 0 0 0 0,-1 0 0 0 0,0 0 0 0 0,0 1 0 0 0,1-2 0 0 0,-1 1 0 0 0,0 1 0 0 0,1-3-168 0 0,-1 2 168 0 0,0-1 144 0 0,0 2-144 0 0,1-1 0 0 0,0-1-176 0 0,-1 1 366 0 0,1 0-116 0 0,-1-1-74 0 0,0 1 0 0 0,0 0 0 0 0,0 0 0 0 0,0 0 0 0 0,1 0 0 0 0,-1 0-18 0 0,0 1-244 0 0,0-1 262 0 0,0-1 0 0 0,0 1 0 0 0,1 0 202 0 0,-1-1-320 0 0,1 1 238 0 0,-1-1-118 0 0,0 1 8 0 0,1-1-214 0 0,-1 0 424 0 0,0 0-378 0 0,0 1 84 0 0,1 0 372 0 0,-1-1-596 0 0,0 1 530 0 0,0 1-452 0 0,0-2 208 0 0,1 0 12 0 0,-1 2 0 0 0,0-2 0 0 0,1 1 0 0 0,-1 0 0 0 0,1 0 0 0 0,-1 0 152 0 0,1-2 456 0 0,-1 1-1129 0 0,1 1 1046 0 0,0 1-1109 0 0,-1-2 660 0 0,1 0-300 0 0,0 1 224 0 0,-1-1 0 0 0,1-1 728 0 0,-1 3-728 0 0,0 0 0 0 0,0 0 0 0 0,0 0 0 0 0,0 0 0 0 0,0 0 0 0 0,0 0 0 0 0,0 0 0 0 0,0-1 0 0 0,0 1 0 0 0,0 0 0 0 0,0 0 0 0 0,0 0 0 0 0,0-1 0 0 0,0 1 0 0 0,0 0 0 0 0,0-1-26 0 0,1-1-100 0 0,0 0 126 0 0,1-2-64 0 0,-2 3 64 0 0,0-2-64 0 0,1 2 64 0 0,-1 0 0 0 0,0 0-126 0 0,1-1 172 0 0,-1 1-46 0 0,1-1 0 0 0,-1 1-112 0 0,1 0 224 0 0,-1-1-112 0 0,0 1 0 0 0,1 0 0 0 0,-1 0 0 0 0,2-1 0 0 0,-2 1 0 0 0,0 0 0 0 0,0 0 0 0 0,1 0 0 0 0,0-1 0 0 0,-1 2 0 0 0,0-2-360 0 0,1 0 784 0 0,-1 2-752 0 0,0-1 200 0 0,0 0 128 0 0,1-1 0 0 0,0 1 0 0 0,-1 0 0 0 0,1 0 0 0 0,-1 0 0 0 0,0 0 0 0 0,0 1 0 0 0,0-1 416 0 0,1-1-192 0 0,0 1-224 0 0,0 0 0 0 0,-1-1 0 0 0,1 0 0 0 0,-1 2 64 0 0,1-2-64 0 0,0 0 0 0 0,0 2 0 0 0,-1-2 0 0 0,2 0 0 0 0,-2 0 0 0 0,1 1 0 0 0,0-1 0 0 0,-1 2 0 0 0,1-1 15 0 0,0-1 274 0 0,-1 2-214 0 0,1-2 42 0 0,-1 1-53 0 0,0 0-64 0 0,1 1 0 0 0,-1-1 665 0 0,1 1-1187 0 0,0 0 1046 0 0,-1-1-1063 0 0,1 0 539 0 0,-1 1 0 0 0,1-2 0 0 0,0 1 0 0 0,-1 1 0 0 0,2 0 0 0 0,-2 0 0 0 0,0 0 0 0 0,3-2 0 0 0,-3 2 0 0 0,1-2 24 0 0,-1 2-24 0 0,1 0 0 0 0,-1 0 92 0 0,1 0-180 0 0,-1 0 60 0 0,1 0 28 0 0,0 0 0 0 0,-1 0 457 0 0,1 0-530 0 0,0-1-103 0 0,-1 1 296 0 0,0 0 9 0 0,0 0-17 0 0,1 0-89 0 0,-1 0-23 0 0,1 0-208 0 0,-1 0 79 0 0,0 0 30 0 0,0 0 151 0 0,0 0 68 0 0,0 0 9 0 0,0 0-17 0 0,0 0-89 0 0,1 0-23 0 0,-1 0 0 0 0,0 0 0 0 0,0 0 0 0 0,1 0-21 0 0,-1 0-81 0 0,0 0 1 0 0,0 0 42 0 0,0 0 334 0 0,0 0-259 0 0,1 0-16 0 0,-1 0 0 0 0,0 0 0 0 0,0-1 0 0 0,0 1 0 0 0,0 0 0 0 0,0 0 0 0 0,1 0 0 0 0,-1 0 0 0 0,0 0-20 0 0,0 0-76 0 0,0 0-2 0 0,0 0 23 0 0,1 0 81 0 0,-1 0 96 0 0,0 0-2 0 0,0 0 16 0 0,0 0-5599 0 0,0 0-2580 0 0</inkml:trace>
  <inkml:trace contextRef="#ctx0" brushRef="#br0" timeOffset="4">1059 4 1840 0 0,'0'0'332'0'0,"0"0"723"0"0,0 0 317 0 0,0 0 61 0 0,0 0-140 0 0,0 0-616 0 0,0 0-270 0 0,0 0 261 0 0,0-1-431 0 0,0 1-39 0 0,0 0-6 0 0,0 0 8 0 0,0 0 33 0 0,0 0 14 0 0,0 0 1 0 0,0 0 18 0 0,0 0 80 0 0,0 0 406 0 0,0 0 1527 0 0,0 0 3855 0 0,1-1-5320 0 0,-1 1-710 0 0,0 0 0 0 0,0 0 871 0 0,0 0-910 0 0,0 0-54 0 0,1 0 109 0 0,0 0 161 0 0,0 0-269 0 0,0 1 52 0 0,0-1 488 0 0,-1 1-552 0 0,0-1-80 0 0,1 0-266 0 0,0 0 324 0 0,0 1 22 0 0,-1-1 0 0 0,1 1 0 0 0,-1-1 0 0 0,0 0 0 0 0,1 0 0 0 0,0 0 0 0 0,0 1 0 0 0,-1-1 0 0 0,1 1 0 0 0,-1-1 0 0 0,0 0 64 0 0,0 0-64 0 0,0 1 0 0 0,1-1 11 0 0,-1 0 32 0 0,1 1-33 0 0,0 0 186 0 0,0-1-130 0 0,0 1-56 0 0,1 0 54 0 0,-1-1-64 0 0,-1 1 0 0 0,0-1 0 0 0,1 0 0 0 0,-1 0 0 0 0,0 1 214 0 0,0-1-204 0 0,1 0-10 0 0,-1 0 0 0 0,1 2 0 0 0,-1-1 0 0 0,0-1 0 0 0,1 1-18 0 0,0-1 119 0 0,-1 1-88 0 0,0-1 51 0 0,0 2-64 0 0,1-2 0 0 0,0 2 0 0 0,0-2 0 0 0,-1 0 0 0 0,1 1 0 0 0,-1 0 0 0 0,1 0 52 0 0,-1 0-48 0 0,0 0-4 0 0,1 0 0 0 0,0 1 0 0 0,-1-2-280 0 0,1 1 531 0 0,-1 0-535 0 0,0 1 444 0 0,1-1-53 0 0,0 0-131 0 0,-1-1-186 0 0,0 1 98 0 0,1 0 536 0 0,-1 0-424 0 0,1-1 0 0 0,-1 1 0 0 0,0-1 0 0 0,0 0 2 0 0,0 0 7 0 0,1 1 44 0 0,-1-1-53 0 0,0 1 0 0 0,0 0 54 0 0,0 0 32 0 0,1 1-26 0 0,-1-1-60 0 0,1 0 54 0 0,-1-1 22 0 0,0 0 138 0 0,1 2-78 0 0,-1-1-124 0 0,0 0 112 0 0,1-1-124 0 0,-1 3 64 0 0,0-2-64 0 0,1-1 0 0 0,-1 1 0 0 0,0-1 11 0 0,0 1 42 0 0,0 0-53 0 0,0 1 0 0 0,1-2-124 0 0,-1 1 63 0 0,0 1 193 0 0,0-2 319 0 0,1 1-1041 0 0,0 0 625 0 0,-1 0-70 0 0,1 0-29 0 0,-1 0 64 0 0,0 0 0 0 0,0 1-13 0 0,0 0-274 0 0,2-1-243 0 0,-2 0 327 0 0,0-1 138 0 0,1 2 309 0 0,-1-2-286 0 0,0 0 141 0 0,0 1-246 0 0,1 0-31 0 0,-2 0 84 0 0,2-1 94 0 0,-1 1 0 0 0,0-1-13 0 0,0 1-54 0 0,1 0 3 0 0,-1 0 64 0 0,0 0 0 0 0,1-1 0 0 0,-1 0 0 0 0,0 1 0 0 0,1-1 0 0 0,-1 1 0 0 0,0-1 0 0 0,0 1 0 0 0,0 0 0 0 0,0 0 0 0 0,1-1 0 0 0,-1 1 0 0 0,0 0 0 0 0,0 1 0 0 0,1-2 0 0 0,-1 0 0 0 0,0 2 0 0 0,0-1 0 0 0,0 1 0 0 0,0-2 0 0 0,0 0 0 0 0,0 0 0 0 0,1 1 0 0 0,-1 0 0 0 0,0 1-80 0 0,1-1 8 0 0,-1 0-14 0 0,0 0-78 0 0,0 0 110 0 0,1-1-18 0 0,-1 1 72 0 0,0 0-64 0 0,0-1 64 0 0,0 1-10 0 0,0-1-44 0 0,1 0 44 0 0,-2 1-44 0 0,2-1 54 0 0,-1 1 0 0 0,0-1 0 0 0,0 1 0 0 0,0 0 0 0 0,0-1 0 0 0,0 1 0 0 0,0 0-53 0 0,0-1 42 0 0,0 0 11 0 0,0 1 0 0 0,1 0 0 0 0,-1 0 0 0 0,0-1-10 0 0,0 1-44 0 0,1-1 54 0 0,-1 0-10 0 0,0 1-54 0 0,1 0 236 0 0,-1 0 618 0 0,1 0-1487 0 0,-1-1-427 0 0,0 2 1709 0 0,1-1-1169 0 0,-1-1 618 0 0,0 0 0 0 0,0 0-1 0 0,0 0 1 0 0,0 0 0 0 0,0 0-1 0 0,0 0 1 0 0,0 0-1 0 0,0 0 1 0 0,0 0 0 0 0,0 0-1 0 0,0 0 1 0 0,0 0 0 0 0,0 0-1 0 0,0 0 1 0 0,0 0 0 0 0,0 0-1 0 0,0 0 1 0 0,0 0-1 0 0,0 0 1 0 0,0 0 0 0 0,0 0-1 0 0,-1 0-33 0 0,2 2 276 0 0,-1-2-450 0 0,0 1 120 0 0,1-1 54 0 0,-1 1 0 0 0,0 0 0 0 0,0 0 0 0 0,1 0 0 0 0,-1-1 0 0 0,0 1 0 0 0,0-1 0 0 0,1 1 0 0 0,-1 0 0 0 0,0-1 0 0 0,0 1 0 0 0,0 0 0 0 0,1-1 0 0 0,-1 2-94 0 0,0-2-77 0 0,0 1-188 0 0,0 0 275 0 0,0 0-66 0 0,0 0 96 0 0,0-1 54 0 0,1 1-13 0 0,-1-1-622 0 0,0 2 319 0 0,1-1-448 0 0,0 0 476 0 0,-1 0 224 0 0,0 0 64 0 0,0 0-10 0 0,0 0-44 0 0,1 0 54 0 0,-1-1 0 0 0,0 0 0 0 0,0 1 0 0 0,0 0-64 0 0,0 0 64 0 0,0 0 0 0 0,1-1 75 0 0,0 1-22 0 0,-1 0-53 0 0,0 0 54 0 0,0 0-44 0 0,0 0-10 0 0,1-1 0 0 0,-1 1 240 0 0,1 1-213 0 0,-1-1 234 0 0,0-1-253 0 0,0 0-264 0 0,0 1 478 0 0,0 0-454 0 0,0 0 469 0 0,0 0-184 0 0,0-1-53 0 0,0 2-13 0 0,1-1-518 0 0,-1 0 531 0 0,0-1 0 0 0,0 0 28 0 0,1 2 1071 0 0,-1-1-970 0 0,1 0-53 0 0,-1 0 38 0 0,0-1-104 0 0,0 0-10 0 0,0 0 0 0 0,0 0 0 0 0,0 0 0 0 0,0 0 0 0 0,1 0 0 0 0,-1 0 0 0 0,0 0 0 0 0,0 0 0 0 0,0 0 0 0 0,0 0 0 0 0,0 0 0 0 0,0 1 0 0 0,0-1 0 0 0,0 0 0 0 0,0 0 0 0 0,0 0 0 0 0,0 0 0 0 0,0 0 0 0 0,0 0 0 0 0,0 0 0 0 0,0 0 0 0 0,0 0 0 0 0,0 0 0 0 0,0 0 0 0 0,0 0 0 0 0,0 0 0 0 0,0 0 0 0 0,0 0 0 0 0,0 0 0 0 0,0 2 54 0 0,0-2-44 0 0,1 1-10 0 0,-1 0 0 0 0,0-1 0 0 0,0 1 0 0 0,0-1 0 0 0,0 2 0 0 0,0-2 0 0 0,0 1 0 0 0,1 0 0 0 0,-1 0 0 0 0,1 0 0 0 0,-1 0 0 0 0,0-1 0 0 0,1 2 0 0 0,-1-1 0 0 0,1 0 0 0 0,-1-1 0 0 0,0 2 0 0 0,0-2 0 0 0,1 1 0 0 0,-1 0 0 0 0,0 0 0 0 0,0 0 0 0 0,2 0 0 0 0,-1 1 0 0 0,-1-2 0 0 0,0 1 11 0 0,0 0 224 0 0,1 1-225 0 0,-1-2-10 0 0,1 1 0 0 0,-1 0-10 0 0,2 1 44 0 0,-2-2-34 0 0,0 1 0 0 0,0-1 0 0 0,0 1 0 0 0,1-1 0 0 0,-1 1 0 0 0,0-1 0 0 0,0 1 0 0 0,0-1 0 0 0,0 1 0 0 0,1-1 0 0 0,-1 0 0 0 0,0 2 0 0 0,1-2 0 0 0,-1 1 0 0 0,1 0 0 0 0,-1-1 0 0 0,1 1 0 0 0,-1 0 0 0 0,0 0 0 0 0,0 0 0 0 0,0-1 0 0 0,1 0 0 0 0,0 0 0 0 0,-1 1 0 0 0,0 0 0 0 0,1-1 0 0 0,-1 0 0 0 0,0 1 0 0 0,1-1 0 0 0,-1 1 0 0 0,0-1 0 0 0,0 2 0 0 0,1-2 0 0 0,-1 1 0 0 0,0-1 0 0 0,0 0 0 0 0,1 1 0 0 0,-1-1 0 0 0,1 1 0 0 0,-1-1 0 0 0,0 0 0 0 0,1 1 0 0 0,-1 0 0 0 0,0 0 0 0 0,1 0 0 0 0,-1-1 0 0 0,1 0 0 0 0,-1 0 0 0 0,1 1-190 0 0,-1-1 248 0 0,0 0 10 0 0,0 0-14 0 0,0 0-44 0 0,0 1-10 0 0,1 0-73 0 0,0-1 5 0 0,-1 0 4 0 0,0 1 64 0 0,0-1 43 0 0,0 0-33 0 0,0 0-10 0 0,0 0 0 0 0,1 0-10 0 0,-1 0-33 0 0,1 0 32 0 0,0 1 11 0 0,-1-1 0 0 0,0 0 0 0 0,0 0 0 0 0,0 0 0 0 0,1 0 0 0 0,-1 1 64 0 0,0-1 11 0 0,2 1-192 0 0,-2-1 233 0 0,1 0-38 0 0,-1 0-78 0 0,1 0 0 0 0,-1 0 0 0 0,0 0 0 0 0,0 0 11 0 0,1 0 128 0 0,1 0 399 0 0,0 1-282 0 0,-2-1-244 0 0,0 0 47 0 0,1 0 12 0 0,-1 0 14 0 0,0-1-26 0 0,1 1 5 0 0,-1 0-38 0 0,1 0 318 0 0,0 0-208 0 0,-1 0-136 0 0,0 0 0 0 0,0 0 0 0 0,0-1 0 0 0,0 1 0 0 0,1 0 83 0 0,0-1 45 0 0,0 1 57 0 0,0 0-173 0 0,-1 0-12 0 0,0-1 132 0 0,2 1 302 0 0,-1 0-437 0 0,-1 0 3 0 0,1 0 301 0 0,0 0-151 0 0,-1 0-140 0 0,1 0 613 0 0,-1 0-118 0 0,0 0 9 0 0,0 0-793 0 0,0-1-228 0 0,0 1-109 0 0,1 0 616 0 0,-1 0 0 0 0,1-1 0 0 0,0 0 0 0 0,-1 1 0 0 0,0 0 0 0 0,1-1 0 0 0,-1 1 0 0 0,1 0 0 0 0,-1-1 0 0 0,1 0 0 0 0,-1 1 0 0 0,1-1 0 0 0,-1 0 0 0 0,0 1 0 0 0,1 0 54 0 0,0-2-44 0 0,0 1-10 0 0,-1 1 11 0 0,1-2 272 0 0,-1 2 159 0 0,1 0-455 0 0,-1-1-238 0 0,0 0 515 0 0,1 1-264 0 0,-1-1 0 0 0,1 0 0 0 0,1 1 538 0 0,-2-1-860 0 0,0 1 178 0 0,0-1 144 0 0,0 1 0 0 0,0 0 0 0 0,1-1 0 0 0,0 0 928 0 0,-1 1-928 0 0,1-1 0 0 0,0-1 0 0 0,-1 2 0 0 0,0-1 0 0 0,0 0 0 0 0,2-1 64 0 0,-2 2-64 0 0,0-1 0 0 0,0 0 0 0 0,1 1 0 0 0,-1-1-201 0 0,0-1 362 0 0,1 1-161 0 0,0-1 0 0 0,-1 1-186 0 0,0 0-160 0 0,0 1 854 0 0,0-1-508 0 0,0 0 0 0 0,1 0 0 0 0,-1 0 0 0 0,1 0 0 0 0,0 0 11 0 0,-1 1 42 0 0,1-1-53 0 0,-1 0 72 0 0,0 0-72 0 0,0-1 0 0 0,1 0 0 0 0,-1 2 0 0 0,0-1 0 0 0,0 0 0 0 0,0 0 0 0 0,0-1 0 0 0,1 1 0 0 0,0 0 0 0 0,-1-1 0 0 0,0 1 0 0 0,1 0 0 0 0,-1 0 0 0 0,0 0 0 0 0,1 1 0 0 0,-1-2 0 0 0,0 1 0 0 0,1 0 0 0 0,-1 0 0 0 0,1 0-520 0 0,-1 0 354 0 0,1-1 306 0 0,-1 1-646 0 0,1-1 694 0 0,-1 1-188 0 0,0-1 0 0 0,0 1 0 0 0,1 0 0 0 0,0 0 0 0 0,-1 0 0 0 0,0 0 0 0 0,1 0 0 0 0,-1 0 0 0 0,0 1 0 0 0,0-2 0 0 0,1 1 0 0 0,-1 1 0 0 0,0-3-168 0 0,0 2 168 0 0,1-1 144 0 0,-1 2-144 0 0,0-1 0 0 0,1-1-176 0 0,-1 1 366 0 0,1 0-116 0 0,-1-1-74 0 0,0 1 0 0 0,0 0 0 0 0,0 0 0 0 0,1 0 0 0 0,-1 0 0 0 0,0 0-18 0 0,0 1-244 0 0,0-1 262 0 0,0-1 0 0 0,1 1 0 0 0,-1 0 202 0 0,0-1-320 0 0,1 1 238 0 0,0-1-118 0 0,-1 1 8 0 0,0-1-214 0 0,0 0 424 0 0,1 0-378 0 0,-1 1 84 0 0,0 0 372 0 0,0-1-596 0 0,1 1 530 0 0,-1 1-452 0 0,0-2 208 0 0,0 0 12 0 0,0 2 0 0 0,1-2 0 0 0,-1 1 0 0 0,1 0 0 0 0,-1 0 0 0 0,1 0 152 0 0,0-2 456 0 0,-1 1-1129 0 0,1 1 1046 0 0,-1 1-1109 0 0,0-2 660 0 0,1 0-300 0 0,0 1 224 0 0,-1-1 0 0 0,1-1 728 0 0,-1 3-728 0 0,0 0 0 0 0,0 0 0 0 0,0 0 0 0 0,0 0 0 0 0,0 0 0 0 0,0 0 0 0 0,0 0 0 0 0,0-1 0 0 0,0 1 0 0 0,0 0 0 0 0,0 0 0 0 0,0 0 0 0 0,0-1 0 0 0,0 1 0 0 0,0 0 0 0 0,0-1-26 0 0,1-1-100 0 0,0 0 126 0 0,1-2-64 0 0,-2 3 64 0 0,1-2-64 0 0,-1 2 64 0 0,1 0 0 0 0,-1 0-126 0 0,0-1 172 0 0,1 1-46 0 0,-1-1 0 0 0,1 1-112 0 0,-1 0 224 0 0,1-1-112 0 0,-1 1 0 0 0,0 0 0 0 0,0 0 0 0 0,2-1 0 0 0,-2 1 0 0 0,1 0 0 0 0,-1 0 0 0 0,1 0 0 0 0,-1-1 0 0 0,0 2 0 0 0,0-2-360 0 0,1 0 784 0 0,-1 2-752 0 0,1-1 200 0 0,-1 0 128 0 0,1-1 0 0 0,-1 1 0 0 0,0 0 0 0 0,1 0 0 0 0,-1 0 0 0 0,0 0 0 0 0,0 1 0 0 0,1-1 416 0 0,0-1-192 0 0,-1 1-224 0 0,1 0 0 0 0,0-1 0 0 0,0 0 0 0 0,-1 2 64 0 0,0-2-64 0 0,1 0 0 0 0,0 2 0 0 0,0-2 0 0 0,0 0 0 0 0,0 0 0 0 0,0 1 0 0 0,-1-1 0 0 0,1 2 0 0 0,-1-1 15 0 0,1-1 274 0 0,-1 2-214 0 0,1-2 42 0 0,-1 1-53 0 0,0 0-64 0 0,1 1 0 0 0,0-1 665 0 0,0 1-1187 0 0,-1 0 1046 0 0,1-1-1063 0 0,-1 0 539 0 0,0 1 0 0 0,2-2 0 0 0,-2 1 0 0 0,1 1 0 0 0,0 0 0 0 0,-1 0 0 0 0,1 0 0 0 0,1-2 0 0 0,-2 2 0 0 0,1-2 24 0 0,-1 2-24 0 0,1 0 0 0 0,-1 0 92 0 0,1 0-180 0 0,-1 0 60 0 0,1 0 28 0 0,0 0 0 0 0,0 0 457 0 0,0 0-530 0 0,-1-1-103 0 0,0 1 296 0 0,0 0 9 0 0,1 0-17 0 0,-1 0-89 0 0,0 0-23 0 0,1 0-208 0 0,-1 0 79 0 0,0 0 30 0 0,0 0 151 0 0,0 0 68 0 0,0 0 9 0 0,1 0-17 0 0,-1 0-89 0 0,0 0-23 0 0,0 0 0 0 0,0 0 0 0 0,0 0 0 0 0,1 0-21 0 0,-1 0-81 0 0,0 0 1 0 0,0 0 42 0 0,1 0 334 0 0,-1 0-259 0 0,0 0-16 0 0,0 0 0 0 0,0 0 0 0 0,1-1 0 0 0,-1 1 0 0 0,0 0 0 0 0,0 0 0 0 0,0 0 0 0 0,1 0 0 0 0,-1 0-20 0 0,0 0-76 0 0,0 0-2 0 0,0 0 23 0 0,0 0 81 0 0,0 0 96 0 0,0 0-2 0 0,0 0 16 0 0,0 0-5599 0 0,0 0-2580 0 0</inkml:trace>
  <inkml:trace contextRef="#ctx0" brushRef="#br0" timeOffset="5">1321 4 1840 0 0,'0'0'332'0'0,"0"0"723"0"0,0 0 317 0 0,0 0 61 0 0,0 0-140 0 0,0 0-616 0 0,0 0-270 0 0,0 0 261 0 0,0-1-431 0 0,0 1-39 0 0,0 0-6 0 0,0 0 8 0 0,0 0 33 0 0,0 0 14 0 0,0 0 1 0 0,0 0 18 0 0,0 0 80 0 0,0 0 406 0 0,0 0 1527 0 0,0 0 3855 0 0,0-1-5320 0 0,0 1-710 0 0,0 0 0 0 0,1 0 871 0 0,0 0-910 0 0,-1 0-54 0 0,1 0 109 0 0,-1 0 161 0 0,1 0-269 0 0,0 1 52 0 0,0-1 488 0 0,0 1-552 0 0,-1-1-80 0 0,0 0-266 0 0,1 0 324 0 0,0 1 22 0 0,-1-1 0 0 0,0 1 0 0 0,1-1 0 0 0,0 0 0 0 0,0 0 0 0 0,-1 0 0 0 0,0 1 0 0 0,1-1 0 0 0,-1 1 0 0 0,1-1 0 0 0,0 0 64 0 0,-1 0-64 0 0,0 1 0 0 0,1-1 11 0 0,-1 0 32 0 0,0 1-33 0 0,1 0 186 0 0,0-1-130 0 0,1 1-56 0 0,-1 0 54 0 0,0-1-64 0 0,-1 1 0 0 0,0-1 0 0 0,1 0 0 0 0,-1 0 0 0 0,1 1 214 0 0,-1-1-204 0 0,1 0-10 0 0,-1 0 0 0 0,0 2 0 0 0,0-1 0 0 0,0-1 0 0 0,1 1-18 0 0,0-1 119 0 0,0 1-88 0 0,-1-1 51 0 0,0 2-64 0 0,1-2 0 0 0,-1 2 0 0 0,1-2 0 0 0,-1 0 0 0 0,1 1 0 0 0,-1 0 0 0 0,0 0 52 0 0,2 0-48 0 0,-2 0-4 0 0,0 0 0 0 0,1 1 0 0 0,-1-2-280 0 0,1 1 531 0 0,-1 0-535 0 0,1 1 444 0 0,0-1-53 0 0,0 0-131 0 0,-1-1-186 0 0,0 1 98 0 0,0 0 536 0 0,0 0-424 0 0,1-1 0 0 0,-1 1 0 0 0,0-1 0 0 0,0 0 2 0 0,0 0 7 0 0,1 1 44 0 0,-1-1-53 0 0,0 1 0 0 0,1 0 54 0 0,-1 0 32 0 0,1 1-26 0 0,-1-1-60 0 0,0 0 54 0 0,0-1 22 0 0,0 0 138 0 0,1 2-78 0 0,-1-1-124 0 0,0 0 112 0 0,0-1-124 0 0,1 3 64 0 0,0-2-64 0 0,-1-1 0 0 0,0 1 0 0 0,1-1 11 0 0,-1 1 42 0 0,0 0-53 0 0,0 1 0 0 0,0-2-124 0 0,0 1 63 0 0,1 1 193 0 0,-1-2 319 0 0,0 1-1041 0 0,1 0 625 0 0,-1 0-70 0 0,1 0-29 0 0,-1 0 64 0 0,0 0 0 0 0,0 1-13 0 0,1 0-274 0 0,0-1-243 0 0,-1 0 327 0 0,0-1 138 0 0,1 2 309 0 0,-1-2-286 0 0,0 0 141 0 0,0 1-246 0 0,0 0-31 0 0,0 0 84 0 0,0-1 94 0 0,1 1 0 0 0,-1-1-13 0 0,1 1-54 0 0,0 0 3 0 0,-1 0 64 0 0,0 0 0 0 0,0-1 0 0 0,0 0 0 0 0,0 1 0 0 0,0-1 0 0 0,0 1 0 0 0,1-1 0 0 0,-1 1 0 0 0,0 0 0 0 0,1 0 0 0 0,-1-1 0 0 0,0 1 0 0 0,0 0 0 0 0,1 1 0 0 0,-1-2 0 0 0,0 0 0 0 0,0 2 0 0 0,1-1 0 0 0,-1 1 0 0 0,0-2 0 0 0,0 0 0 0 0,0 0 0 0 0,0 1 0 0 0,0 0 0 0 0,0 1-80 0 0,1-1 8 0 0,-1 0-14 0 0,0 0-78 0 0,0 0 110 0 0,0-1-18 0 0,1 1 72 0 0,-1 0-64 0 0,0-1 64 0 0,0 1-10 0 0,0-1-44 0 0,0 0 44 0 0,0 1-44 0 0,0-1 54 0 0,1 1 0 0 0,-1-1 0 0 0,0 1 0 0 0,0 0 0 0 0,0-1 0 0 0,0 1 0 0 0,0 0-53 0 0,0-1 42 0 0,1 0 11 0 0,-1 1 0 0 0,0 0 0 0 0,0 0 0 0 0,0-1-10 0 0,1 1-44 0 0,-1-1 54 0 0,0 0-10 0 0,0 1-54 0 0,1 0 236 0 0,-1 0 618 0 0,1 0-1487 0 0,-1-1-427 0 0,2 2 1709 0 0,-2-1-1169 0 0,0-1 618 0 0,0 0 0 0 0,0 0-1 0 0,0 0 1 0 0,0 0 0 0 0,0 0-1 0 0,0 0 1 0 0,0 0-1 0 0,0 0 1 0 0,0 0 0 0 0,0 0-1 0 0,0 0 1 0 0,0 0 0 0 0,0 0-1 0 0,0 0 1 0 0,0 0 0 0 0,0 0-1 0 0,0 0 1 0 0,0 0-1 0 0,0 0 1 0 0,0 0 0 0 0,0 0-1 0 0,0 0-33 0 0,0 2 276 0 0,0-2-450 0 0,0 1 120 0 0,0-1 54 0 0,0 1 0 0 0,0 0 0 0 0,0 0 0 0 0,1 0 0 0 0,-1-1 0 0 0,0 1 0 0 0,0-1 0 0 0,1 1 0 0 0,-1 0 0 0 0,0-1 0 0 0,0 1 0 0 0,1 0 0 0 0,-1-1 0 0 0,0 2-94 0 0,0-2-77 0 0,0 1-188 0 0,0 0 275 0 0,1 0-66 0 0,-1 0 96 0 0,0-1 54 0 0,0 1-13 0 0,0-1-622 0 0,0 2 319 0 0,1-1-448 0 0,0 0 476 0 0,-1 0 224 0 0,0 0 64 0 0,0 0-10 0 0,0 0-44 0 0,0 0 54 0 0,1-1 0 0 0,-1 0 0 0 0,0 1 0 0 0,1 0-64 0 0,-1 0 64 0 0,0 0 0 0 0,0-1 75 0 0,0 1-22 0 0,0 0-53 0 0,1 0 54 0 0,-1 0-44 0 0,0 0-10 0 0,1-1 0 0 0,-1 1 240 0 0,0 1-213 0 0,1-1 234 0 0,-1-1-253 0 0,0 0-264 0 0,0 1 478 0 0,1 0-454 0 0,-1 0 469 0 0,0 0-184 0 0,0-1-53 0 0,0 2-13 0 0,0-1-518 0 0,1 0 531 0 0,-1-1 0 0 0,0 0 28 0 0,0 2 1071 0 0,0-1-970 0 0,1 0-53 0 0,-1 0 38 0 0,0-1-104 0 0,1 0-10 0 0,-1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2 54 0 0,0-2-44 0 0,0 1-10 0 0,0 0 0 0 0,0-1 0 0 0,1 1 0 0 0,-1-1 0 0 0,0 2 0 0 0,0-2 0 0 0,1 1 0 0 0,-1 0 0 0 0,0 0 0 0 0,1 0 0 0 0,-1 0 0 0 0,0-1 0 0 0,1 2 0 0 0,-1-1 0 0 0,1 0 0 0 0,-1-1 0 0 0,1 2 0 0 0,-1-2 0 0 0,0 1 0 0 0,0 0 0 0 0,0 0 0 0 0,0 0 0 0 0,1 0 0 0 0,1 1 0 0 0,-2-2 0 0 0,0 1 11 0 0,1 0 224 0 0,0 1-225 0 0,-1-2-10 0 0,0 1 0 0 0,0 0-10 0 0,1 1 44 0 0,-1-2-34 0 0,1 1 0 0 0,-1-1 0 0 0,0 1 0 0 0,1-1 0 0 0,-1 1 0 0 0,0-1 0 0 0,1 1 0 0 0,-1-1 0 0 0,0 1 0 0 0,0-1 0 0 0,0 0 0 0 0,0 2 0 0 0,1-2 0 0 0,-1 1 0 0 0,1 0 0 0 0,-1-1 0 0 0,1 1 0 0 0,-1 0 0 0 0,1 0 0 0 0,-1 0 0 0 0,0-1 0 0 0,0 0 0 0 0,1 0 0 0 0,-1 1 0 0 0,1 0 0 0 0,-1-1 0 0 0,0 0 0 0 0,1 1 0 0 0,-1-1 0 0 0,0 1 0 0 0,1-1 0 0 0,-1 2 0 0 0,1-2 0 0 0,-1 1 0 0 0,0-1 0 0 0,0 0 0 0 0,0 1 0 0 0,0-1 0 0 0,0 1 0 0 0,0-1 0 0 0,1 0 0 0 0,0 1 0 0 0,0 0 0 0 0,0 0 0 0 0,-1 0 0 0 0,0-1 0 0 0,0 0 0 0 0,0 0 0 0 0,1 1-190 0 0,-1-1 248 0 0,0 0 10 0 0,0 0-14 0 0,0 0-44 0 0,1 1-10 0 0,-1 0-73 0 0,1-1 5 0 0,-1 0 4 0 0,0 1 64 0 0,0-1 43 0 0,0 0-33 0 0,1 0-10 0 0,-1 0 0 0 0,0 0-10 0 0,0 0-33 0 0,1 0 32 0 0,0 1 11 0 0,-1-1 0 0 0,0 0 0 0 0,0 0 0 0 0,0 0 0 0 0,1 0 0 0 0,0 1 64 0 0,0-1 11 0 0,-1 1-192 0 0,0-1 233 0 0,1 0-38 0 0,-1 0-78 0 0,0 0 0 0 0,1 0 0 0 0,-1 0 0 0 0,1 0 11 0 0,0 0 128 0 0,0 0 399 0 0,2 1-282 0 0,-3-1-244 0 0,0 0 47 0 0,0 0 12 0 0,0 0 14 0 0,0-1-26 0 0,1 1 5 0 0,-1 0-38 0 0,1 0 318 0 0,0 0-208 0 0,-1 0-136 0 0,0 0 0 0 0,1 0 0 0 0,-1-1 0 0 0,0 1 0 0 0,1 0 83 0 0,-1-1 45 0 0,1 1 57 0 0,0 0-173 0 0,-1 0-12 0 0,1-1 132 0 0,0 1 302 0 0,-1 0-437 0 0,1 0 3 0 0,-1 0 301 0 0,2 0-151 0 0,-1 0-140 0 0,-1 0 613 0 0,0 0-118 0 0,0 0 9 0 0,0 0-793 0 0,0-1-228 0 0,0 1-109 0 0,1 0 616 0 0,-1 0 0 0 0,1-1 0 0 0,0 0 0 0 0,-1 1 0 0 0,1 0 0 0 0,-1-1 0 0 0,1 1 0 0 0,-1 0 0 0 0,0-1 0 0 0,1 0 0 0 0,-1 1 0 0 0,1-1 0 0 0,0 0 0 0 0,0 1 0 0 0,-1 0 54 0 0,0-2-44 0 0,0 1-10 0 0,1 1 11 0 0,0-2 272 0 0,0 2 159 0 0,-1 0-455 0 0,1-1-238 0 0,-1 0 515 0 0,0 1-264 0 0,0-1 0 0 0,1 0 0 0 0,0 1 538 0 0,-1-1-860 0 0,1 1 178 0 0,-1-1 144 0 0,0 1 0 0 0,1 0 0 0 0,-1-1 0 0 0,1 0 928 0 0,-1 1-928 0 0,1-1 0 0 0,0-1 0 0 0,-1 2 0 0 0,1-1 0 0 0,-1 0 0 0 0,1-1 64 0 0,-1 2-64 0 0,0-1 0 0 0,0 0 0 0 0,1 1 0 0 0,-1-1-201 0 0,1-1 362 0 0,-1 1-161 0 0,1-1 0 0 0,-1 1-186 0 0,0 0-160 0 0,1 1 854 0 0,-1-1-508 0 0,0 0 0 0 0,0 0 0 0 0,1 0 0 0 0,-1 0 0 0 0,1 0 11 0 0,-1 1 42 0 0,0-1-53 0 0,1 0 72 0 0,-1 0-72 0 0,1-1 0 0 0,-1 0 0 0 0,0 2 0 0 0,0-1 0 0 0,0 0 0 0 0,0 0 0 0 0,1-1 0 0 0,-1 1 0 0 0,0 0 0 0 0,1-1 0 0 0,-1 1 0 0 0,1 0 0 0 0,-1 0 0 0 0,1 0 0 0 0,0 1 0 0 0,-1-2 0 0 0,0 1 0 0 0,0 0 0 0 0,0 0 0 0 0,1 0-520 0 0,-1 0 354 0 0,1-1 306 0 0,0 1-646 0 0,-1-1 694 0 0,1 1-188 0 0,-1-1 0 0 0,0 1 0 0 0,0 0 0 0 0,1 0 0 0 0,-1 0 0 0 0,0 0 0 0 0,0 0 0 0 0,0 0 0 0 0,1 1 0 0 0,-1-2 0 0 0,0 1 0 0 0,1 1 0 0 0,0-3-168 0 0,-1 2 168 0 0,0-1 144 0 0,0 2-144 0 0,0-1 0 0 0,1-1-176 0 0,-1 1 366 0 0,1 0-116 0 0,-1-1-74 0 0,0 1 0 0 0,0 0 0 0 0,0 0 0 0 0,1 0 0 0 0,-1 0 0 0 0,0 0-18 0 0,0 1-244 0 0,1-1 262 0 0,-1-1 0 0 0,0 1 0 0 0,1 0 202 0 0,-1-1-320 0 0,0 1 238 0 0,1-1-118 0 0,-1 1 8 0 0,0-1-214 0 0,1 0 424 0 0,-1 0-378 0 0,0 1 84 0 0,0 0 372 0 0,0-1-596 0 0,1 1 530 0 0,-1 1-452 0 0,0-2 208 0 0,1 0 12 0 0,-1 2 0 0 0,0-2 0 0 0,1 1 0 0 0,-1 0 0 0 0,0 0 0 0 0,0 0 152 0 0,2-2 456 0 0,-1 1-1129 0 0,-1 1 1046 0 0,0 1-1109 0 0,1-2 660 0 0,-1 0-300 0 0,1 1 224 0 0,0-1 0 0 0,0-1 728 0 0,-1 3-728 0 0,0 0 0 0 0,0 0 0 0 0,0 0 0 0 0,0 0 0 0 0,0 0 0 0 0,0 0 0 0 0,0 0 0 0 0,0-1 0 0 0,0 1 0 0 0,0 0 0 0 0,0 0 0 0 0,0 0 0 0 0,0-1 0 0 0,0 1 0 0 0,0 0 0 0 0,0-1-26 0 0,1-1-100 0 0,-1 0 126 0 0,2-2-64 0 0,-1 3 64 0 0,0-2-64 0 0,-1 2 64 0 0,0 0 0 0 0,0 0-126 0 0,0-1 172 0 0,1 1-46 0 0,-1-1 0 0 0,1 1-112 0 0,-1 0 224 0 0,1-1-112 0 0,-1 1 0 0 0,1 0 0 0 0,-1 0 0 0 0,1-1 0 0 0,-1 1 0 0 0,1 0 0 0 0,-1 0 0 0 0,0 0 0 0 0,1-1 0 0 0,0 2 0 0 0,-1-2-360 0 0,1 0 784 0 0,-1 2-752 0 0,0-1 200 0 0,0 0 128 0 0,0-1 0 0 0,1 1 0 0 0,-1 0 0 0 0,1 0 0 0 0,-1 0 0 0 0,1 0 0 0 0,0 1 0 0 0,-1-1 416 0 0,0-1-192 0 0,0 1-224 0 0,1 0 0 0 0,0-1 0 0 0,0 0 0 0 0,-1 2 64 0 0,1-2-64 0 0,-1 0 0 0 0,1 2 0 0 0,0-2 0 0 0,1 0 0 0 0,-1 0 0 0 0,-1 1 0 0 0,0-1 0 0 0,0 2 0 0 0,1-1 15 0 0,0-1 274 0 0,0 2-214 0 0,0-2 42 0 0,-1 1-53 0 0,0 0-64 0 0,0 1 0 0 0,1-1 665 0 0,-1 1-1187 0 0,1 0 1046 0 0,-1-1-1063 0 0,2 0 539 0 0,-2 1 0 0 0,1-2 0 0 0,0 1 0 0 0,-1 1 0 0 0,1 0 0 0 0,0 0 0 0 0,-1 0 0 0 0,2-2 0 0 0,-2 2 0 0 0,1-2 24 0 0,0 2-24 0 0,0 0 0 0 0,-1 0 92 0 0,0 0-180 0 0,0 0 60 0 0,1 0 28 0 0,0 0 0 0 0,1 0 457 0 0,-2 0-530 0 0,0-1-103 0 0,0 1 296 0 0,0 0 9 0 0,1 0-17 0 0,-1 0-89 0 0,0 0-23 0 0,1 0-208 0 0,-1 0 79 0 0,0 0 30 0 0,0 0 151 0 0,0 0 68 0 0,0 0 9 0 0,1 0-17 0 0,-1 0-89 0 0,1 0-23 0 0,-1 0 0 0 0,0 0 0 0 0,0 0 0 0 0,1 0-21 0 0,-1 0-81 0 0,0 0 1 0 0,0 0 42 0 0,0 0 334 0 0,0 0-259 0 0,0 0-16 0 0,0 0 0 0 0,1 0 0 0 0,-1-1 0 0 0,0 1 0 0 0,0 0 0 0 0,0 0 0 0 0,0 0 0 0 0,0 0 0 0 0,1 0-20 0 0,-1 0-76 0 0,0 0-2 0 0,0 0 23 0 0,0 0 81 0 0,0 0 96 0 0,0 0-2 0 0,1 0 16 0 0,-1 0-5599 0 0,0 0-2580 0 0</inkml:trace>
  <inkml:trace contextRef="#ctx0" brushRef="#br0" timeOffset="6">1592 4 1840 0 0,'0'0'332'0'0,"0"0"723"0"0,0 0 317 0 0,0 0 61 0 0,0 0-140 0 0,0 0-616 0 0,0 0-270 0 0,0 0 261 0 0,0-1-431 0 0,0 1-39 0 0,0 0-6 0 0,0 0 8 0 0,0 0 33 0 0,0 0 14 0 0,0 0 1 0 0,0 0 18 0 0,0 0 80 0 0,0 0 406 0 0,0 0 1527 0 0,0 0 3855 0 0,0-1-5320 0 0,0 1-710 0 0,0 0 0 0 0,1 0 871 0 0,0 0-910 0 0,-1 0-54 0 0,1 0 109 0 0,0 0 161 0 0,-1 0-269 0 0,1 1 52 0 0,0-1 488 0 0,-1 1-552 0 0,1-1-80 0 0,0 0-266 0 0,-1 0 324 0 0,1 1 22 0 0,-1-1 0 0 0,0 1 0 0 0,1-1 0 0 0,0 0 0 0 0,0 0 0 0 0,-1 0 0 0 0,1 1 0 0 0,-1-1 0 0 0,1 1 0 0 0,-1-1 0 0 0,1 0 64 0 0,-1 0-64 0 0,0 1 0 0 0,1-1 11 0 0,-1 0 32 0 0,1 1-33 0 0,-1 0 186 0 0,1-1-130 0 0,1 1-56 0 0,-1 0 54 0 0,0-1-64 0 0,-1 1 0 0 0,0-1 0 0 0,1 0 0 0 0,-1 0 0 0 0,0 1 214 0 0,1-1-204 0 0,0 0-10 0 0,-1 0 0 0 0,0 2 0 0 0,1-1 0 0 0,-1-1 0 0 0,0 1-18 0 0,1-1 119 0 0,-1 1-88 0 0,1-1 51 0 0,-1 2-64 0 0,1-2 0 0 0,0 2 0 0 0,-1-2 0 0 0,0 0 0 0 0,0 1 0 0 0,1 0 0 0 0,-1 0 52 0 0,2 0-48 0 0,-2 0-4 0 0,1 0 0 0 0,-1 1 0 0 0,0-2-280 0 0,1 1 531 0 0,-1 0-535 0 0,1 1 444 0 0,0-1-53 0 0,-1 0-131 0 0,1-1-186 0 0,-2 1 98 0 0,3 0 536 0 0,-2 0-424 0 0,0-1 0 0 0,0 1 0 0 0,0-1 0 0 0,0 0 2 0 0,0 0 7 0 0,1 1 44 0 0,-1-1-53 0 0,0 1 0 0 0,0 0 54 0 0,1 0 32 0 0,0 1-26 0 0,-1-1-60 0 0,1 0 54 0 0,-1-1 22 0 0,0 0 138 0 0,0 2-78 0 0,0-1-124 0 0,0 0 112 0 0,0-1-124 0 0,1 3 64 0 0,-1-2-64 0 0,1-1 0 0 0,-1 1 0 0 0,0-1 11 0 0,1 1 42 0 0,-1 0-53 0 0,0 1 0 0 0,0-2-124 0 0,1 1 63 0 0,-1 1 193 0 0,0-2 319 0 0,0 1-1041 0 0,1 0 625 0 0,-1 0-70 0 0,1 0-29 0 0,-1 0 64 0 0,0 0 0 0 0,0 1-13 0 0,1 0-274 0 0,1-1-243 0 0,-2 0 327 0 0,0-1 138 0 0,0 2 309 0 0,0-2-286 0 0,0 0 141 0 0,0 1-246 0 0,0 0-31 0 0,0 0 84 0 0,0-1 94 0 0,1 1 0 0 0,-1-1-13 0 0,1 1-54 0 0,-1 0 3 0 0,1 0 64 0 0,-1 0 0 0 0,1-1 0 0 0,-1 0 0 0 0,0 1 0 0 0,0-1 0 0 0,0 1 0 0 0,0-1 0 0 0,0 1 0 0 0,0 0 0 0 0,0 0 0 0 0,1-1 0 0 0,-1 1 0 0 0,0 0 0 0 0,1 1 0 0 0,-1-2 0 0 0,0 0 0 0 0,0 2 0 0 0,0-1 0 0 0,1 1 0 0 0,-1-2 0 0 0,0 0 0 0 0,0 0 0 0 0,1 1 0 0 0,-1 0 0 0 0,0 1-80 0 0,0-1 8 0 0,0 0-14 0 0,0 0-78 0 0,0 0 110 0 0,1-1-18 0 0,-1 1 72 0 0,0 0-64 0 0,0-1 64 0 0,0 1-10 0 0,0-1-44 0 0,0 0 44 0 0,0 1-44 0 0,0-1 54 0 0,0 1 0 0 0,0-1 0 0 0,1 1 0 0 0,0 0 0 0 0,-1-1 0 0 0,-1 1 0 0 0,1 0-53 0 0,1-1 42 0 0,-1 0 11 0 0,0 1 0 0 0,1 0 0 0 0,-1 0 0 0 0,0-1-10 0 0,0 1-44 0 0,1-1 54 0 0,-1 0-10 0 0,0 1-54 0 0,0 0 236 0 0,0 0 618 0 0,1 0-1487 0 0,-1-1-427 0 0,1 2 1709 0 0,0-1-1169 0 0,-1-1 618 0 0,0 0 0 0 0,0 0-1 0 0,0 0 1 0 0,0 0 0 0 0,0 0-1 0 0,0 0 1 0 0,0 0-1 0 0,0 0 1 0 0,0 0 0 0 0,0 0-1 0 0,0 0 1 0 0,0 0 0 0 0,0 0-1 0 0,0 0 1 0 0,0 0 0 0 0,0 0-1 0 0,0 0 1 0 0,0 0-1 0 0,0 0 1 0 0,0 0 0 0 0,0 0-1 0 0,0 0-33 0 0,0 2 276 0 0,0-2-450 0 0,0 1 120 0 0,0-1 54 0 0,1 1 0 0 0,-1 0 0 0 0,0 0 0 0 0,0 0 0 0 0,0-1 0 0 0,0 1 0 0 0,0-1 0 0 0,1 1 0 0 0,-1 0 0 0 0,0-1 0 0 0,0 1 0 0 0,0 0 0 0 0,1-1 0 0 0,-1 2-94 0 0,0-2-77 0 0,0 1-188 0 0,0 0 275 0 0,1 0-66 0 0,-1 0 96 0 0,0-1 54 0 0,1 1-13 0 0,-1-1-622 0 0,0 2 319 0 0,0-1-448 0 0,0 0 476 0 0,0 0 224 0 0,0 0 64 0 0,1 0-10 0 0,-1 0-44 0 0,1 0 54 0 0,-1-1 0 0 0,0 0 0 0 0,0 1 0 0 0,1 0-64 0 0,-1 0 64 0 0,0 0 0 0 0,1-1 75 0 0,-1 1-22 0 0,0 0-53 0 0,1 0 54 0 0,-1 0-44 0 0,0 0-10 0 0,0-1 0 0 0,0 1 240 0 0,0 1-213 0 0,0-1 234 0 0,1-1-253 0 0,-1 0-264 0 0,0 1 478 0 0,0 0-454 0 0,1 0 469 0 0,-1 0-184 0 0,0-1-53 0 0,0 2-13 0 0,1-1-518 0 0,-1 0 531 0 0,0-1 0 0 0,0 0 28 0 0,1 2 1071 0 0,-1-1-970 0 0,0 0-53 0 0,0 0 38 0 0,0-1-104 0 0,0 0-10 0 0,0 0 0 0 0,0 0 0 0 0,0 0 0 0 0,1 0 0 0 0,-1 0 0 0 0,0 0 0 0 0,0 0 0 0 0,0 0 0 0 0,0 0 0 0 0,0 0 0 0 0,0 0 0 0 0,0 1 0 0 0,0-1 0 0 0,0 0 0 0 0,0 0 0 0 0,0 0 0 0 0,0 0 0 0 0,0 0 0 0 0,0 0 0 0 0,0 0 0 0 0,0 0 0 0 0,0 0 0 0 0,0 0 0 0 0,0 0 0 0 0,0 0 0 0 0,0 0 0 0 0,0 0 0 0 0,0 0 0 0 0,0 0 0 0 0,0 2 54 0 0,0-2-44 0 0,0 1-10 0 0,0 0 0 0 0,0-1 0 0 0,1 1 0 0 0,-1-1 0 0 0,0 2 0 0 0,0-2 0 0 0,1 1 0 0 0,0 0 0 0 0,-1 0 0 0 0,0 0 0 0 0,0 0 0 0 0,0-1 0 0 0,1 2 0 0 0,-1-1 0 0 0,1 0 0 0 0,-1-1 0 0 0,1 2 0 0 0,-1-2 0 0 0,0 1 0 0 0,0 0 0 0 0,1 0 0 0 0,-1 0 0 0 0,1 0 0 0 0,0 1 0 0 0,-1-2 0 0 0,0 1 11 0 0,1 0 224 0 0,0 1-225 0 0,-1-2-10 0 0,1 1 0 0 0,-1 0-10 0 0,0 1 44 0 0,0-2-34 0 0,1 1 0 0 0,-1-1 0 0 0,0 1 0 0 0,1-1 0 0 0,-1 1 0 0 0,1-1 0 0 0,-1 1 0 0 0,0-1 0 0 0,0 1 0 0 0,1-1 0 0 0,-1 0 0 0 0,0 2 0 0 0,0-2 0 0 0,0 1 0 0 0,1 0 0 0 0,-1-1 0 0 0,1 1 0 0 0,-1 0 0 0 0,0 0 0 0 0,1 0 0 0 0,-1-1 0 0 0,1 0 0 0 0,-1 0 0 0 0,0 1 0 0 0,1 0 0 0 0,-1-1 0 0 0,0 0 0 0 0,0 1 0 0 0,0-1 0 0 0,1 1 0 0 0,0-1 0 0 0,-1 2 0 0 0,1-2 0 0 0,-1 1 0 0 0,0-1 0 0 0,0 0 0 0 0,1 1 0 0 0,-1-1 0 0 0,0 1 0 0 0,0-1 0 0 0,0 0 0 0 0,1 1 0 0 0,0 0 0 0 0,-1 0 0 0 0,1 0 0 0 0,-1-1 0 0 0,0 0 0 0 0,1 0 0 0 0,-1 1-190 0 0,0-1 248 0 0,0 0 10 0 0,0 0-14 0 0,0 0-44 0 0,0 1-10 0 0,1 0-73 0 0,-1-1 5 0 0,1 0 4 0 0,-1 1 64 0 0,0-1 43 0 0,0 0-33 0 0,1 0-10 0 0,-1 0 0 0 0,1 0-10 0 0,-1 0-33 0 0,0 0 32 0 0,0 1 11 0 0,1-1 0 0 0,-1 0 0 0 0,0 0 0 0 0,0 0 0 0 0,1 0 0 0 0,0 1 64 0 0,-1-1 11 0 0,1 1-192 0 0,0-1 233 0 0,-1 0-38 0 0,0 0-78 0 0,1 0 0 0 0,-1 0 0 0 0,0 0 0 0 0,1 0 11 0 0,1 0 128 0 0,-2 0 399 0 0,3 1-282 0 0,-3-1-244 0 0,0 0 47 0 0,1 0 12 0 0,-1 0 14 0 0,0-1-26 0 0,0 1 5 0 0,0 0-38 0 0,1 0 318 0 0,0 0-208 0 0,-1 0-136 0 0,0 0 0 0 0,1 0 0 0 0,-1-1 0 0 0,0 1 0 0 0,1 0 83 0 0,0-1 45 0 0,-1 1 57 0 0,1 0-173 0 0,-1 0-12 0 0,1-1 132 0 0,1 1 302 0 0,-2 0-437 0 0,0 0 3 0 0,0 0 301 0 0,2 0-151 0 0,-1 0-140 0 0,0 0 613 0 0,-1 0-118 0 0,0 0 9 0 0,0 0-793 0 0,0-1-228 0 0,0 1-109 0 0,0 0 616 0 0,0 0 0 0 0,1-1 0 0 0,0 0 0 0 0,-1 1 0 0 0,1 0 0 0 0,-1-1 0 0 0,1 1 0 0 0,0 0 0 0 0,-1-1 0 0 0,0 0 0 0 0,0 1 0 0 0,1-1 0 0 0,0 0 0 0 0,-1 1 0 0 0,1 0 54 0 0,0-2-44 0 0,-1 1-10 0 0,0 1 11 0 0,0-2 272 0 0,1 2 159 0 0,0 0-455 0 0,0-1-238 0 0,-1 0 515 0 0,1 1-264 0 0,-1-1 0 0 0,0 0 0 0 0,2 1 538 0 0,-2-1-860 0 0,0 1 178 0 0,0-1 144 0 0,0 1 0 0 0,1 0 0 0 0,0-1 0 0 0,0 0 928 0 0,-1 1-928 0 0,0-1 0 0 0,1-1 0 0 0,-1 2 0 0 0,1-1 0 0 0,-1 0 0 0 0,1-1 64 0 0,-1 2-64 0 0,1-1 0 0 0,-1 0 0 0 0,0 1 0 0 0,0-1-201 0 0,0-1 362 0 0,1 1-161 0 0,0-1 0 0 0,-1 1-186 0 0,0 0-160 0 0,1 1 854 0 0,-1-1-508 0 0,0 0 0 0 0,1 0 0 0 0,-1 0 0 0 0,0 0 0 0 0,1 0 11 0 0,-1 1 42 0 0,0-1-53 0 0,0 0 72 0 0,1 0-72 0 0,0-1 0 0 0,0 0 0 0 0,-1 2 0 0 0,0-1 0 0 0,0 0 0 0 0,0 0 0 0 0,0-1 0 0 0,1 1 0 0 0,-1 0 0 0 0,0-1 0 0 0,0 1 0 0 0,1 0 0 0 0,-1 0 0 0 0,1 0 0 0 0,-1 1 0 0 0,1-2 0 0 0,-1 1 0 0 0,1 0 0 0 0,-1 0 0 0 0,0 0-520 0 0,0 0 354 0 0,1-1 306 0 0,-1 1-646 0 0,1-1 694 0 0,-1 1-188 0 0,1-1 0 0 0,-1 1 0 0 0,1 0 0 0 0,-1 0 0 0 0,0 0 0 0 0,0 0 0 0 0,0 0 0 0 0,0 0 0 0 0,0 1 0 0 0,1-2 0 0 0,0 1 0 0 0,-1 1 0 0 0,1-3-168 0 0,-1 2 168 0 0,1-1 144 0 0,-1 2-144 0 0,0-1 0 0 0,1-1-176 0 0,-1 1 366 0 0,0 0-116 0 0,0-1-74 0 0,0 1 0 0 0,0 0 0 0 0,0 0 0 0 0,0 0 0 0 0,1 0 0 0 0,-1 0-18 0 0,0 1-244 0 0,1-1 262 0 0,-1-1 0 0 0,0 1 0 0 0,1 0 202 0 0,-1-1-320 0 0,1 1 238 0 0,-1-1-118 0 0,0 1 8 0 0,0-1-214 0 0,0 0 424 0 0,1 0-378 0 0,-1 1 84 0 0,0 0 372 0 0,0-1-596 0 0,1 1 530 0 0,-1 1-452 0 0,0-2 208 0 0,1 0 12 0 0,-1 2 0 0 0,1-2 0 0 0,-1 1 0 0 0,0 0 0 0 0,0 0 0 0 0,1 0 152 0 0,0-2 456 0 0,0 1-1129 0 0,-1 1 1046 0 0,1 1-1109 0 0,-1-2 660 0 0,1 0-300 0 0,-1 1 224 0 0,0-1 0 0 0,2-1 728 0 0,-2 3-728 0 0,0 0 0 0 0,0 0 0 0 0,0 0 0 0 0,0 0 0 0 0,0 0 0 0 0,0 0 0 0 0,0 0 0 0 0,0-1 0 0 0,0 1 0 0 0,0 0 0 0 0,0 0 0 0 0,0 0 0 0 0,0-1 0 0 0,0 1 0 0 0,0 0 0 0 0,0-1-26 0 0,1-1-100 0 0,0 0 126 0 0,0-2-64 0 0,-1 3 64 0 0,2-2-64 0 0,-2 2 64 0 0,0 0 0 0 0,0 0-126 0 0,1-1 172 0 0,-1 1-46 0 0,0-1 0 0 0,1 1-112 0 0,-1 0 224 0 0,1-1-112 0 0,-1 1 0 0 0,1 0 0 0 0,-1 0 0 0 0,1-1 0 0 0,-1 1 0 0 0,1 0 0 0 0,-1 0 0 0 0,0 0 0 0 0,1-1 0 0 0,0 2 0 0 0,-1-2-360 0 0,1 0 784 0 0,-1 2-752 0 0,1-1 200 0 0,-1 0 128 0 0,0-1 0 0 0,0 1 0 0 0,0 0 0 0 0,1 0 0 0 0,-1 0 0 0 0,1 0 0 0 0,-1 1 0 0 0,1-1 416 0 0,-1-1-192 0 0,1 1-224 0 0,-1 0 0 0 0,1-1 0 0 0,-1 0 0 0 0,1 2 64 0 0,0-2-64 0 0,0 0 0 0 0,-1 2 0 0 0,1-2 0 0 0,0 0 0 0 0,1 0 0 0 0,-2 1 0 0 0,1-1 0 0 0,-1 2 0 0 0,0-1 15 0 0,1-1 274 0 0,0 2-214 0 0,0-2 42 0 0,-1 1-53 0 0,0 0-64 0 0,1 1 0 0 0,-1-1 665 0 0,0 1-1187 0 0,1 0 1046 0 0,-1-1-1063 0 0,2 0 539 0 0,-2 1 0 0 0,1-2 0 0 0,0 1 0 0 0,-1 1 0 0 0,1 0 0 0 0,0 0 0 0 0,-1 0 0 0 0,2-2 0 0 0,-2 2 0 0 0,1-2 24 0 0,-1 2-24 0 0,2 0 0 0 0,-2 0 92 0 0,1 0-180 0 0,-1 0 60 0 0,0 0 28 0 0,1 0 0 0 0,1 0 457 0 0,-1 0-530 0 0,-1-1-103 0 0,0 1 296 0 0,0 0 9 0 0,0 0-17 0 0,0 0-89 0 0,0 0-23 0 0,1 0-208 0 0,-1 0 79 0 0,0 0 30 0 0,0 0 151 0 0,0 0 68 0 0,0 0 9 0 0,1 0-17 0 0,-1 0-89 0 0,0 0-23 0 0,0 0 0 0 0,1 0 0 0 0,-1 0 0 0 0,1 0-21 0 0,-1 0-81 0 0,0 0 1 0 0,0 0 42 0 0,1 0 334 0 0,-1 0-259 0 0,0 0-16 0 0,0 0 0 0 0,0 0 0 0 0,0-1 0 0 0,0 1 0 0 0,0 0 0 0 0,0 0 0 0 0,0 0 0 0 0,0 0 0 0 0,0 0-20 0 0,0 0-76 0 0,0 0-2 0 0,0 0 23 0 0,1 0 81 0 0,-1 0 96 0 0,0 0-2 0 0,0 0 16 0 0,0 0-5599 0 0,0 0-2580 0 0</inkml:trace>
  <inkml:trace contextRef="#ctx0" brushRef="#br0" timeOffset="7">1855 4 1840 0 0,'0'0'332'0'0,"0"0"723"0"0,0 0 317 0 0,0 0 61 0 0,0 0-140 0 0,0 0-616 0 0,0 0-270 0 0,0 0 261 0 0,0-1-431 0 0,0 1-39 0 0,0 0-6 0 0,0 0 8 0 0,0 0 33 0 0,0 0 14 0 0,0 0 1 0 0,0 0 18 0 0,0 0 80 0 0,0 0 406 0 0,0 0 1527 0 0,0 0 3855 0 0,0-1-5320 0 0,0 1-710 0 0,0 0 0 0 0,0 0 871 0 0,1 0-910 0 0,-1 0-54 0 0,1 0 109 0 0,0 0 161 0 0,0 0-269 0 0,0 1 52 0 0,-1-1 488 0 0,1 1-552 0 0,-1-1-80 0 0,1 0-266 0 0,0 0 324 0 0,-1 1 22 0 0,0-1 0 0 0,1 1 0 0 0,-1-1 0 0 0,1 0 0 0 0,0 0 0 0 0,-1 0 0 0 0,1 1 0 0 0,0-1 0 0 0,-1 1 0 0 0,0-1 0 0 0,1 0 64 0 0,-1 0-64 0 0,0 1 0 0 0,0-1 11 0 0,1 0 32 0 0,0 1-33 0 0,0 0 186 0 0,0-1-130 0 0,0 1-56 0 0,0 0 54 0 0,1-1-64 0 0,-2 1 0 0 0,0-1 0 0 0,0 0 0 0 0,0 0 0 0 0,1 1 214 0 0,-1-1-204 0 0,0 0-10 0 0,1 0 0 0 0,-1 2 0 0 0,1-1 0 0 0,-1-1 0 0 0,1 1-18 0 0,-1-1 119 0 0,0 1-88 0 0,0-1 51 0 0,1 2-64 0 0,0-2 0 0 0,0 2 0 0 0,0-2 0 0 0,-1 0 0 0 0,0 1 0 0 0,1 0 0 0 0,-1 0 52 0 0,0 0-48 0 0,1 0-4 0 0,-1 0 0 0 0,2 1 0 0 0,-2-2-280 0 0,1 1 531 0 0,-1 0-535 0 0,0 1 444 0 0,1-1-53 0 0,0 0-131 0 0,-1-1-186 0 0,0 1 98 0 0,0 0 536 0 0,1 0-424 0 0,0-1 0 0 0,-1 1 0 0 0,0-1 0 0 0,0 0 2 0 0,0 0 7 0 0,0 1 44 0 0,0-1-53 0 0,0 1 0 0 0,1 0 54 0 0,-1 0 32 0 0,1 1-26 0 0,-1-1-60 0 0,1 0 54 0 0,-1-1 22 0 0,0 0 138 0 0,1 2-78 0 0,-1-1-124 0 0,0 0 112 0 0,0-1-124 0 0,0 3 64 0 0,0-2-64 0 0,1-1 0 0 0,-1 1 0 0 0,0-1 11 0 0,1 1 42 0 0,-1 0-53 0 0,0 1 0 0 0,1-2-124 0 0,-1 1 63 0 0,1 1 193 0 0,-1-2 319 0 0,0 1-1041 0 0,1 0 625 0 0,-1 0-70 0 0,0 0-29 0 0,0 0 64 0 0,0 0 0 0 0,0 1-13 0 0,1 0-274 0 0,1-1-243 0 0,-2 0 327 0 0,0-1 138 0 0,0 2 309 0 0,1-2-286 0 0,-1 0 141 0 0,0 1-246 0 0,0 0-31 0 0,0 0 84 0 0,0-1 94 0 0,0 1 0 0 0,0-1-13 0 0,1 1-54 0 0,0 0 3 0 0,-1 0 64 0 0,0 0 0 0 0,0-1 0 0 0,0 0 0 0 0,1 1 0 0 0,-1-1 0 0 0,0 1 0 0 0,1-1 0 0 0,-1 1 0 0 0,0 0 0 0 0,0 0 0 0 0,0-1 0 0 0,0 1 0 0 0,0 0 0 0 0,1 1 0 0 0,-1-2 0 0 0,0 0 0 0 0,0 2 0 0 0,1-1 0 0 0,-1 1 0 0 0,0-2 0 0 0,0 0 0 0 0,1 0 0 0 0,-1 1 0 0 0,0 0 0 0 0,0 1-80 0 0,1-1 8 0 0,-1 0-14 0 0,0 0-78 0 0,0 0 110 0 0,0-1-18 0 0,0 1 72 0 0,0 0-64 0 0,1-1 64 0 0,-1 1-10 0 0,0-1-44 0 0,0 0 44 0 0,0 1-44 0 0,0-1 54 0 0,0 1 0 0 0,0-1 0 0 0,0 1 0 0 0,0 0 0 0 0,0-1 0 0 0,0 1 0 0 0,0 0-53 0 0,0-1 42 0 0,1 0 11 0 0,-1 1 0 0 0,1 0 0 0 0,-1 0 0 0 0,0-1-10 0 0,0 1-44 0 0,0-1 54 0 0,0 0-10 0 0,1 1-54 0 0,0 0 236 0 0,-1 0 618 0 0,0 0-1487 0 0,0-1-427 0 0,1 2 1709 0 0,-1-1-1169 0 0,0-1 618 0 0,0 0 0 0 0,0 0-1 0 0,0 0 1 0 0,0 0 0 0 0,0 0-1 0 0,0 0 1 0 0,0 0-1 0 0,0 0 1 0 0,0 0 0 0 0,0 0-1 0 0,0 0 1 0 0,0 0 0 0 0,0 0-1 0 0,0 0 1 0 0,0 0 0 0 0,0 0-1 0 0,0 0 1 0 0,0 0-1 0 0,0 0 1 0 0,0 0 0 0 0,0 0-1 0 0,0 0-33 0 0,0 2 276 0 0,0-2-450 0 0,1 1 120 0 0,-1-1 54 0 0,1 1 0 0 0,-1 0 0 0 0,0 0 0 0 0,0 0 0 0 0,1-1 0 0 0,-1 1 0 0 0,0-1 0 0 0,0 1 0 0 0,0 0 0 0 0,0-1 0 0 0,0 1 0 0 0,0 0 0 0 0,0-1 0 0 0,1 2-94 0 0,-1-2-77 0 0,0 1-188 0 0,1 0 275 0 0,-1 0-66 0 0,0 0 96 0 0,1-1 54 0 0,-1 1-13 0 0,0-1-622 0 0,0 2 319 0 0,1-1-448 0 0,-1 0 476 0 0,0 0 224 0 0,1 0 64 0 0,-1 0-10 0 0,0 0-44 0 0,0 0 54 0 0,0-1 0 0 0,0 0 0 0 0,0 1 0 0 0,1 0-64 0 0,-1 0 64 0 0,0 0 0 0 0,0-1 75 0 0,1 1-22 0 0,-1 0-53 0 0,1 0 54 0 0,-1 0-44 0 0,0 0-10 0 0,1-1 0 0 0,-1 1 240 0 0,0 1-213 0 0,0-1 234 0 0,0-1-253 0 0,0 0-264 0 0,0 1 478 0 0,0 0-454 0 0,0 0 469 0 0,0 0-184 0 0,1-1-53 0 0,-1 2-13 0 0,1-1-518 0 0,-1 0 531 0 0,0-1 0 0 0,0 0 28 0 0,1 2 1071 0 0,-1-1-970 0 0,1 0-53 0 0,-1 0 38 0 0,0-1-104 0 0,0 0-10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2 54 0 0,0-2-44 0 0,0 1-10 0 0,0 0 0 0 0,0-1 0 0 0,1 1 0 0 0,-1-1 0 0 0,0 2 0 0 0,0-2 0 0 0,1 1 0 0 0,0 0 0 0 0,-1 0 0 0 0,0 0 0 0 0,1 0 0 0 0,-1-1 0 0 0,1 2 0 0 0,-1-1 0 0 0,0 0 0 0 0,0-1 0 0 0,1 2 0 0 0,-1-2 0 0 0,0 1 0 0 0,1 0 0 0 0,-1 0 0 0 0,0 0 0 0 0,1 0 0 0 0,0 1 0 0 0,-1-2 0 0 0,0 1 11 0 0,1 0 224 0 0,0 1-225 0 0,-1-2-10 0 0,1 1 0 0 0,-1 0-10 0 0,1 1 44 0 0,-1-2-34 0 0,0 1 0 0 0,0-1 0 0 0,1 1 0 0 0,-1-1 0 0 0,0 1 0 0 0,0-1 0 0 0,1 1 0 0 0,-1-1 0 0 0,0 1 0 0 0,0-1 0 0 0,0 0 0 0 0,1 2 0 0 0,-1-2 0 0 0,1 1 0 0 0,0 0 0 0 0,-1-1 0 0 0,0 1 0 0 0,0 0 0 0 0,1 0 0 0 0,-1 0 0 0 0,1-1 0 0 0,-1 0 0 0 0,1 0 0 0 0,-1 1 0 0 0,0 0 0 0 0,0-1 0 0 0,1 0 0 0 0,-1 1 0 0 0,0-1 0 0 0,0 1 0 0 0,1-1 0 0 0,-1 2 0 0 0,1-2 0 0 0,-1 1 0 0 0,0-1 0 0 0,0 0 0 0 0,0 1 0 0 0,1-1 0 0 0,-1 1 0 0 0,1-1 0 0 0,-1 0 0 0 0,0 1 0 0 0,1 0 0 0 0,-1 0 0 0 0,1 0 0 0 0,-1-1 0 0 0,0 0 0 0 0,1 0 0 0 0,0 1-190 0 0,-1-1 248 0 0,0 0 10 0 0,0 0-14 0 0,0 0-44 0 0,1 1-10 0 0,-1 0-73 0 0,0-1 5 0 0,0 0 4 0 0,0 1 64 0 0,0-1 43 0 0,0 0-33 0 0,1 0-10 0 0,-1 0 0 0 0,1 0-10 0 0,-1 0-33 0 0,1 0 32 0 0,-1 1 11 0 0,0-1 0 0 0,1 0 0 0 0,-1 0 0 0 0,0 0 0 0 0,0 0 0 0 0,1 1 64 0 0,-1-1 11 0 0,1 1-192 0 0,0-1 233 0 0,0 0-38 0 0,-1 0-78 0 0,0 0 0 0 0,0 0 0 0 0,0 0 0 0 0,0 0 11 0 0,3 0 128 0 0,-2 0 399 0 0,1 1-282 0 0,-2-1-244 0 0,0 0 47 0 0,0 0 12 0 0,1 0 14 0 0,-1-1-26 0 0,0 1 5 0 0,1 0-38 0 0,0 0 318 0 0,-1 0-208 0 0,0 0-136 0 0,0 0 0 0 0,1 0 0 0 0,-1-1 0 0 0,0 1 0 0 0,1 0 83 0 0,0-1 45 0 0,0 1 57 0 0,-1 0-173 0 0,0 0-12 0 0,1-1 132 0 0,1 1 302 0 0,-2 0-437 0 0,1 0 3 0 0,-1 0 301 0 0,1 0-151 0 0,-1 0-140 0 0,1 0 613 0 0,-1 0-118 0 0,0 0 9 0 0,0 0-793 0 0,0-1-228 0 0,1 1-109 0 0,0 0 616 0 0,-1 0 0 0 0,1-1 0 0 0,-1 0 0 0 0,0 1 0 0 0,1 0 0 0 0,-1-1 0 0 0,1 1 0 0 0,-1 0 0 0 0,1-1 0 0 0,0 0 0 0 0,-1 1 0 0 0,0-1 0 0 0,1 0 0 0 0,0 1 0 0 0,-1 0 54 0 0,1-2-44 0 0,-1 1-10 0 0,1 1 11 0 0,-1-2 272 0 0,0 2 159 0 0,1 0-455 0 0,-1-1-238 0 0,1 0 515 0 0,0 1-264 0 0,-1-1 0 0 0,1 0 0 0 0,0 1 538 0 0,-1-1-860 0 0,0 1 178 0 0,0-1 144 0 0,0 1 0 0 0,1 0 0 0 0,0-1 0 0 0,0 0 928 0 0,-1 1-928 0 0,0-1 0 0 0,1-1 0 0 0,-1 2 0 0 0,1-1 0 0 0,-1 0 0 0 0,1-1 64 0 0,0 2-64 0 0,-1-1 0 0 0,0 0 0 0 0,1 1 0 0 0,-1-1-201 0 0,0-1 362 0 0,0 1-161 0 0,0-1 0 0 0,0 1-186 0 0,1 0-160 0 0,0 1 854 0 0,-1-1-508 0 0,0 0 0 0 0,1 0 0 0 0,0 0 0 0 0,-1 0 0 0 0,0 0 11 0 0,0 1 42 0 0,1-1-53 0 0,-1 0 72 0 0,0 0-72 0 0,1-1 0 0 0,0 0 0 0 0,-1 2 0 0 0,0-1 0 0 0,0 0 0 0 0,0 0 0 0 0,0-1 0 0 0,0 1 0 0 0,1 0 0 0 0,0-1 0 0 0,-1 1 0 0 0,0 0 0 0 0,0 0 0 0 0,1 0 0 0 0,-1 1 0 0 0,1-2 0 0 0,-1 1 0 0 0,1 0 0 0 0,-1 0 0 0 0,0 0-520 0 0,1 0 354 0 0,-1-1 306 0 0,0 1-646 0 0,1-1 694 0 0,0 1-188 0 0,-1-1 0 0 0,0 1 0 0 0,1 0 0 0 0,-1 0 0 0 0,0 0 0 0 0,1 0 0 0 0,-1 0 0 0 0,0 0 0 0 0,1 1 0 0 0,-1-2 0 0 0,0 1 0 0 0,0 1 0 0 0,1-3-168 0 0,-1 2 168 0 0,0-1 144 0 0,1 2-144 0 0,-1-1 0 0 0,1-1-176 0 0,-1 1 366 0 0,1 0-116 0 0,-1-1-74 0 0,0 1 0 0 0,0 0 0 0 0,0 0 0 0 0,0 0 0 0 0,0 0 0 0 0,0 0-18 0 0,0 1-244 0 0,0-1 262 0 0,1-1 0 0 0,-1 1 0 0 0,1 0 202 0 0,-1-1-320 0 0,1 1 238 0 0,0-1-118 0 0,-1 1 8 0 0,0-1-214 0 0,0 0 424 0 0,0 0-378 0 0,0 1 84 0 0,0 0 372 0 0,0-1-596 0 0,1 1 530 0 0,-1 1-452 0 0,0-2 208 0 0,1 0 12 0 0,-1 2 0 0 0,0-2 0 0 0,1 1 0 0 0,0 0 0 0 0,-1 0 0 0 0,0 0 152 0 0,1-2 456 0 0,-1 1-1129 0 0,1 1 1046 0 0,0 1-1109 0 0,0-2 660 0 0,-1 0-300 0 0,1 1 224 0 0,-1-1 0 0 0,1-1 728 0 0,-1 3-728 0 0,0 0 0 0 0,0 0 0 0 0,0 0 0 0 0,0 0 0 0 0,0 0 0 0 0,0 0 0 0 0,0 0 0 0 0,0-1 0 0 0,0 1 0 0 0,0 0 0 0 0,0 0 0 0 0,0 0 0 0 0,0-1 0 0 0,0 1 0 0 0,0 0 0 0 0,0-1-26 0 0,1-1-100 0 0,0 0 126 0 0,0-2-64 0 0,0 3 64 0 0,0-2-64 0 0,-1 2 64 0 0,0 0 0 0 0,0 0-126 0 0,1-1 172 0 0,-1 1-46 0 0,1-1 0 0 0,0 1-112 0 0,-1 0 224 0 0,0-1-112 0 0,0 1 0 0 0,1 0 0 0 0,0 0 0 0 0,0-1 0 0 0,-1 1 0 0 0,0 0 0 0 0,1 0 0 0 0,-1 0 0 0 0,0-1 0 0 0,0 2 0 0 0,1-2-360 0 0,0 0 784 0 0,-1 2-752 0 0,0-1 200 0 0,1 0 128 0 0,-1-1 0 0 0,1 1 0 0 0,-1 0 0 0 0,0 0 0 0 0,0 0 0 0 0,1 0 0 0 0,-1 1 0 0 0,0-1 416 0 0,1-1-192 0 0,0 1-224 0 0,0 0 0 0 0,0-1 0 0 0,-1 0 0 0 0,0 2 64 0 0,1-2-64 0 0,0 0 0 0 0,0 2 0 0 0,0-2 0 0 0,0 0 0 0 0,-1 0 0 0 0,1 1 0 0 0,0-1 0 0 0,-1 2 0 0 0,1-1 15 0 0,-1-1 274 0 0,0 2-214 0 0,2-2 42 0 0,-2 1-53 0 0,0 0-64 0 0,1 1 0 0 0,0-1 665 0 0,-1 1-1187 0 0,1 0 1046 0 0,-1-1-1063 0 0,1 0 539 0 0,-1 1 0 0 0,1-2 0 0 0,0 1 0 0 0,0 1 0 0 0,-1 0 0 0 0,1 0 0 0 0,-1 0 0 0 0,3-2 0 0 0,-3 2 0 0 0,0-2 24 0 0,0 2-24 0 0,2 0 0 0 0,-1 0 92 0 0,-1 0-180 0 0,0 0 60 0 0,1 0 28 0 0,0 0 0 0 0,0 0 457 0 0,-1 0-530 0 0,1-1-103 0 0,-1 1 296 0 0,0 0 9 0 0,0 0-17 0 0,1 0-89 0 0,-1 0-23 0 0,1 0-208 0 0,-1 0 79 0 0,0 0 30 0 0,0 0 151 0 0,0 0 68 0 0,0 0 9 0 0,0 0-17 0 0,0 0-89 0 0,0 0-23 0 0,1 0 0 0 0,-1 0 0 0 0,0 0 0 0 0,1 0-21 0 0,-1 0-81 0 0,0 0 1 0 0,0 0 42 0 0,0 0 334 0 0,1 0-259 0 0,-1 0-16 0 0,0 0 0 0 0,0 0 0 0 0,0-1 0 0 0,0 1 0 0 0,0 0 0 0 0,1 0 0 0 0,-1 0 0 0 0,0 0 0 0 0,0 0-20 0 0,0 0-76 0 0,0 0-2 0 0,0 0 23 0 0,0 0 81 0 0,0 0 96 0 0,0 0-2 0 0,1 0 16 0 0,-1 0-5599 0 0,0 0-2580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20T17:02:34.481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0 5 1840 0 0,'0'0'332'0'0,"0"0"723"0"0,0 0 317 0 0,0 0 61 0 0,0 0-140 0 0,0 0-616 0 0,0 0-270 0 0,0 0 261 0 0,0-1-431 0 0,0 1-39 0 0,0 0-6 0 0,0 0 8 0 0,0 0 33 0 0,0 0 14 0 0,0 0 1 0 0,0 0 18 0 0,0 0 80 0 0,0 0 406 0 0,0 0 1527 0 0,0 0 3855 0 0,1-1-5320 0 0,-1 1-710 0 0,0 0 0 0 0,1 0 871 0 0,-1 0-910 0 0,0 0-54 0 0,1 0 109 0 0,0 0 161 0 0,0 0-269 0 0,0 1 52 0 0,1-1 488 0 0,-2 1-552 0 0,1-1-80 0 0,-1 0-266 0 0,1 0 324 0 0,0 1 22 0 0,-1-1 0 0 0,1 1 0 0 0,-1-1 0 0 0,1 0 0 0 0,0 1 0 0 0,0-1 0 0 0,0 1 0 0 0,-1-1 0 0 0,1 1 0 0 0,-1-1 0 0 0,1 0 64 0 0,-1 0-64 0 0,1 1 0 0 0,-1-1 11 0 0,0 0 32 0 0,1 1-33 0 0,0 0 186 0 0,1-1-130 0 0,0 2-56 0 0,-1-1 54 0 0,0-1-64 0 0,0 1 0 0 0,-1-1 0 0 0,0 0 0 0 0,0 0 0 0 0,1 1 214 0 0,0-1-204 0 0,-1 1-10 0 0,0-1 0 0 0,1 2 0 0 0,-1-1 0 0 0,1-1 0 0 0,-1 1-18 0 0,1 0 119 0 0,0 0-88 0 0,-1-1 51 0 0,1 2-64 0 0,-1-2 0 0 0,1 2 0 0 0,0-2 0 0 0,0 1 0 0 0,-1 0 0 0 0,1 0 0 0 0,-1 0 52 0 0,1 1-48 0 0,-1-1-4 0 0,1 0 0 0 0,0 1 0 0 0,0-1-280 0 0,-1 0 531 0 0,0 0-535 0 0,1 1 444 0 0,0 0-53 0 0,0-1-131 0 0,-1-1-186 0 0,0 1 98 0 0,1 0 536 0 0,0 1-424 0 0,-1-2 0 0 0,0 1 0 0 0,0-1 0 0 0,0 0 2 0 0,0 0 7 0 0,1 1 44 0 0,-1-1-53 0 0,0 1 0 0 0,1 0 54 0 0,-1 1 32 0 0,1 0-26 0 0,-1-1-60 0 0,1 0 54 0 0,0 0 22 0 0,-1-1 138 0 0,0 2-78 0 0,0-1-124 0 0,1 0 112 0 0,-1 0-124 0 0,1 2 64 0 0,-1-2-64 0 0,0 0 0 0 0,0 0 0 0 0,1-1 11 0 0,-1 1 42 0 0,1 0-53 0 0,-1 1 0 0 0,0-1-124 0 0,0 0 63 0 0,1 1 193 0 0,-1-2 319 0 0,0 1-1041 0 0,1 1 625 0 0,0-1-70 0 0,-1 0-29 0 0,0 0 64 0 0,1 1 0 0 0,-1 0-13 0 0,1 0-274 0 0,0 0-243 0 0,-1-1 327 0 0,1-1 138 0 0,-1 2 309 0 0,0-2-286 0 0,0 1 141 0 0,0 0-246 0 0,1 0-31 0 0,-1 0 84 0 0,0-1 94 0 0,0 1 0 0 0,1 0-13 0 0,-1 0-54 0 0,1 0 3 0 0,-1 0 64 0 0,1 0 0 0 0,-1-1 0 0 0,0 0 0 0 0,0 1 0 0 0,1 0 0 0 0,-1 0 0 0 0,0-1 0 0 0,0 1 0 0 0,1 0 0 0 0,-1 0 0 0 0,0 0 0 0 0,0 0 0 0 0,0 0 0 0 0,1 1 0 0 0,-1-1 0 0 0,0-1 0 0 0,1 2 0 0 0,-1-1 0 0 0,0 1 0 0 0,0-2 0 0 0,0 1 0 0 0,1-1 0 0 0,-1 1 0 0 0,0 0 0 0 0,0 1-80 0 0,1 0 8 0 0,0-1-14 0 0,-1 0-78 0 0,0 0 110 0 0,0 0-18 0 0,0 0 72 0 0,0 0-64 0 0,0-1 64 0 0,1 1-10 0 0,-1-1-44 0 0,0 0 44 0 0,0 1-44 0 0,0 0 54 0 0,0 0 0 0 0,0-1 0 0 0,1 1 0 0 0,-1 0 0 0 0,0-1 0 0 0,0 1 0 0 0,0 0-53 0 0,0 0 42 0 0,0-1 11 0 0,1 1 0 0 0,-1 0 0 0 0,0 0 0 0 0,1-1-10 0 0,-1 1-44 0 0,0-1 54 0 0,0 1-10 0 0,1 0-54 0 0,-1 0 236 0 0,0 0 618 0 0,1 0-1487 0 0,0 0-427 0 0,0 1 1709 0 0,-1-1-1169 0 0,0-1 618 0 0,0 0 0 0 0,0 0-1 0 0,0 0 1 0 0,0 0 0 0 0,0 0-1 0 0,0 0 1 0 0,0 0-1 0 0,0 0 1 0 0,0 0 0 0 0,0 0-1 0 0,0 0 1 0 0,0 0 0 0 0,0 0-1 0 0,0 0 1 0 0,0 0 0 0 0,0 0-1 0 0,0 0 1 0 0,0 0-1 0 0,0 0 1 0 0,0 0 0 0 0,0 0-1 0 0,0 0-33 0 0,0 2 276 0 0,0-2-450 0 0,0 2 120 0 0,1-2 54 0 0,-1 1 0 0 0,1 0 0 0 0,-1 0 0 0 0,0 1 0 0 0,0-2 0 0 0,0 1 0 0 0,1-1 0 0 0,-1 1 0 0 0,0 0 0 0 0,0 0 0 0 0,1 0 0 0 0,-1 0 0 0 0,0-1 0 0 0,0 2-94 0 0,0-2-77 0 0,0 2-188 0 0,1-1 275 0 0,-1 0-66 0 0,1 0 96 0 0,-1-1 54 0 0,0 1-13 0 0,1 0-622 0 0,-1 1 319 0 0,0-1-448 0 0,1 1 476 0 0,-1-1 224 0 0,0 0 64 0 0,0 0-10 0 0,1 0-44 0 0,-1 0 54 0 0,0-1 0 0 0,0 0 0 0 0,0 2 0 0 0,1-1-64 0 0,-1 0 64 0 0,1 0 0 0 0,-1 0 75 0 0,1 0-22 0 0,-1 0-53 0 0,0 0 54 0 0,0 0-44 0 0,1 1-10 0 0,-1-2 0 0 0,1 1 240 0 0,-1 1-213 0 0,0-1 234 0 0,0-1-253 0 0,0 1-264 0 0,1 0 478 0 0,-1 0-454 0 0,0 0 469 0 0,0 0-184 0 0,0 0-53 0 0,1 1-13 0 0,-1-1-518 0 0,0 0 531 0 0,1 0 0 0 0,-1-1 28 0 0,0 2 1071 0 0,1-1-970 0 0,-1 0-53 0 0,0 0 38 0 0,1 0-104 0 0,-1-1-10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2 54 0 0,0-2-44 0 0,0 2-10 0 0,1-1 0 0 0,-1-1 0 0 0,0 1 0 0 0,0-1 0 0 0,0 2 0 0 0,1-2 0 0 0,0 2 0 0 0,-1-1 0 0 0,1 0 0 0 0,-1 0 0 0 0,0 1 0 0 0,0-2 0 0 0,1 2 0 0 0,0-1 0 0 0,-1 1 0 0 0,1-2 0 0 0,-1 2 0 0 0,0-2 0 0 0,1 1 0 0 0,-1 0 0 0 0,0 1 0 0 0,1-1 0 0 0,0 0 0 0 0,0 1 0 0 0,-1-2 0 0 0,1 2 11 0 0,-1-1 224 0 0,1 1-225 0 0,0-1-10 0 0,-1 0 0 0 0,0 0-10 0 0,2 1 44 0 0,-2-1-34 0 0,0 0 0 0 0,0-1 0 0 0,1 1 0 0 0,-1-1 0 0 0,1 1 0 0 0,-1-1 0 0 0,0 1 0 0 0,0-1 0 0 0,1 2 0 0 0,-1-2 0 0 0,0 0 0 0 0,0 2 0 0 0,1-2 0 0 0,-1 1 0 0 0,1 0 0 0 0,0 0 0 0 0,-1 0 0 0 0,1 0 0 0 0,-1 0 0 0 0,1 0 0 0 0,-1-1 0 0 0,1 1 0 0 0,-1-1 0 0 0,0 1 0 0 0,1 0 0 0 0,-1-1 0 0 0,0 0 0 0 0,1 1 0 0 0,-1-1 0 0 0,0 1 0 0 0,1 0 0 0 0,0 1 0 0 0,-1-2 0 0 0,0 1 0 0 0,0-1 0 0 0,0 0 0 0 0,1 1 0 0 0,-1-1 0 0 0,1 1 0 0 0,-1-1 0 0 0,0 1 0 0 0,2 0 0 0 0,-2 0 0 0 0,1 0 0 0 0,-1 0 0 0 0,1-1 0 0 0,-1 1 0 0 0,0-1 0 0 0,1 1-190 0 0,-1-1 248 0 0,0 0 10 0 0,0 0-14 0 0,0 0-44 0 0,1 1-10 0 0,-1 0-73 0 0,1-1 5 0 0,-1 0 4 0 0,0 1 64 0 0,0-1 43 0 0,1 0-33 0 0,-1 0-10 0 0,0 0 0 0 0,1 1-10 0 0,-1-1-33 0 0,1 0 32 0 0,0 1 11 0 0,-1-1 0 0 0,0 0 0 0 0,0 0 0 0 0,1 0 0 0 0,-1 0 0 0 0,1 1 64 0 0,0-1 11 0 0,0 1-192 0 0,-1-1 233 0 0,1 0-38 0 0,0 0-78 0 0,-1 0 0 0 0,0 0 0 0 0,1 0 0 0 0,-1 0 11 0 0,2 0 128 0 0,-1 0 399 0 0,2 1-282 0 0,-2-1-244 0 0,-1 0 47 0 0,0 0 12 0 0,0 0 14 0 0,0-1-26 0 0,1 1 5 0 0,-1 0-38 0 0,1 0 318 0 0,0 0-208 0 0,-1 0-136 0 0,1 0 0 0 0,-1 0 0 0 0,1-1 0 0 0,-1 1 0 0 0,0 0 83 0 0,2-1 45 0 0,-1 1 57 0 0,0 0-173 0 0,-1 0-12 0 0,0-1 132 0 0,2 1 302 0 0,-1 0-437 0 0,-1-1 3 0 0,1 1 301 0 0,0 0-151 0 0,0 0-140 0 0,0 0 613 0 0,-1 0-118 0 0,0 0 9 0 0,0 0-793 0 0,0-1-228 0 0,0 1-109 0 0,1 0 616 0 0,0 0 0 0 0,-1-1 0 0 0,1 0 0 0 0,-1 1 0 0 0,1 0 0 0 0,-1-1 0 0 0,1 0 0 0 0,0 1 0 0 0,-1-1 0 0 0,1 0 0 0 0,0 1 0 0 0,-1-1 0 0 0,1 0 0 0 0,0 0 0 0 0,-1 1 54 0 0,1-2-44 0 0,0 1-10 0 0,-1 1 11 0 0,1-2 272 0 0,0 2 159 0 0,0-1-455 0 0,-1 0-238 0 0,1 0 515 0 0,-1 1-264 0 0,1-1 0 0 0,0 0 0 0 0,0 0 538 0 0,-1 0-860 0 0,0 1 178 0 0,0-1 144 0 0,0 1 0 0 0,1 0 0 0 0,0-1 0 0 0,0-1 928 0 0,0 2-928 0 0,-1-1 0 0 0,1-1 0 0 0,-1 2 0 0 0,1-1 0 0 0,-1 0 0 0 0,2-2 64 0 0,-2 3-64 0 0,0-1 0 0 0,1 0 0 0 0,-1 0 0 0 0,0 0-201 0 0,1-1 362 0 0,-1 0-161 0 0,1 0 0 0 0,-1 1-186 0 0,1 0-160 0 0,-1 0 854 0 0,0 0-508 0 0,1 0 0 0 0,-1 0 0 0 0,1 0 0 0 0,0-1 0 0 0,-1 1 11 0 0,0 1 42 0 0,1-1-53 0 0,-1 0 72 0 0,1-1-72 0 0,-1 0 0 0 0,1 0 0 0 0,0 2 0 0 0,-2-2 0 0 0,1 1 0 0 0,1 0 0 0 0,-1-1 0 0 0,0 0 0 0 0,1 1 0 0 0,-1-1 0 0 0,1 0 0 0 0,-1 1 0 0 0,1 0 0 0 0,-1 0 0 0 0,1 0 0 0 0,-1-1 0 0 0,1 1 0 0 0,-1 0 0 0 0,1-1 0 0 0,-1 1-520 0 0,0 0 354 0 0,1-2 306 0 0,0 2-646 0 0,-1-1 694 0 0,1 0-188 0 0,0 0 0 0 0,-1 1 0 0 0,0 0 0 0 0,1 0 0 0 0,-1-1 0 0 0,0 1 0 0 0,1 0 0 0 0,-1-1 0 0 0,0 2 0 0 0,1-2 0 0 0,-1 1 0 0 0,0 1 0 0 0,1-4-168 0 0,0 3 168 0 0,-1-1 144 0 0,0 2-144 0 0,1-2 0 0 0,-1 0-176 0 0,1 1 366 0 0,-1-1-116 0 0,0 0-74 0 0,1 0 0 0 0,-1 1 0 0 0,0 0 0 0 0,0 0 0 0 0,0 0 0 0 0,0 0-18 0 0,1 0-244 0 0,-1 0 262 0 0,0-1 0 0 0,1 1 0 0 0,-1-1 202 0 0,1 0-320 0 0,-1 0 238 0 0,1 0-118 0 0,-1 1 8 0 0,1-2-214 0 0,-1 1 424 0 0,0 0-378 0 0,0 0 84 0 0,0 1 372 0 0,0-1-596 0 0,1 0 530 0 0,-1 2-452 0 0,0-2 208 0 0,1 0 12 0 0,0 1 0 0 0,-1-1 0 0 0,1 1 0 0 0,-1-1 0 0 0,0 1 0 0 0,1 0 152 0 0,1-3 456 0 0,-2 2-1129 0 0,1 1 1046 0 0,-1 0-1109 0 0,1-1 660 0 0,0 0-300 0 0,-1 1 224 0 0,1-2 0 0 0,0-1 728 0 0,-1 4-728 0 0,0 0 0 0 0,0 0 0 0 0,0 0 0 0 0,0 0 0 0 0,0 0 0 0 0,1 0 0 0 0,-1 0 0 0 0,0-1 0 0 0,0 1 0 0 0,0 0 0 0 0,0 0 0 0 0,0 0 0 0 0,0-1 0 0 0,0 1 0 0 0,0 0 0 0 0,0-1-26 0 0,0-2-100 0 0,2 1 126 0 0,-1-3-64 0 0,0 3 64 0 0,0-1-64 0 0,0 2 64 0 0,-1-1 0 0 0,0 1-126 0 0,1-1 172 0 0,-1 1-46 0 0,0-2 0 0 0,1 2-112 0 0,0 0 224 0 0,-1-2-112 0 0,1 2 0 0 0,-1 0 0 0 0,1-1 0 0 0,0 0 0 0 0,0 1 0 0 0,-1 0 0 0 0,0-1 0 0 0,1 1 0 0 0,0-1 0 0 0,-1 1 0 0 0,0-1-360 0 0,1 0 784 0 0,-1 2-752 0 0,1-2 200 0 0,-1 1 128 0 0,0-1 0 0 0,1 1 0 0 0,-1-1 0 0 0,1 1 0 0 0,0 0 0 0 0,-1 0 0 0 0,1 0 0 0 0,-1 0 416 0 0,1-1-192 0 0,-1 1-224 0 0,1-1 0 0 0,0 0 0 0 0,0 0 0 0 0,-1 1 64 0 0,2-1-64 0 0,-1 0 0 0 0,0 1 0 0 0,-1-1 0 0 0,2-1 0 0 0,-1 1 0 0 0,0 1 0 0 0,-1-1 0 0 0,1 2 0 0 0,-1-2 15 0 0,1 0 274 0 0,0 2-214 0 0,0-3 42 0 0,-1 2-53 0 0,1 0-64 0 0,-1 1 0 0 0,1-1 665 0 0,0 0-1187 0 0,-1 1 1046 0 0,1-1-1063 0 0,0 0 539 0 0,0 1 0 0 0,0-2 0 0 0,0 1 0 0 0,-1 1 0 0 0,1-1 0 0 0,1 1 0 0 0,-2 0 0 0 0,2-2 0 0 0,-2 2 0 0 0,2-2 24 0 0,-2 2-24 0 0,1 0 0 0 0,0 0 92 0 0,-1 0-180 0 0,0 0 60 0 0,1-1 28 0 0,1 1 0 0 0,-1 0 457 0 0,0 0-530 0 0,-1-1-103 0 0,1 1 296 0 0,-1 0 9 0 0,0 0-17 0 0,0 0-89 0 0,1 0-23 0 0,0 0-208 0 0,-1 0 79 0 0,0 0 30 0 0,0 0 151 0 0,0 0 68 0 0,0 0 9 0 0,0 0-17 0 0,1 0-89 0 0,-1 0-23 0 0,0 0 0 0 0,0 0 0 0 0,0 0 0 0 0,1 0-21 0 0,-1 0-81 0 0,0 0 1 0 0,0 0 42 0 0,1 0 334 0 0,-1 0-259 0 0,0 0-16 0 0,1 0 0 0 0,-1 0 0 0 0,0-1 0 0 0,0 1 0 0 0,0 0 0 0 0,0 0 0 0 0,1 0 0 0 0,-1 0 0 0 0,0 0-20 0 0,0 0-76 0 0,0 0-2 0 0,0 0 23 0 0,1 0 81 0 0,-1 0 96 0 0,0 0-2 0 0,0 0 16 0 0,0 0-5599 0 0,0 0-2580 0 0</inkml:trace>
  <inkml:trace contextRef="#ctx0" brushRef="#br0" timeOffset="1">323 5 1840 0 0,'0'0'332'0'0,"0"0"723"0"0,0 0 317 0 0,0 0 61 0 0,0 0-140 0 0,0 0-616 0 0,0 0-270 0 0,0 0 261 0 0,0-1-431 0 0,0 1-39 0 0,0 0-6 0 0,0 0 8 0 0,0 0 33 0 0,0 0 14 0 0,0 0 1 0 0,0 0 18 0 0,0 0 80 0 0,-1 0 406 0 0,1 0 1527 0 0,0 0 3855 0 0,1-1-5320 0 0,-1 1-710 0 0,0 0 0 0 0,1 0 871 0 0,-1 0-910 0 0,1 0-54 0 0,0 0 109 0 0,-1 0 161 0 0,2 0-269 0 0,-1 1 52 0 0,0-1 488 0 0,-1 1-552 0 0,1-1-80 0 0,0 0-266 0 0,0 0 324 0 0,0 1 22 0 0,-1-1 0 0 0,0 1 0 0 0,1-1 0 0 0,0 0 0 0 0,0 1 0 0 0,-1-1 0 0 0,1 1 0 0 0,0-1 0 0 0,-1 1 0 0 0,1-1 0 0 0,0 0 64 0 0,-1 0-64 0 0,0 1 0 0 0,0-1 11 0 0,1 0 32 0 0,0 1-33 0 0,0 0 186 0 0,0-1-130 0 0,1 2-56 0 0,0-1 54 0 0,-1-1-64 0 0,-1 1 0 0 0,0-1 0 0 0,1 0 0 0 0,-1 0 0 0 0,0 1 214 0 0,1-1-204 0 0,0 1-10 0 0,-1-1 0 0 0,0 2 0 0 0,1-1 0 0 0,-1-1 0 0 0,1 1-18 0 0,0 0 119 0 0,-1 0-88 0 0,0-1 51 0 0,1 2-64 0 0,0-2 0 0 0,0 2 0 0 0,-1-2 0 0 0,1 1 0 0 0,-1 0 0 0 0,1 0 0 0 0,-1 0 52 0 0,1 1-48 0 0,0-1-4 0 0,0 0 0 0 0,0 1 0 0 0,-1-1-280 0 0,1 0 531 0 0,-1 0-535 0 0,0 1 444 0 0,2 0-53 0 0,-2-1-131 0 0,1-1-186 0 0,-2 1 98 0 0,2 0 536 0 0,0 1-424 0 0,0-2 0 0 0,-1 1 0 0 0,0-1 0 0 0,0 0 2 0 0,0 0 7 0 0,1 1 44 0 0,-1-1-53 0 0,0 1 0 0 0,0 0 54 0 0,1 1 32 0 0,0 0-26 0 0,-1-1-60 0 0,1 0 54 0 0,-1 0 22 0 0,0-1 138 0 0,0 2-78 0 0,1-1-124 0 0,-1 0 112 0 0,0 0-124 0 0,1 2 64 0 0,-1-2-64 0 0,1 0 0 0 0,-1 0 0 0 0,0-1 11 0 0,1 1 42 0 0,-1 0-53 0 0,0 1 0 0 0,0-1-124 0 0,1 0 63 0 0,-1 1 193 0 0,1-2 319 0 0,-1 1-1041 0 0,1 1 625 0 0,-1-1-70 0 0,0 0-29 0 0,1 0 64 0 0,-1 1 0 0 0,0 0-13 0 0,1 0-274 0 0,1 0-243 0 0,-2-1 327 0 0,0-1 138 0 0,1 2 309 0 0,-1-2-286 0 0,0 1 141 0 0,0 0-246 0 0,0 0-31 0 0,0 0 84 0 0,0-1 94 0 0,1 1 0 0 0,-1 0-13 0 0,1 0-54 0 0,-1 0 3 0 0,1 0 64 0 0,-1 0 0 0 0,0-1 0 0 0,0 0 0 0 0,1 1 0 0 0,-1 0 0 0 0,0 0 0 0 0,0-1 0 0 0,0 1 0 0 0,1 0 0 0 0,-1 0 0 0 0,1 0 0 0 0,-1 0 0 0 0,0 0 0 0 0,0 1 0 0 0,1-1 0 0 0,-1-1 0 0 0,0 2 0 0 0,0-1 0 0 0,1 1 0 0 0,-1-2 0 0 0,0 1 0 0 0,0-1 0 0 0,1 1 0 0 0,-1 0 0 0 0,0 1-80 0 0,1 0 8 0 0,-1-1-14 0 0,0 0-78 0 0,0 0 110 0 0,0 0-18 0 0,0 0 72 0 0,1 0-64 0 0,-1-1 64 0 0,0 1-10 0 0,0-1-44 0 0,0 0 44 0 0,0 1-44 0 0,0 0 54 0 0,0 0 0 0 0,0-1 0 0 0,1 1 0 0 0,-1 0 0 0 0,0-1 0 0 0,0 1 0 0 0,0 0-53 0 0,0 0 42 0 0,1-1 11 0 0,-1 1 0 0 0,1 0 0 0 0,-1 0 0 0 0,0-1-10 0 0,0 1-44 0 0,1-1 54 0 0,-1 1-10 0 0,0 0-54 0 0,1 0 236 0 0,-1 0 618 0 0,1 0-1487 0 0,-1 0-427 0 0,1 1 1709 0 0,-1-1-1169 0 0,0-1 618 0 0,0 0 0 0 0,0 0-1 0 0,0 0 1 0 0,0 0 0 0 0,0 0-1 0 0,0 0 1 0 0,0 0-1 0 0,0 0 1 0 0,0 0 0 0 0,0 0-1 0 0,0 0 1 0 0,0 0 0 0 0,0 0-1 0 0,0 0 1 0 0,0 0 0 0 0,0 0-1 0 0,0 0 1 0 0,0 0-1 0 0,0 0 1 0 0,0 0 0 0 0,0 0-1 0 0,0 0-33 0 0,0 2 276 0 0,0-2-450 0 0,1 2 120 0 0,-1-2 54 0 0,1 1 0 0 0,-1 0 0 0 0,0 0 0 0 0,1 1 0 0 0,-1-2 0 0 0,0 1 0 0 0,0-1 0 0 0,1 1 0 0 0,-1 0 0 0 0,0 0 0 0 0,0 0 0 0 0,0 0 0 0 0,1-1 0 0 0,-1 2-94 0 0,0-2-77 0 0,0 2-188 0 0,0-1 275 0 0,1 0-66 0 0,-1 0 96 0 0,0-1 54 0 0,1 1-13 0 0,-1 0-622 0 0,0 1 319 0 0,1-1-448 0 0,-1 1 476 0 0,0-1 224 0 0,0 0 64 0 0,1 0-10 0 0,-1 0-44 0 0,0 0 54 0 0,1-1 0 0 0,-1 0 0 0 0,0 2 0 0 0,1-1-64 0 0,-1 0 64 0 0,0 0 0 0 0,1 0 75 0 0,-1 0-22 0 0,0 0-53 0 0,1 0 54 0 0,-1 0-44 0 0,0 1-10 0 0,1-2 0 0 0,-1 1 240 0 0,0 1-213 0 0,0-1 234 0 0,1-1-253 0 0,-1 1-264 0 0,0 0 478 0 0,0 0-454 0 0,0 0 469 0 0,1 0-184 0 0,-1 0-53 0 0,0 1-13 0 0,0-1-518 0 0,1 0 531 0 0,-1 0 0 0 0,0-1 28 0 0,1 2 1071 0 0,-1-1-970 0 0,1 0-53 0 0,-1 0 38 0 0,0 0-104 0 0,0-1-10 0 0,0 0 0 0 0,0 0 0 0 0,0 0 0 0 0,0 0 0 0 0,1 0 0 0 0,-1 0 0 0 0,0 0 0 0 0,0 0 0 0 0,0 0 0 0 0,0 0 0 0 0,0 0 0 0 0,0 1 0 0 0,0-1 0 0 0,0 0 0 0 0,0 0 0 0 0,0 0 0 0 0,0 0 0 0 0,0 0 0 0 0,0 0 0 0 0,0 0 0 0 0,0 0 0 0 0,0 0 0 0 0,0 0 0 0 0,0 0 0 0 0,0 0 0 0 0,0 0 0 0 0,0 0 0 0 0,0 0 0 0 0,0 0 0 0 0,0 2 54 0 0,0-2-44 0 0,0 2-10 0 0,0-1 0 0 0,0-1 0 0 0,1 1 0 0 0,-1-1 0 0 0,0 2 0 0 0,0-2 0 0 0,1 2 0 0 0,0-1 0 0 0,-1 0 0 0 0,0 0 0 0 0,0 1 0 0 0,1-2 0 0 0,-1 2 0 0 0,1-1 0 0 0,0 1 0 0 0,-1-2 0 0 0,1 2 0 0 0,-1-2 0 0 0,0 1 0 0 0,0 0 0 0 0,1 1 0 0 0,-1-1 0 0 0,1 0 0 0 0,0 1 0 0 0,0-2 0 0 0,-1 2 11 0 0,1-1 224 0 0,0 1-225 0 0,-1-1-10 0 0,1 0 0 0 0,-1 0-10 0 0,1 1 44 0 0,-1-1-34 0 0,1 0 0 0 0,-1-1 0 0 0,0 1 0 0 0,1-1 0 0 0,-1 1 0 0 0,0-1 0 0 0,0 1 0 0 0,1-1 0 0 0,-1 2 0 0 0,1-2 0 0 0,-1 0 0 0 0,0 2 0 0 0,0-2 0 0 0,0 1 0 0 0,2 0 0 0 0,-2 0 0 0 0,1 0 0 0 0,-1 0 0 0 0,0 0 0 0 0,1 0 0 0 0,-1-1 0 0 0,1 1 0 0 0,-1-1 0 0 0,1 1 0 0 0,-1 0 0 0 0,0-1 0 0 0,1 0 0 0 0,-1 1 0 0 0,0-1 0 0 0,0 1 0 0 0,2 0 0 0 0,-2 1 0 0 0,1-2 0 0 0,-1 1 0 0 0,0-1 0 0 0,0 0 0 0 0,1 1 0 0 0,-1-1 0 0 0,0 1 0 0 0,0-1 0 0 0,1 1 0 0 0,0 0 0 0 0,0 0 0 0 0,-1 0 0 0 0,1 0 0 0 0,-1-1 0 0 0,0 1 0 0 0,1-1 0 0 0,0 1-190 0 0,-1-1 248 0 0,0 0 10 0 0,0 0-14 0 0,0 0-44 0 0,0 1-10 0 0,1 0-73 0 0,-1-1 5 0 0,1 0 4 0 0,-1 1 64 0 0,0-1 43 0 0,0 0-33 0 0,1 0-10 0 0,-1 0 0 0 0,1 1-10 0 0,-1-1-33 0 0,0 0 32 0 0,1 1 11 0 0,-1-1 0 0 0,0 0 0 0 0,1 0 0 0 0,-1 0 0 0 0,1 0 0 0 0,0 1 64 0 0,-1-1 11 0 0,1 1-192 0 0,0-1 233 0 0,0 0-38 0 0,-1 0-78 0 0,0 0 0 0 0,1 0 0 0 0,-1 0 0 0 0,1 0 11 0 0,0 0 128 0 0,1 0 399 0 0,1 1-282 0 0,-3-1-244 0 0,0 0 47 0 0,0 0 12 0 0,1 0 14 0 0,-1-1-26 0 0,1 1 5 0 0,-1 0-38 0 0,1 0 318 0 0,0 0-208 0 0,-1 0-136 0 0,0 0 0 0 0,1 0 0 0 0,-1-1 0 0 0,0 1 0 0 0,1 0 83 0 0,0-1 45 0 0,0 1 57 0 0,0 0-173 0 0,-1 0-12 0 0,1-1 132 0 0,1 1 302 0 0,-2 0-437 0 0,1-1 3 0 0,-1 1 301 0 0,2 0-151 0 0,-2 0-140 0 0,2 0 613 0 0,-2 0-118 0 0,0 0 9 0 0,0 0-793 0 0,0-1-228 0 0,0 1-109 0 0,1 0 616 0 0,-1 0 0 0 0,1-1 0 0 0,0 0 0 0 0,-1 1 0 0 0,1 0 0 0 0,-1-1 0 0 0,1 0 0 0 0,-1 1 0 0 0,1-1 0 0 0,0 0 0 0 0,-1 1 0 0 0,0-1 0 0 0,2 0 0 0 0,-2 0 0 0 0,1 1 54 0 0,0-2-44 0 0,-1 1-10 0 0,0 1 11 0 0,1-2 272 0 0,0 2 159 0 0,0-1-455 0 0,0 0-238 0 0,-1 0 515 0 0,1 1-264 0 0,-1-1 0 0 0,1 0 0 0 0,0 0 538 0 0,-1 0-860 0 0,1 1 178 0 0,-1-1 144 0 0,0 1 0 0 0,0 0 0 0 0,1-1 0 0 0,1-1 928 0 0,-2 2-928 0 0,0-1 0 0 0,2-1 0 0 0,-2 2 0 0 0,1-1 0 0 0,-1 0 0 0 0,1-2 64 0 0,-1 3-64 0 0,1-1 0 0 0,-1 0 0 0 0,0 0 0 0 0,1 0-201 0 0,-1-1 362 0 0,1 0-161 0 0,0 0 0 0 0,-1 1-186 0 0,0 0-160 0 0,1 0 854 0 0,-1 0-508 0 0,0 0 0 0 0,1 0 0 0 0,-1 0 0 0 0,1-1 0 0 0,-1 1 11 0 0,1 1 42 0 0,-1-1-53 0 0,0 0 72 0 0,1-1-72 0 0,0 0 0 0 0,0 0 0 0 0,-1 2 0 0 0,0-2 0 0 0,0 1 0 0 0,0 0 0 0 0,0-1 0 0 0,1 0 0 0 0,-1 1 0 0 0,1-1 0 0 0,-1 0 0 0 0,1 1 0 0 0,-1 0 0 0 0,1 0 0 0 0,-1 0 0 0 0,1-1 0 0 0,-1 1 0 0 0,0 0 0 0 0,1-1 0 0 0,0 1-520 0 0,-1 0 354 0 0,1-2 306 0 0,-1 2-646 0 0,1-1 694 0 0,-1 0-188 0 0,1 0 0 0 0,-1 1 0 0 0,1 0 0 0 0,-1 0 0 0 0,1-1 0 0 0,-1 1 0 0 0,0 0 0 0 0,0-1 0 0 0,0 2 0 0 0,1-2 0 0 0,-1 1 0 0 0,0 1 0 0 0,2-4-168 0 0,-2 3 168 0 0,1-1 144 0 0,-1 2-144 0 0,0-2 0 0 0,1 0-176 0 0,-1 1 366 0 0,1-1-116 0 0,-1 0-74 0 0,0 0 0 0 0,0 1 0 0 0,0 0 0 0 0,0 0 0 0 0,1 0 0 0 0,-1 0-18 0 0,0 0-244 0 0,0 0 262 0 0,1-1 0 0 0,-1 1 0 0 0,1-1 202 0 0,-1 0-320 0 0,1 0 238 0 0,0 0-118 0 0,-1 1 8 0 0,0-2-214 0 0,0 1 424 0 0,0 0-378 0 0,1 0 84 0 0,-1 1 372 0 0,0-1-596 0 0,1 0 530 0 0,-1 2-452 0 0,0-2 208 0 0,1 0 12 0 0,-1 1 0 0 0,1-1 0 0 0,-1 1 0 0 0,0-1 0 0 0,1 1 0 0 0,-1 0 152 0 0,2-3 456 0 0,-1 2-1129 0 0,-1 1 1046 0 0,0 0-1109 0 0,1-1 660 0 0,0 0-300 0 0,-1 1 224 0 0,1-2 0 0 0,0-1 728 0 0,-1 4-728 0 0,1 0 0 0 0,-1 0 0 0 0,0 0 0 0 0,0 0 0 0 0,0 0 0 0 0,0 0 0 0 0,0 0 0 0 0,0-1 0 0 0,0 1 0 0 0,0 0 0 0 0,0 0 0 0 0,0 0 0 0 0,0-1 0 0 0,0 1 0 0 0,0 0 0 0 0,0-1-26 0 0,1-2-100 0 0,0 1 126 0 0,1-3-64 0 0,-2 3 64 0 0,1-1-64 0 0,0 2 64 0 0,-1-1 0 0 0,0 1-126 0 0,1-1 172 0 0,-1 1-46 0 0,1-2 0 0 0,0 2-112 0 0,-1 0 224 0 0,1-2-112 0 0,-1 2 0 0 0,1 0 0 0 0,-1-1 0 0 0,2 0 0 0 0,-2 1 0 0 0,0 0 0 0 0,1-1 0 0 0,-1 1 0 0 0,1-1 0 0 0,0 1 0 0 0,-1-1-360 0 0,1 0 784 0 0,-1 2-752 0 0,1-2 200 0 0,-1 1 128 0 0,0-1 0 0 0,1 1 0 0 0,-1-1 0 0 0,1 1 0 0 0,-1 0 0 0 0,1 0 0 0 0,-1 0 0 0 0,1 0 416 0 0,-1-1-192 0 0,1 1-224 0 0,0-1 0 0 0,0 0 0 0 0,-1 0 0 0 0,1 1 64 0 0,0-1-64 0 0,0 0 0 0 0,0 1 0 0 0,-1-1 0 0 0,2-1 0 0 0,0 1 0 0 0,-2 1 0 0 0,1-1 0 0 0,-1 2 0 0 0,1-2 15 0 0,0 0 274 0 0,0 2-214 0 0,0-3 42 0 0,-1 2-53 0 0,0 0-64 0 0,1 1 0 0 0,0-1 665 0 0,-1 0-1187 0 0,0 1 1046 0 0,1-1-1063 0 0,1 0 539 0 0,-2 1 0 0 0,1-2 0 0 0,0 1 0 0 0,0 1 0 0 0,0-1 0 0 0,0 1 0 0 0,-1 0 0 0 0,3-2 0 0 0,-3 2 0 0 0,1-2 24 0 0,-1 2-24 0 0,2 0 0 0 0,-2 0 92 0 0,1 0-180 0 0,-1 0 60 0 0,1-1 28 0 0,0 1 0 0 0,1 0 457 0 0,-2 0-530 0 0,1-1-103 0 0,-1 1 296 0 0,0 0 9 0 0,1 0-17 0 0,-1 0-89 0 0,0 0-23 0 0,1 0-208 0 0,-1 0 79 0 0,0 0 30 0 0,0 0 151 0 0,0 0 68 0 0,0 0 9 0 0,1 0-17 0 0,-1 0-89 0 0,0 0-23 0 0,0 0 0 0 0,1 0 0 0 0,-1 0 0 0 0,1 0-21 0 0,-1 0-81 0 0,0 0 1 0 0,0 0 42 0 0,0 0 334 0 0,0 0-259 0 0,1 0-16 0 0,-1 0 0 0 0,0 0 0 0 0,1-1 0 0 0,-1 1 0 0 0,0 0 0 0 0,0 0 0 0 0,0 0 0 0 0,0 0 0 0 0,0 0-20 0 0,0 0-76 0 0,0 0-2 0 0,0 0 23 0 0,1 0 81 0 0,-1 0 96 0 0,0 0-2 0 0,0 0 16 0 0,0 0-5599 0 0,0 0-2580 0 0</inkml:trace>
  <inkml:trace contextRef="#ctx0" brushRef="#br0" timeOffset="2">657 5 1840 0 0,'0'0'332'0'0,"0"0"723"0"0,0 0 317 0 0,0 0 61 0 0,0 0-140 0 0,0 0-616 0 0,0 0-270 0 0,0 0 261 0 0,0-1-431 0 0,0 1-39 0 0,0 0-6 0 0,0 0 8 0 0,0 0 33 0 0,0 0 14 0 0,0 0 1 0 0,0 0 18 0 0,0 0 80 0 0,0 0 406 0 0,0 0 1527 0 0,0 0 3855 0 0,1-1-5320 0 0,-1 1-710 0 0,0 0 0 0 0,1 0 871 0 0,-1 0-910 0 0,0 0-54 0 0,1 0 109 0 0,0 0 161 0 0,0 0-269 0 0,0 1 52 0 0,0-1 488 0 0,0 1-552 0 0,-1-1-80 0 0,2 0-266 0 0,-2 0 324 0 0,0 1 22 0 0,1-1 0 0 0,0 1 0 0 0,-1-1 0 0 0,1 0 0 0 0,0 1 0 0 0,-1-1 0 0 0,2 1 0 0 0,-2-1 0 0 0,1 1 0 0 0,-1-1 0 0 0,1 0 64 0 0,-1 0-64 0 0,0 1 0 0 0,1-1 11 0 0,-1 0 32 0 0,1 1-33 0 0,1 0 186 0 0,-2-1-130 0 0,3 2-56 0 0,-2-1 54 0 0,0-1-64 0 0,0 1 0 0 0,-1-1 0 0 0,0 0 0 0 0,0 0 0 0 0,1 1 214 0 0,-1-1-204 0 0,1 1-10 0 0,-1-1 0 0 0,1 2 0 0 0,-1-1 0 0 0,1-1 0 0 0,-1 1-18 0 0,1 0 119 0 0,0 0-88 0 0,-1-1 51 0 0,1 2-64 0 0,-1-2 0 0 0,1 2 0 0 0,0-2 0 0 0,-1 1 0 0 0,1 0 0 0 0,-1 0 0 0 0,1 0 52 0 0,0 1-48 0 0,-1-1-4 0 0,1 0 0 0 0,0 1 0 0 0,0-1-280 0 0,-1 0 531 0 0,0 0-535 0 0,1 1 444 0 0,0 0-53 0 0,0-1-131 0 0,-1-1-186 0 0,0 1 98 0 0,1 0 536 0 0,0 1-424 0 0,-1-2 0 0 0,0 1 0 0 0,0-1 0 0 0,0 0 2 0 0,0 0 7 0 0,1 1 44 0 0,-1-1-53 0 0,0 1 0 0 0,1 0 54 0 0,-1 1 32 0 0,1 0-26 0 0,-1-1-60 0 0,1 0 54 0 0,-1 0 22 0 0,0-1 138 0 0,1 2-78 0 0,-1-1-124 0 0,0 0 112 0 0,1 0-124 0 0,0 2 64 0 0,-1-2-64 0 0,0 0 0 0 0,1 0 0 0 0,-1-1 11 0 0,0 1 42 0 0,0 0-53 0 0,0 1 0 0 0,1-1-124 0 0,-1 0 63 0 0,1 1 193 0 0,-1-2 319 0 0,0 1-1041 0 0,1 1 625 0 0,-1-1-70 0 0,1 0-29 0 0,-1 0 64 0 0,0 1 0 0 0,1 0-13 0 0,0 0-274 0 0,0 0-243 0 0,-1-1 327 0 0,0-1 138 0 0,1 2 309 0 0,-1-2-286 0 0,0 1 141 0 0,0 0-246 0 0,1 0-31 0 0,-1 0 84 0 0,0-1 94 0 0,0 1 0 0 0,1 0-13 0 0,-1 0-54 0 0,1 0 3 0 0,-1 0 64 0 0,0 0 0 0 0,0-1 0 0 0,1 0 0 0 0,-1 1 0 0 0,0 0 0 0 0,0 0 0 0 0,1-1 0 0 0,-1 1 0 0 0,1 0 0 0 0,-1 0 0 0 0,0 0 0 0 0,0 0 0 0 0,0 0 0 0 0,1 1 0 0 0,-1-1 0 0 0,0-1 0 0 0,0 2 0 0 0,1-1 0 0 0,-1 1 0 0 0,0-2 0 0 0,1 1 0 0 0,-1-1 0 0 0,0 1 0 0 0,0 0 0 0 0,0 1-80 0 0,1 0 8 0 0,-1-1-14 0 0,0 0-78 0 0,0 0 110 0 0,1 0-18 0 0,-1 0 72 0 0,0 0-64 0 0,0-1 64 0 0,0 1-10 0 0,0-1-44 0 0,0 0 44 0 0,0 1-44 0 0,0 0 54 0 0,1 0 0 0 0,-1-1 0 0 0,1 1 0 0 0,-1 0 0 0 0,0-1 0 0 0,0 1 0 0 0,0 0-53 0 0,0 0 42 0 0,0-1 11 0 0,1 1 0 0 0,-1 0 0 0 0,0 0 0 0 0,1-1-10 0 0,-1 1-44 0 0,0-1 54 0 0,0 1-10 0 0,0 0-54 0 0,1 0 236 0 0,-1 0 618 0 0,1 0-1487 0 0,0 0-427 0 0,-1 1 1709 0 0,0-1-1169 0 0,0-1 618 0 0,0 0 0 0 0,0 0-1 0 0,0 0 1 0 0,0 0 0 0 0,0 0-1 0 0,0 0 1 0 0,0 0-1 0 0,0 0 1 0 0,0 0 0 0 0,0 0-1 0 0,0 0 1 0 0,0 0 0 0 0,0 0-1 0 0,0 0 1 0 0,0 0 0 0 0,0 0-1 0 0,0 0 1 0 0,0 0-1 0 0,0 0 1 0 0,0 0 0 0 0,0 0-1 0 0,0 0-33 0 0,0 2 276 0 0,0-2-450 0 0,1 2 120 0 0,-1-2 54 0 0,1 1 0 0 0,0 0 0 0 0,-1 0 0 0 0,0 1 0 0 0,0-2 0 0 0,0 1 0 0 0,1-1 0 0 0,-1 1 0 0 0,0 0 0 0 0,0 0 0 0 0,0 0 0 0 0,0 0 0 0 0,1-1 0 0 0,-1 2-94 0 0,0-2-77 0 0,0 2-188 0 0,1-1 275 0 0,-1 0-66 0 0,1 0 96 0 0,-1-1 54 0 0,0 1-13 0 0,0 0-622 0 0,1 1 319 0 0,-1-1-448 0 0,0 1 476 0 0,0-1 224 0 0,1 0 64 0 0,-1 0-10 0 0,1 0-44 0 0,-1 0 54 0 0,0-1 0 0 0,0 0 0 0 0,0 2 0 0 0,1-1-64 0 0,-1 0 64 0 0,1 0 0 0 0,-1 0 75 0 0,0 0-22 0 0,1 0-53 0 0,-1 0 54 0 0,0 0-44 0 0,1 1-10 0 0,-1-2 0 0 0,0 1 240 0 0,1 1-213 0 0,-1-1 234 0 0,0-1-253 0 0,0 1-264 0 0,1 0 478 0 0,-1 0-454 0 0,0 0 469 0 0,0 0-184 0 0,0 0-53 0 0,0 1-13 0 0,1-1-518 0 0,-1 0 531 0 0,1 0 0 0 0,-1-1 28 0 0,0 2 1071 0 0,1-1-970 0 0,-1 0-53 0 0,0 0 38 0 0,0 0-104 0 0,0-1-10 0 0,0 0 0 0 0,0 0 0 0 0,1 0 0 0 0,-1 0 0 0 0,0 0 0 0 0,0 0 0 0 0,0 0 0 0 0,0 0 0 0 0,0 0 0 0 0,0 0 0 0 0,0 0 0 0 0,0 1 0 0 0,0-1 0 0 0,0 0 0 0 0,0 0 0 0 0,0 0 0 0 0,0 0 0 0 0,0 0 0 0 0,0 0 0 0 0,0 0 0 0 0,0 0 0 0 0,0 0 0 0 0,0 0 0 0 0,0 0 0 0 0,0 0 0 0 0,0 0 0 0 0,0 0 0 0 0,0 0 0 0 0,0 0 0 0 0,0 2 54 0 0,0-2-44 0 0,0 2-10 0 0,1-1 0 0 0,-1-1 0 0 0,0 1 0 0 0,0-1 0 0 0,0 2 0 0 0,1-2 0 0 0,-1 2 0 0 0,1-1 0 0 0,-1 0 0 0 0,0 0 0 0 0,1 1 0 0 0,-1-2 0 0 0,1 2 0 0 0,0-1 0 0 0,-1 1 0 0 0,1-2 0 0 0,-1 2 0 0 0,0-2 0 0 0,0 1 0 0 0,1 0 0 0 0,-1 1 0 0 0,1-1 0 0 0,0 0 0 0 0,0 1 0 0 0,-1-2 0 0 0,0 2 11 0 0,2-1 224 0 0,-2 1-225 0 0,1-1-10 0 0,-1 0 0 0 0,0 0-10 0 0,1 1 44 0 0,0-1-34 0 0,-1 0 0 0 0,0-1 0 0 0,1 1 0 0 0,-1-1 0 0 0,0 1 0 0 0,1-1 0 0 0,-1 1 0 0 0,0-1 0 0 0,0 2 0 0 0,0-2 0 0 0,0 0 0 0 0,1 2 0 0 0,0-2 0 0 0,-1 1 0 0 0,1 0 0 0 0,0 0 0 0 0,-1 0 0 0 0,0 0 0 0 0,1 0 0 0 0,0 0 0 0 0,-1-1 0 0 0,0 1 0 0 0,1-1 0 0 0,-1 1 0 0 0,1 0 0 0 0,-1-1 0 0 0,0 0 0 0 0,0 1 0 0 0,0-1 0 0 0,1 1 0 0 0,0 0 0 0 0,0 1 0 0 0,-1-2 0 0 0,0 1 0 0 0,0-1 0 0 0,1 0 0 0 0,-1 1 0 0 0,0-1 0 0 0,0 1 0 0 0,1-1 0 0 0,-1 1 0 0 0,1 0 0 0 0,0 0 0 0 0,-1 0 0 0 0,1 0 0 0 0,-1-1 0 0 0,1 1 0 0 0,-1-1 0 0 0,1 1-190 0 0,-1-1 248 0 0,0 0 10 0 0,0 0-14 0 0,0 0-44 0 0,1 1-10 0 0,-1 0-73 0 0,1-1 5 0 0,-1 0 4 0 0,0 1 64 0 0,0-1 43 0 0,1 0-33 0 0,-1 0-10 0 0,0 0 0 0 0,1 1-10 0 0,-1-1-33 0 0,1 0 32 0 0,-1 1 11 0 0,1-1 0 0 0,-1 0 0 0 0,0 0 0 0 0,1 0 0 0 0,-1 0 0 0 0,1 1 64 0 0,0-1 11 0 0,0 1-192 0 0,-1-1 233 0 0,1 0-38 0 0,0 0-78 0 0,-1 0 0 0 0,0 0 0 0 0,1 0 0 0 0,-1 0 11 0 0,2 0 128 0 0,-1 0 399 0 0,2 1-282 0 0,-2-1-244 0 0,-1 0 47 0 0,0 0 12 0 0,0 0 14 0 0,0-1-26 0 0,0 1 5 0 0,1 0-38 0 0,0 0 318 0 0,0 0-208 0 0,-1 0-136 0 0,1 0 0 0 0,-1 0 0 0 0,0-1 0 0 0,0 1 0 0 0,1 0 83 0 0,1-1 45 0 0,-1 1 57 0 0,-1 0-173 0 0,1 0-12 0 0,-1-1 132 0 0,2 1 302 0 0,-1 0-437 0 0,-1-1 3 0 0,1 1 301 0 0,0 0-151 0 0,0 0-140 0 0,-1 0 613 0 0,0 0-118 0 0,0 0 9 0 0,1 0-793 0 0,-1-1-228 0 0,0 1-109 0 0,1 0 616 0 0,0 0 0 0 0,-1-1 0 0 0,1 0 0 0 0,-1 1 0 0 0,1 0 0 0 0,-1-1 0 0 0,1 0 0 0 0,0 1 0 0 0,-1-1 0 0 0,1 0 0 0 0,-1 1 0 0 0,1-1 0 0 0,0 0 0 0 0,0 0 0 0 0,-1 1 54 0 0,1-2-44 0 0,0 1-10 0 0,-1 1 11 0 0,1-2 272 0 0,0 2 159 0 0,0-1-455 0 0,-1 0-238 0 0,0 0 515 0 0,1 1-264 0 0,0-1 0 0 0,0 0 0 0 0,-1 0 538 0 0,0 0-860 0 0,1 1 178 0 0,-1-1 144 0 0,0 1 0 0 0,1 0 0 0 0,0-1 0 0 0,0-1 928 0 0,-1 2-928 0 0,1-1 0 0 0,0-1 0 0 0,-1 2 0 0 0,1-1 0 0 0,-1 0 0 0 0,1-2 64 0 0,0 3-64 0 0,-1-1 0 0 0,0 0 0 0 0,1 0 0 0 0,-1 0-201 0 0,1-1 362 0 0,-1 0-161 0 0,1 0 0 0 0,-1 1-186 0 0,0 0-160 0 0,1 0 854 0 0,-1 0-508 0 0,1 0 0 0 0,-1 0 0 0 0,1 0 0 0 0,-1-1 0 0 0,1 1 11 0 0,-1 1 42 0 0,0-1-53 0 0,1 0 72 0 0,0-1-72 0 0,-1 0 0 0 0,1 0 0 0 0,-1 2 0 0 0,0-2 0 0 0,0 1 0 0 0,0 0 0 0 0,0-1 0 0 0,1 0 0 0 0,0 1 0 0 0,-1-1 0 0 0,1 0 0 0 0,-1 1 0 0 0,1 0 0 0 0,-1 0 0 0 0,1 0 0 0 0,-1-1 0 0 0,0 1 0 0 0,1 0 0 0 0,0-1 0 0 0,-1 1-520 0 0,0 0 354 0 0,1-2 306 0 0,0 2-646 0 0,-1-1 694 0 0,1 0-188 0 0,0 0 0 0 0,-1 1 0 0 0,0 0 0 0 0,1 0 0 0 0,-1-1 0 0 0,0 1 0 0 0,0 0 0 0 0,1-1 0 0 0,-1 2 0 0 0,1-2 0 0 0,-1 1 0 0 0,0 1 0 0 0,1-4-168 0 0,-1 3 168 0 0,1-1 144 0 0,-1 2-144 0 0,0-2 0 0 0,1 0-176 0 0,0 1 366 0 0,-1-1-116 0 0,0 0-74 0 0,0 0 0 0 0,0 1 0 0 0,0 0 0 0 0,1 0 0 0 0,-1 0 0 0 0,0 0-18 0 0,0 0-244 0 0,1 0 262 0 0,-1-1 0 0 0,0 1 0 0 0,1-1 202 0 0,0 0-320 0 0,-1 0 238 0 0,1 0-118 0 0,-1 1 8 0 0,0-2-214 0 0,1 1 424 0 0,-1 0-378 0 0,0 0 84 0 0,0 1 372 0 0,0-1-596 0 0,1 0 530 0 0,-1 2-452 0 0,0-2 208 0 0,1 0 12 0 0,-1 1 0 0 0,1-1 0 0 0,-1 1 0 0 0,1-1 0 0 0,-1 1 0 0 0,1 0 152 0 0,1-3 456 0 0,-2 2-1129 0 0,0 1 1046 0 0,1 0-1109 0 0,0-1 660 0 0,-1 0-300 0 0,1 1 224 0 0,-1-2 0 0 0,2-1 728 0 0,-2 4-728 0 0,0 0 0 0 0,0 0 0 0 0,0 0 0 0 0,0 0 0 0 0,1 0 0 0 0,-1 0 0 0 0,0 0 0 0 0,0-1 0 0 0,0 1 0 0 0,0 0 0 0 0,0 0 0 0 0,0 0 0 0 0,0-1 0 0 0,0 1 0 0 0,0 0 0 0 0,0-1-26 0 0,1-2-100 0 0,-1 1 126 0 0,2-3-64 0 0,-1 3 64 0 0,0-1-64 0 0,-1 2 64 0 0,0-1 0 0 0,1 1-126 0 0,0-1 172 0 0,-1 1-46 0 0,0-2 0 0 0,1 2-112 0 0,0 0 224 0 0,-1-2-112 0 0,1 2 0 0 0,-1 0 0 0 0,1-1 0 0 0,0 0 0 0 0,0 1 0 0 0,-1 0 0 0 0,0-1 0 0 0,0 1 0 0 0,2-1 0 0 0,-2 1 0 0 0,0-1-360 0 0,1 0 784 0 0,-1 2-752 0 0,1-2 200 0 0,-1 1 128 0 0,0-1 0 0 0,1 1 0 0 0,-1-1 0 0 0,1 1 0 0 0,-1 0 0 0 0,1 0 0 0 0,-1 0 0 0 0,1 0 416 0 0,0-1-192 0 0,-1 1-224 0 0,1-1 0 0 0,0 0 0 0 0,0 0 0 0 0,-1 1 64 0 0,1-1-64 0 0,1 0 0 0 0,-2 1 0 0 0,1-1 0 0 0,1-1 0 0 0,-1 1 0 0 0,-1 1 0 0 0,1-1 0 0 0,0 2 0 0 0,-1-2 15 0 0,1 0 274 0 0,-1 2-214 0 0,2-3 42 0 0,-2 2-53 0 0,1 0-64 0 0,-1 1 0 0 0,1-1 665 0 0,-1 0-1187 0 0,1 1 1046 0 0,0-1-1063 0 0,0 0 539 0 0,0 1 0 0 0,0-2 0 0 0,0 1 0 0 0,-1 1 0 0 0,1-1 0 0 0,0 1 0 0 0,0 0 0 0 0,1-2 0 0 0,-2 2 0 0 0,2-2 24 0 0,-2 2-24 0 0,1 0 0 0 0,0 0 92 0 0,-1 0-180 0 0,0 0 60 0 0,1-1 28 0 0,0 1 0 0 0,1 0 457 0 0,-1 0-530 0 0,-1-1-103 0 0,1 1 296 0 0,-1 0 9 0 0,0 0-17 0 0,0 0-89 0 0,1 0-23 0 0,0 0-208 0 0,-1 0 79 0 0,0 0 30 0 0,0 0 151 0 0,0 0 68 0 0,0 0 9 0 0,0 0-17 0 0,0 0-89 0 0,0 0-23 0 0,1 0 0 0 0,-1 0 0 0 0,0 0 0 0 0,1 0-21 0 0,-1 0-81 0 0,0 0 1 0 0,0 0 42 0 0,1 0 334 0 0,-1 0-259 0 0,0 0-16 0 0,1 0 0 0 0,-1 0 0 0 0,0-1 0 0 0,0 1 0 0 0,0 0 0 0 0,0 0 0 0 0,0 0 0 0 0,1 0 0 0 0,-1 0-20 0 0,0 0-76 0 0,0 0-2 0 0,0 0 23 0 0,1 0 81 0 0,-1 0 96 0 0,0 0-2 0 0,0 0 16 0 0,0 0-5599 0 0,0 0-2580 0 0</inkml:trace>
  <inkml:trace contextRef="#ctx0" brushRef="#br0" timeOffset="3">980 5 1840 0 0,'0'0'332'0'0,"0"0"723"0"0,0 0 317 0 0,0 0 61 0 0,0 0-140 0 0,0 0-616 0 0,0 0-270 0 0,0 0 261 0 0,0-1-431 0 0,0 1-39 0 0,0 0-6 0 0,0 0 8 0 0,0 0 33 0 0,0 0 14 0 0,0 0 1 0 0,0 0 18 0 0,0 0 80 0 0,-1 0 406 0 0,1 0 1527 0 0,0 0 3855 0 0,1-1-5320 0 0,-1 1-710 0 0,0 0 0 0 0,1 0 871 0 0,-1 0-910 0 0,1 0-54 0 0,-1 0 109 0 0,1 0 161 0 0,1 0-269 0 0,-1 1 52 0 0,0-1 488 0 0,-1 1-552 0 0,1-1-80 0 0,0 0-266 0 0,0 0 324 0 0,-1 1 22 0 0,0-1 0 0 0,1 1 0 0 0,0-1 0 0 0,0 0 0 0 0,-1 1 0 0 0,1-1 0 0 0,0 1 0 0 0,0-1 0 0 0,-1 1 0 0 0,1-1 0 0 0,-1 0 64 0 0,0 0-64 0 0,1 1 0 0 0,-1-1 11 0 0,1 0 32 0 0,0 1-33 0 0,0 0 186 0 0,0-1-130 0 0,1 2-56 0 0,-1-1 54 0 0,0-1-64 0 0,0 1 0 0 0,-1-1 0 0 0,1 0 0 0 0,-1 0 0 0 0,0 1 214 0 0,1-1-204 0 0,-1 1-10 0 0,0-1 0 0 0,1 2 0 0 0,0-1 0 0 0,-1-1 0 0 0,1 1-18 0 0,-1 0 119 0 0,1 0-88 0 0,-1-1 51 0 0,1 2-64 0 0,0-2 0 0 0,0 2 0 0 0,-1-2 0 0 0,1 1 0 0 0,-1 0 0 0 0,1 0 0 0 0,-1 0 52 0 0,1 1-48 0 0,0-1-4 0 0,-1 0 0 0 0,1 1 0 0 0,0-1-280 0 0,0 0 531 0 0,-1 0-535 0 0,1 1 444 0 0,-1 0-53 0 0,1-1-131 0 0,0-1-186 0 0,-2 1 98 0 0,2 0 536 0 0,0 1-424 0 0,-1-2 0 0 0,1 1 0 0 0,-1-1 0 0 0,0 0 2 0 0,0 0 7 0 0,0 1 44 0 0,0-1-53 0 0,1 1 0 0 0,-1 0 54 0 0,1 1 32 0 0,0 0-26 0 0,-1-1-60 0 0,0 0 54 0 0,1 0 22 0 0,-1-1 138 0 0,0 2-78 0 0,1-1-124 0 0,-1 0 112 0 0,0 0-124 0 0,1 2 64 0 0,-1-2-64 0 0,1 0 0 0 0,-1 0 0 0 0,0-1 11 0 0,0 1 42 0 0,1 0-53 0 0,-1 1 0 0 0,0-1-124 0 0,0 0 63 0 0,1 1 193 0 0,0-2 319 0 0,-1 1-1041 0 0,1 1 625 0 0,-1-1-70 0 0,0 0-29 0 0,0 0 64 0 0,1 1 0 0 0,-1 0-13 0 0,1 0-274 0 0,0 0-243 0 0,0-1 327 0 0,-1-1 138 0 0,0 2 309 0 0,0-2-286 0 0,1 1 141 0 0,-1 0-246 0 0,0 0-31 0 0,0 0 84 0 0,0-1 94 0 0,1 1 0 0 0,-1 0-13 0 0,1 0-54 0 0,-1 0 3 0 0,1 0 64 0 0,-1 0 0 0 0,0-1 0 0 0,0 0 0 0 0,1 1 0 0 0,-1 0 0 0 0,0 0 0 0 0,0-1 0 0 0,0 1 0 0 0,1 0 0 0 0,-1 0 0 0 0,1 0 0 0 0,-1 0 0 0 0,0 0 0 0 0,0 1 0 0 0,0-1 0 0 0,0-1 0 0 0,1 2 0 0 0,-1-1 0 0 0,0 1 0 0 0,0-2 0 0 0,1 1 0 0 0,-1-1 0 0 0,1 1 0 0 0,-1 0 0 0 0,0 1-80 0 0,1 0 8 0 0,-1-1-14 0 0,0 0-78 0 0,0 0 110 0 0,0 0-18 0 0,0 0 72 0 0,0 0-64 0 0,0-1 64 0 0,1 1-10 0 0,-1-1-44 0 0,0 0 44 0 0,0 1-44 0 0,0 0 54 0 0,0 0 0 0 0,0-1 0 0 0,1 1 0 0 0,-1 0 0 0 0,0-1 0 0 0,0 1 0 0 0,0 0-53 0 0,0 0 42 0 0,1-1 11 0 0,-1 1 0 0 0,0 0 0 0 0,1 0 0 0 0,-1-1-10 0 0,0 1-44 0 0,0-1 54 0 0,0 1-10 0 0,1 0-54 0 0,0 0 236 0 0,-1 0 618 0 0,1 0-1487 0 0,-1 0-427 0 0,1 1 1709 0 0,-1-1-1169 0 0,0-1 618 0 0,0 0 0 0 0,0 0-1 0 0,0 0 1 0 0,0 0 0 0 0,0 0-1 0 0,0 0 1 0 0,0 0-1 0 0,0 0 1 0 0,0 0 0 0 0,0 0-1 0 0,0 0 1 0 0,0 0 0 0 0,0 0-1 0 0,0 0 1 0 0,0 0 0 0 0,0 0-1 0 0,0 0 1 0 0,0 0-1 0 0,0 0 1 0 0,0 0 0 0 0,0 0-1 0 0,0 0-33 0 0,0 2 276 0 0,0-2-450 0 0,1 2 120 0 0,-1-2 54 0 0,1 1 0 0 0,-1 0 0 0 0,0 0 0 0 0,0 1 0 0 0,0-2 0 0 0,1 1 0 0 0,-1-1 0 0 0,0 1 0 0 0,0 0 0 0 0,0 0 0 0 0,1 0 0 0 0,-1 0 0 0 0,0-1 0 0 0,0 2-94 0 0,1-2-77 0 0,-1 2-188 0 0,0-1 275 0 0,1 0-66 0 0,-1 0 96 0 0,0-1 54 0 0,1 1-13 0 0,-1 0-622 0 0,0 1 319 0 0,0-1-448 0 0,1 1 476 0 0,-1-1 224 0 0,0 0 64 0 0,1 0-10 0 0,-1 0-44 0 0,0 0 54 0 0,1-1 0 0 0,-1 0 0 0 0,0 2 0 0 0,0-1-64 0 0,1 0 64 0 0,-1 0 0 0 0,0 0 75 0 0,1 0-22 0 0,-1 0-53 0 0,1 0 54 0 0,-1 0-44 0 0,0 1-10 0 0,1-2 0 0 0,-1 1 240 0 0,0 1-213 0 0,0-1 234 0 0,1-1-253 0 0,-1 1-264 0 0,0 0 478 0 0,0 0-454 0 0,0 0 469 0 0,0 0-184 0 0,0 0-53 0 0,1 1-13 0 0,-1-1-518 0 0,1 0 531 0 0,-1 0 0 0 0,0-1 28 0 0,0 2 1071 0 0,1-1-970 0 0,0 0-53 0 0,-1 0 38 0 0,0 0-104 0 0,0-1-10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2 54 0 0,0-2-44 0 0,1 2-10 0 0,-1-1 0 0 0,0-1 0 0 0,1 1 0 0 0,-1-1 0 0 0,0 2 0 0 0,0-2 0 0 0,1 2 0 0 0,-1-1 0 0 0,1 0 0 0 0,-1 0 0 0 0,0 1 0 0 0,1-2 0 0 0,-1 2 0 0 0,1-1 0 0 0,0 1 0 0 0,-1-2 0 0 0,0 2 0 0 0,0-2 0 0 0,1 1 0 0 0,-1 0 0 0 0,1 1 0 0 0,-1-1 0 0 0,1 0 0 0 0,0 1 0 0 0,-1-2 0 0 0,1 2 11 0 0,0-1 224 0 0,0 1-225 0 0,-1-1-10 0 0,1 0 0 0 0,-1 0-10 0 0,1 1 44 0 0,-1-1-34 0 0,1 0 0 0 0,-1-1 0 0 0,0 1 0 0 0,1-1 0 0 0,-1 1 0 0 0,0-1 0 0 0,1 1 0 0 0,-1-1 0 0 0,0 2 0 0 0,0-2 0 0 0,0 0 0 0 0,1 2 0 0 0,-1-2 0 0 0,0 1 0 0 0,2 0 0 0 0,-2 0 0 0 0,0 0 0 0 0,1 0 0 0 0,-1 0 0 0 0,1 0 0 0 0,-1-1 0 0 0,1 1 0 0 0,-1-1 0 0 0,1 1 0 0 0,-1 0 0 0 0,0-1 0 0 0,0 0 0 0 0,1 1 0 0 0,-1-1 0 0 0,0 1 0 0 0,1 0 0 0 0,0 1 0 0 0,0-2 0 0 0,-1 1 0 0 0,0-1 0 0 0,0 0 0 0 0,0 1 0 0 0,0-1 0 0 0,1 1 0 0 0,-1-1 0 0 0,1 1 0 0 0,0 0 0 0 0,0 0 0 0 0,-1 0 0 0 0,0 0 0 0 0,1-1 0 0 0,-1 1 0 0 0,1-1 0 0 0,0 1-190 0 0,-1-1 248 0 0,0 0 10 0 0,0 0-14 0 0,0 0-44 0 0,0 1-10 0 0,1 0-73 0 0,-1-1 5 0 0,1 0 4 0 0,-1 1 64 0 0,0-1 43 0 0,0 0-33 0 0,1 0-10 0 0,-1 0 0 0 0,1 1-10 0 0,-1-1-33 0 0,0 0 32 0 0,1 1 11 0 0,-1-1 0 0 0,0 0 0 0 0,1 0 0 0 0,-1 0 0 0 0,0 0 0 0 0,2 1 64 0 0,-2-1 11 0 0,1 1-192 0 0,0-1 233 0 0,0 0-38 0 0,-1 0-78 0 0,0 0 0 0 0,1 0 0 0 0,-1 0 0 0 0,0 0 11 0 0,3 0 128 0 0,-2 0 399 0 0,2 1-282 0 0,-3-1-244 0 0,0 0 47 0 0,0 0 12 0 0,1 0 14 0 0,-1-1-26 0 0,0 1 5 0 0,1 0-38 0 0,-1 0 318 0 0,2 0-208 0 0,-2 0-136 0 0,0 0 0 0 0,0 0 0 0 0,0-1 0 0 0,0 1 0 0 0,2 0 83 0 0,-1-1 45 0 0,0 1 57 0 0,0 0-173 0 0,-1 0-12 0 0,1-1 132 0 0,1 1 302 0 0,-2 0-437 0 0,0-1 3 0 0,1 1 301 0 0,1 0-151 0 0,-2 0-140 0 0,1 0 613 0 0,-1 0-118 0 0,0 0 9 0 0,0 0-793 0 0,0-1-228 0 0,1 1-109 0 0,-1 0 616 0 0,1 0 0 0 0,0-1 0 0 0,-1 0 0 0 0,0 1 0 0 0,1 0 0 0 0,0-1 0 0 0,0 0 0 0 0,-1 1 0 0 0,1-1 0 0 0,-1 0 0 0 0,1 1 0 0 0,-1-1 0 0 0,2 0 0 0 0,-2 0 0 0 0,1 1 54 0 0,-1-2-44 0 0,1 1-10 0 0,0 1 11 0 0,-1-2 272 0 0,1 2 159 0 0,0-1-455 0 0,-1 0-238 0 0,1 0 515 0 0,-1 1-264 0 0,1-1 0 0 0,0 0 0 0 0,0 0 538 0 0,-1 0-860 0 0,0 1 178 0 0,1-1 144 0 0,-1 1 0 0 0,1 0 0 0 0,0-1 0 0 0,-1-1 928 0 0,1 2-928 0 0,-1-1 0 0 0,2-1 0 0 0,-2 2 0 0 0,1-1 0 0 0,-1 0 0 0 0,1-2 64 0 0,-1 3-64 0 0,1-1 0 0 0,-1 0 0 0 0,0 0 0 0 0,1 0-201 0 0,-1-1 362 0 0,1 0-161 0 0,-1 0 0 0 0,0 1-186 0 0,1 0-160 0 0,-1 0 854 0 0,0 0-508 0 0,1 0 0 0 0,0 0 0 0 0,-1 0 0 0 0,1-1 0 0 0,-1 1 11 0 0,0 1 42 0 0,1-1-53 0 0,-1 0 72 0 0,1-1-72 0 0,0 0 0 0 0,0 0 0 0 0,-1 2 0 0 0,0-2 0 0 0,0 1 0 0 0,0 0 0 0 0,0-1 0 0 0,0 0 0 0 0,1 1 0 0 0,0-1 0 0 0,-1 0 0 0 0,1 1 0 0 0,-1 0 0 0 0,0 0 0 0 0,1 0 0 0 0,0-1 0 0 0,-1 1 0 0 0,0 0 0 0 0,1-1 0 0 0,-1 1-520 0 0,1 0 354 0 0,-1-2 306 0 0,1 2-646 0 0,-1-1 694 0 0,1 0-188 0 0,0 0 0 0 0,-1 1 0 0 0,1 0 0 0 0,-1 0 0 0 0,0-1 0 0 0,1 1 0 0 0,-1 0 0 0 0,0-1 0 0 0,0 2 0 0 0,1-2 0 0 0,-1 1 0 0 0,0 1 0 0 0,2-4-168 0 0,-2 3 168 0 0,0-1 144 0 0,0 2-144 0 0,1-2 0 0 0,0 0-176 0 0,-1 1 366 0 0,1-1-116 0 0,-1 0-74 0 0,0 0 0 0 0,0 1 0 0 0,0 0 0 0 0,0 0 0 0 0,1 0 0 0 0,-1 0-18 0 0,0 0-244 0 0,0 0 262 0 0,1-1 0 0 0,-1 1 0 0 0,1-1 202 0 0,-1 0-320 0 0,1 0 238 0 0,-1 0-118 0 0,0 1 8 0 0,1-2-214 0 0,-1 1 424 0 0,0 0-378 0 0,0 0 84 0 0,1 1 372 0 0,-1-1-596 0 0,1 0 530 0 0,-1 2-452 0 0,0-2 208 0 0,1 0 12 0 0,-1 1 0 0 0,0-1 0 0 0,1 1 0 0 0,-1-1 0 0 0,1 1 0 0 0,-1 0 152 0 0,2-3 456 0 0,-2 2-1129 0 0,1 1 1046 0 0,0 0-1109 0 0,-1-1 660 0 0,1 0-300 0 0,0 1 224 0 0,-1-2 0 0 0,1-1 728 0 0,-1 4-728 0 0,1 0 0 0 0,-1 0 0 0 0,0 0 0 0 0,0 0 0 0 0,0 0 0 0 0,0 0 0 0 0,0 0 0 0 0,0-1 0 0 0,0 1 0 0 0,0 0 0 0 0,0 0 0 0 0,0 0 0 0 0,0-1 0 0 0,0 1 0 0 0,0 0 0 0 0,0-1-26 0 0,1-2-100 0 0,0 1 126 0 0,1-3-64 0 0,-2 3 64 0 0,1-1-64 0 0,0 2 64 0 0,-1-1 0 0 0,0 1-126 0 0,1-1 172 0 0,-1 1-46 0 0,1-2 0 0 0,-1 2-112 0 0,1 0 224 0 0,-1-2-112 0 0,1 2 0 0 0,0 0 0 0 0,-1-1 0 0 0,2 0 0 0 0,-2 1 0 0 0,0 0 0 0 0,0-1 0 0 0,1 1 0 0 0,0-1 0 0 0,-1 1 0 0 0,1-1-360 0 0,0 0 784 0 0,-1 2-752 0 0,0-2 200 0 0,0 1 128 0 0,1-1 0 0 0,0 1 0 0 0,-1-1 0 0 0,1 1 0 0 0,-1 0 0 0 0,0 0 0 0 0,1 0 0 0 0,-1 0 416 0 0,1-1-192 0 0,0 1-224 0 0,0-1 0 0 0,-1 0 0 0 0,1 0 0 0 0,0 1 64 0 0,0-1-64 0 0,0 0 0 0 0,0 1 0 0 0,-1-1 0 0 0,2-1 0 0 0,-1 1 0 0 0,0 1 0 0 0,0-1 0 0 0,-1 2 0 0 0,1-2 15 0 0,0 0 274 0 0,-1 2-214 0 0,2-3 42 0 0,-2 2-53 0 0,0 0-64 0 0,1 1 0 0 0,-1-1 665 0 0,1 0-1187 0 0,0 1 1046 0 0,-1-1-1063 0 0,2 0 539 0 0,-2 1 0 0 0,1-2 0 0 0,0 1 0 0 0,-1 1 0 0 0,2-1 0 0 0,-2 1 0 0 0,1 0 0 0 0,2-2 0 0 0,-3 2 0 0 0,1-2 24 0 0,-1 2-24 0 0,2 0 0 0 0,-2 0 92 0 0,1 0-180 0 0,-1 0 60 0 0,1-1 28 0 0,0 1 0 0 0,0 0 457 0 0,0 0-530 0 0,0-1-103 0 0,-1 1 296 0 0,0 0 9 0 0,0 0-17 0 0,1 0-89 0 0,-1 0-23 0 0,1 0-208 0 0,-1 0 79 0 0,0 0 30 0 0,0 0 151 0 0,0 0 68 0 0,0 0 9 0 0,0 0-17 0 0,0 0-89 0 0,1 0-23 0 0,-1 0 0 0 0,1 0 0 0 0,-1 0 0 0 0,1 0-21 0 0,-1 0-81 0 0,0 0 1 0 0,0 0 42 0 0,0 0 334 0 0,0 0-259 0 0,1 0-16 0 0,-1 0 0 0 0,0 0 0 0 0,0-1 0 0 0,0 1 0 0 0,0 0 0 0 0,0 0 0 0 0,1 0 0 0 0,-1 0 0 0 0,0 0-20 0 0,0 0-76 0 0,0 0-2 0 0,0 0 23 0 0,1 0 81 0 0,-1 0 96 0 0,0 0-2 0 0,0 0 16 0 0,0 0-5599 0 0,0 0-2580 0 0</inkml:trace>
  <inkml:trace contextRef="#ctx0" brushRef="#br0" timeOffset="4">1304 5 1840 0 0,'0'0'332'0'0,"0"0"723"0"0,0 0 317 0 0,0 0 61 0 0,0 0-140 0 0,0 0-616 0 0,0 0-270 0 0,0 0 261 0 0,0-1-431 0 0,0 1-39 0 0,0 0-6 0 0,0 0 8 0 0,0 0 33 0 0,0 0 14 0 0,0 0 1 0 0,0 0 18 0 0,0 0 80 0 0,0 0 406 0 0,0 0 1527 0 0,0 0 3855 0 0,1-1-5320 0 0,-1 1-710 0 0,0 0 0 0 0,0 0 871 0 0,1 0-910 0 0,-1 0-54 0 0,1 0 109 0 0,0 0 161 0 0,0 0-269 0 0,0 1 52 0 0,0-1 488 0 0,0 1-552 0 0,-1-1-80 0 0,1 0-266 0 0,0 0 324 0 0,0 1 22 0 0,-1-1 0 0 0,1 1 0 0 0,-1-1 0 0 0,1 0 0 0 0,0 1 0 0 0,0-1 0 0 0,0 1 0 0 0,-1-1 0 0 0,1 1 0 0 0,-1-1 0 0 0,1 0 64 0 0,-1 0-64 0 0,0 1 0 0 0,1-1 11 0 0,-1 0 32 0 0,1 1-33 0 0,0 0 186 0 0,0-1-130 0 0,1 2-56 0 0,0-1 54 0 0,-1-1-64 0 0,-1 1 0 0 0,0-1 0 0 0,1 0 0 0 0,-1 0 0 0 0,0 1 214 0 0,1-1-204 0 0,0 1-10 0 0,-1-1 0 0 0,1 2 0 0 0,-1-1 0 0 0,0-1 0 0 0,1 1-18 0 0,0 0 119 0 0,-1 0-88 0 0,1-1 51 0 0,-1 2-64 0 0,1-2 0 0 0,0 2 0 0 0,0-2 0 0 0,-1 1 0 0 0,1 0 0 0 0,-1 0 0 0 0,1 0 52 0 0,0 1-48 0 0,-1-1-4 0 0,1 0 0 0 0,0 1 0 0 0,-1-1-280 0 0,1 0 531 0 0,-1 0-535 0 0,0 1 444 0 0,2 0-53 0 0,-1-1-131 0 0,-1-1-186 0 0,0 1 98 0 0,1 0 536 0 0,-1 1-424 0 0,1-2 0 0 0,-1 1 0 0 0,0-1 0 0 0,0 0 2 0 0,0 0 7 0 0,1 1 44 0 0,-1-1-53 0 0,0 1 0 0 0,1 0 54 0 0,-1 1 32 0 0,1 0-26 0 0,-1-1-60 0 0,1 0 54 0 0,-1 0 22 0 0,0-1 138 0 0,1 2-78 0 0,-1-1-124 0 0,0 0 112 0 0,1 0-124 0 0,-1 2 64 0 0,0-2-64 0 0,1 0 0 0 0,-1 0 0 0 0,0-1 11 0 0,1 1 42 0 0,-1 0-53 0 0,0 1 0 0 0,1-1-124 0 0,-1 0 63 0 0,0 1 193 0 0,0-2 319 0 0,1 1-1041 0 0,0 1 625 0 0,-1-1-70 0 0,1 0-29 0 0,-1 0 64 0 0,1 1 0 0 0,-1 0-13 0 0,0 0-274 0 0,2 0-243 0 0,-2-1 327 0 0,0-1 138 0 0,1 2 309 0 0,-1-2-286 0 0,0 1 141 0 0,0 0-246 0 0,1 0-31 0 0,-2 0 84 0 0,2-1 94 0 0,-1 1 0 0 0,0 0-13 0 0,1 0-54 0 0,0 0 3 0 0,-1 0 64 0 0,0 0 0 0 0,1-1 0 0 0,-1 0 0 0 0,0 1 0 0 0,1 0 0 0 0,-1 0 0 0 0,0-1 0 0 0,0 1 0 0 0,0 0 0 0 0,0 0 0 0 0,1 0 0 0 0,-1 0 0 0 0,0 0 0 0 0,0 1 0 0 0,1-1 0 0 0,-1-1 0 0 0,0 2 0 0 0,1-1 0 0 0,-1 1 0 0 0,0-2 0 0 0,0 1 0 0 0,0-1 0 0 0,1 1 0 0 0,-1 0 0 0 0,0 1-80 0 0,1 0 8 0 0,-1-1-14 0 0,0 0-78 0 0,0 0 110 0 0,1 0-18 0 0,-1 0 72 0 0,0 0-64 0 0,0-1 64 0 0,0 1-10 0 0,0-1-44 0 0,1 0 44 0 0,-2 1-44 0 0,2 0 54 0 0,-1 0 0 0 0,0-1 0 0 0,0 1 0 0 0,0 0 0 0 0,1-1 0 0 0,-2 1 0 0 0,1 0-53 0 0,1 0 42 0 0,-1-1 11 0 0,0 1 0 0 0,1 0 0 0 0,-1 0 0 0 0,0-1-10 0 0,0 1-44 0 0,1-1 54 0 0,-1 1-10 0 0,0 0-54 0 0,1 0 236 0 0,-1 0 618 0 0,1 0-1487 0 0,0 0-427 0 0,-1 1 1709 0 0,1-1-1169 0 0,-1-1 618 0 0,0 0 0 0 0,0 0-1 0 0,0 0 1 0 0,0 0 0 0 0,0 0-1 0 0,0 0 1 0 0,0 0-1 0 0,0 0 1 0 0,0 0 0 0 0,0 0-1 0 0,0 0 1 0 0,0 0 0 0 0,0 0-1 0 0,0 0 1 0 0,0 0 0 0 0,0 0-1 0 0,0 0 1 0 0,0 0-1 0 0,0 0 1 0 0,0 0 0 0 0,0 0-1 0 0,-1 0-33 0 0,2 2 276 0 0,-1-2-450 0 0,0 2 120 0 0,1-2 54 0 0,-1 1 0 0 0,0 0 0 0 0,0 0 0 0 0,1 1 0 0 0,-1-2 0 0 0,0 1 0 0 0,0-1 0 0 0,1 1 0 0 0,-1 0 0 0 0,0 0 0 0 0,0 0 0 0 0,0 0 0 0 0,1-1 0 0 0,-1 2-94 0 0,0-2-77 0 0,1 2-188 0 0,-1-1 275 0 0,0 0-66 0 0,0 0 96 0 0,0-1 54 0 0,1 1-13 0 0,-1 0-622 0 0,0 1 319 0 0,1-1-448 0 0,0 1 476 0 0,-1-1 224 0 0,0 0 64 0 0,0 0-10 0 0,0 0-44 0 0,1 0 54 0 0,-1-1 0 0 0,0 0 0 0 0,0 2 0 0 0,1-1-64 0 0,-1 0 64 0 0,0 0 0 0 0,1 0 75 0 0,0 0-22 0 0,-1 0-53 0 0,0 0 54 0 0,0 0-44 0 0,0 1-10 0 0,1-2 0 0 0,-1 1 240 0 0,1 1-213 0 0,-1-1 234 0 0,0-1-253 0 0,0 1-264 0 0,0 0 478 0 0,0 0-454 0 0,1 0 469 0 0,-1 0-184 0 0,0 0-53 0 0,0 1-13 0 0,1-1-518 0 0,-1 0 531 0 0,0 0 0 0 0,0-1 28 0 0,1 2 1071 0 0,-1-1-970 0 0,1 0-53 0 0,-1 0 38 0 0,0 0-104 0 0,0-1-10 0 0,0 0 0 0 0,0 0 0 0 0,0 0 0 0 0,0 0 0 0 0,1 0 0 0 0,-1 0 0 0 0,0 0 0 0 0,0 0 0 0 0,0 0 0 0 0,0 0 0 0 0,0 0 0 0 0,0 1 0 0 0,0-1 0 0 0,0 0 0 0 0,0 0 0 0 0,0 0 0 0 0,0 0 0 0 0,0 0 0 0 0,0 0 0 0 0,0 0 0 0 0,0 0 0 0 0,0 0 0 0 0,0 0 0 0 0,0 0 0 0 0,0 0 0 0 0,0 0 0 0 0,0 0 0 0 0,0 0 0 0 0,0 0 0 0 0,0 2 54 0 0,0-2-44 0 0,1 2-10 0 0,-1-1 0 0 0,0-1 0 0 0,0 1 0 0 0,0-1 0 0 0,0 2 0 0 0,0-2 0 0 0,1 2 0 0 0,0-1 0 0 0,-1 0 0 0 0,1 0 0 0 0,-1 1 0 0 0,0-2 0 0 0,1 2 0 0 0,-1-1 0 0 0,1 1 0 0 0,-1-2 0 0 0,1 2 0 0 0,-1-2 0 0 0,1 1 0 0 0,-1 0 0 0 0,0 1 0 0 0,0-1 0 0 0,2 0 0 0 0,-1 1 0 0 0,-1-2 0 0 0,1 2 11 0 0,-1-1 224 0 0,1 1-225 0 0,-1-1-10 0 0,1 0 0 0 0,-1 0-10 0 0,2 1 44 0 0,-2-1-34 0 0,0 0 0 0 0,0-1 0 0 0,0 1 0 0 0,1-1 0 0 0,-1 1 0 0 0,1-1 0 0 0,-1 1 0 0 0,0-1 0 0 0,0 2 0 0 0,1-2 0 0 0,-1 0 0 0 0,0 2 0 0 0,1-2 0 0 0,-1 1 0 0 0,1 0 0 0 0,-1 0 0 0 0,1 0 0 0 0,0 0 0 0 0,-1 0 0 0 0,0 0 0 0 0,0-1 0 0 0,1 1 0 0 0,0-1 0 0 0,-1 1 0 0 0,0 0 0 0 0,1-1 0 0 0,-1 0 0 0 0,0 1 0 0 0,1-1 0 0 0,-1 1 0 0 0,1 0 0 0 0,-1 1 0 0 0,1-2 0 0 0,-1 1 0 0 0,0-1 0 0 0,0 0 0 0 0,1 1 0 0 0,-1-1 0 0 0,1 1 0 0 0,-1-1 0 0 0,0 1 0 0 0,1 0 0 0 0,0 0 0 0 0,-1 0 0 0 0,1 0 0 0 0,-1-1 0 0 0,1 1 0 0 0,-1-1 0 0 0,1 1-190 0 0,-1-1 248 0 0,0 0 10 0 0,0 0-14 0 0,0 0-44 0 0,0 1-10 0 0,1 0-73 0 0,0-1 5 0 0,-1 0 4 0 0,1 1 64 0 0,-1-1 43 0 0,0 0-33 0 0,0 0-10 0 0,0 0 0 0 0,1 1-10 0 0,-1-1-33 0 0,1 0 32 0 0,0 1 11 0 0,-1-1 0 0 0,0 0 0 0 0,0 0 0 0 0,0 0 0 0 0,1 0 0 0 0,0 1 64 0 0,-1-1 11 0 0,2 1-192 0 0,-2-1 233 0 0,1 0-38 0 0,-1 0-78 0 0,1 0 0 0 0,-1 0 0 0 0,0 0 0 0 0,1 0 11 0 0,0 0 128 0 0,1 0 399 0 0,1 1-282 0 0,-3-1-244 0 0,0 0 47 0 0,1 0 12 0 0,-1 0 14 0 0,0-1-26 0 0,1 1 5 0 0,-1 0-38 0 0,1 0 318 0 0,0 0-208 0 0,-1 0-136 0 0,0 0 0 0 0,1 0 0 0 0,-1-1 0 0 0,0 1 0 0 0,1 0 83 0 0,0-1 45 0 0,0 1 57 0 0,0 0-173 0 0,0 0-12 0 0,-1-1 132 0 0,2 1 302 0 0,-1 0-437 0 0,-1-1 3 0 0,1 1 301 0 0,0 0-151 0 0,0 0-140 0 0,0 0 613 0 0,-1 0-118 0 0,0 0 9 0 0,0 0-793 0 0,0-1-228 0 0,0 1-109 0 0,1 0 616 0 0,-1 0 0 0 0,1-1 0 0 0,0 0 0 0 0,-1 1 0 0 0,1 0 0 0 0,0-1 0 0 0,-1 0 0 0 0,1 1 0 0 0,-1-1 0 0 0,1 0 0 0 0,-1 1 0 0 0,1-1 0 0 0,0 0 0 0 0,-1 0 0 0 0,1 1 54 0 0,0-2-44 0 0,0 1-10 0 0,-1 1 11 0 0,1-2 272 0 0,-1 2 159 0 0,1-1-455 0 0,0 0-238 0 0,-1 0 515 0 0,1 1-264 0 0,-1-1 0 0 0,1 0 0 0 0,1 0 538 0 0,-2 0-860 0 0,0 1 178 0 0,1-1 144 0 0,-1 1 0 0 0,0 0 0 0 0,1-1 0 0 0,0-1 928 0 0,-1 2-928 0 0,1-1 0 0 0,0-1 0 0 0,-1 2 0 0 0,1-1 0 0 0,-1 0 0 0 0,2-2 64 0 0,-2 3-64 0 0,0-1 0 0 0,0 0 0 0 0,1 0 0 0 0,-1 0-201 0 0,0-1 362 0 0,1 0-161 0 0,0 0 0 0 0,-1 1-186 0 0,0 0-160 0 0,1 0 854 0 0,-1 0-508 0 0,0 0 0 0 0,1 0 0 0 0,-1 0 0 0 0,1-1 0 0 0,0 1 11 0 0,-1 1 42 0 0,1-1-53 0 0,-1 0 72 0 0,0-1-72 0 0,1 0 0 0 0,0 0 0 0 0,-1 2 0 0 0,0-2 0 0 0,0 1 0 0 0,0 0 0 0 0,0-1 0 0 0,1 0 0 0 0,0 1 0 0 0,-1-1 0 0 0,0 0 0 0 0,1 1 0 0 0,0 0 0 0 0,-1 0 0 0 0,1 0 0 0 0,-1-1 0 0 0,0 1 0 0 0,1 0 0 0 0,-1-1 0 0 0,1 1-520 0 0,-1 0 354 0 0,1-2 306 0 0,-1 2-646 0 0,1-1 694 0 0,-1 0-188 0 0,1 0 0 0 0,-1 1 0 0 0,1 0 0 0 0,0 0 0 0 0,-1-1 0 0 0,0 1 0 0 0,1 0 0 0 0,-1-1 0 0 0,0 2 0 0 0,0-2 0 0 0,1 1 0 0 0,-1 1 0 0 0,1-4-168 0 0,-1 3 168 0 0,1-1 144 0 0,-1 2-144 0 0,0-2 0 0 0,1 0-176 0 0,-1 1 366 0 0,1-1-116 0 0,-1 0-74 0 0,0 0 0 0 0,0 1 0 0 0,0 0 0 0 0,1 0 0 0 0,-1 0 0 0 0,0 0-18 0 0,0 0-244 0 0,1 0 262 0 0,-1-1 0 0 0,1 1 0 0 0,-1-1 202 0 0,0 0-320 0 0,1 0 238 0 0,0 0-118 0 0,-1 1 8 0 0,0-2-214 0 0,0 1 424 0 0,1 0-378 0 0,-1 0 84 0 0,0 1 372 0 0,0-1-596 0 0,1 0 530 0 0,-1 2-452 0 0,0-2 208 0 0,1 0 12 0 0,-1 1 0 0 0,1-1 0 0 0,-1 1 0 0 0,1-1 0 0 0,-1 1 0 0 0,1 0 152 0 0,0-3 456 0 0,0 2-1129 0 0,0 1 1046 0 0,-1 0-1109 0 0,0-1 660 0 0,1 0-300 0 0,0 1 224 0 0,-1-2 0 0 0,2-1 728 0 0,-2 4-728 0 0,0 0 0 0 0,0 0 0 0 0,0 0 0 0 0,0 0 0 0 0,0 0 0 0 0,0 0 0 0 0,0 0 0 0 0,0-1 0 0 0,0 1 0 0 0,0 0 0 0 0,0 0 0 0 0,0 0 0 0 0,0-1 0 0 0,0 1 0 0 0,0 0 0 0 0,0-1-26 0 0,1-2-100 0 0,0 1 126 0 0,1-3-64 0 0,-2 3 64 0 0,2-1-64 0 0,-2 2 64 0 0,1-1 0 0 0,-1 1-126 0 0,0-1 172 0 0,1 1-46 0 0,-1-2 0 0 0,1 2-112 0 0,-1 0 224 0 0,1-2-112 0 0,0 2 0 0 0,-1 0 0 0 0,0-1 0 0 0,2 0 0 0 0,-2 1 0 0 0,1 0 0 0 0,-1-1 0 0 0,1 1 0 0 0,-1-1 0 0 0,1 1 0 0 0,-1-1-360 0 0,1 0 784 0 0,-1 2-752 0 0,1-2 200 0 0,-1 1 128 0 0,1-1 0 0 0,-1 1 0 0 0,0-1 0 0 0,1 1 0 0 0,-1 0 0 0 0,1 0 0 0 0,-1 0 0 0 0,1 0 416 0 0,0-1-192 0 0,-1 1-224 0 0,1-1 0 0 0,0 0 0 0 0,0 0 0 0 0,-1 1 64 0 0,1-1-64 0 0,0 0 0 0 0,0 1 0 0 0,0-1 0 0 0,0-1 0 0 0,1 1 0 0 0,-1 1 0 0 0,-1-1 0 0 0,1 2 0 0 0,-1-2 15 0 0,1 0 274 0 0,0 2-214 0 0,0-3 42 0 0,-1 2-53 0 0,0 0-64 0 0,1 1 0 0 0,0-1 665 0 0,0 0-1187 0 0,-1 1 1046 0 0,1-1-1063 0 0,0 0 539 0 0,-1 1 0 0 0,2-2 0 0 0,-2 1 0 0 0,1 1 0 0 0,0-1 0 0 0,0 1 0 0 0,0 0 0 0 0,1-2 0 0 0,-2 2 0 0 0,1-2 24 0 0,0 2-24 0 0,0 0 0 0 0,-1 0 92 0 0,1 0-180 0 0,-1 0 60 0 0,1-1 28 0 0,0 1 0 0 0,1 0 457 0 0,-1 0-530 0 0,-1-1-103 0 0,0 1 296 0 0,0 0 9 0 0,1 0-17 0 0,-1 0-89 0 0,0 0-23 0 0,1 0-208 0 0,-1 0 79 0 0,0 0 30 0 0,0 0 151 0 0,0 0 68 0 0,0 0 9 0 0,1 0-17 0 0,-1 0-89 0 0,1 0-23 0 0,-1 0 0 0 0,0 0 0 0 0,0 0 0 0 0,1 0-21 0 0,-1 0-81 0 0,0 0 1 0 0,0 0 42 0 0,1 0 334 0 0,-1 0-259 0 0,0 0-16 0 0,0 0 0 0 0,0 0 0 0 0,1-1 0 0 0,-1 1 0 0 0,0 0 0 0 0,0 0 0 0 0,0 0 0 0 0,1 0 0 0 0,-1 0-20 0 0,0 0-76 0 0,0 0-2 0 0,0 0 23 0 0,0 0 81 0 0,0 0 96 0 0,0 0-2 0 0,0 0 16 0 0,0 0-5599 0 0,0 0-2580 0 0</inkml:trace>
  <inkml:trace contextRef="#ctx0" brushRef="#br0" timeOffset="5">1627 5 1840 0 0,'0'0'332'0'0,"0"0"723"0"0,0 0 317 0 0,0 0 61 0 0,0 0-140 0 0,0 0-616 0 0,0 0-270 0 0,0 0 261 0 0,0-1-431 0 0,0 1-39 0 0,0 0-6 0 0,0 0 8 0 0,0 0 33 0 0,0 0 14 0 0,0 0 1 0 0,0 0 18 0 0,0 0 80 0 0,0 0 406 0 0,0 0 1527 0 0,0 0 3855 0 0,0-1-5320 0 0,0 1-710 0 0,0 0 0 0 0,1 0 871 0 0,0 0-910 0 0,-1 0-54 0 0,1 0 109 0 0,0 0 161 0 0,0 0-269 0 0,0 1 52 0 0,0-1 488 0 0,0 1-552 0 0,-1-1-80 0 0,1 0-266 0 0,0 0 324 0 0,0 1 22 0 0,-1-1 0 0 0,0 1 0 0 0,1-1 0 0 0,0 0 0 0 0,0 1 0 0 0,-1-1 0 0 0,1 1 0 0 0,0-1 0 0 0,-1 1 0 0 0,1-1 0 0 0,0 0 64 0 0,-1 0-64 0 0,0 1 0 0 0,1-1 11 0 0,-1 0 32 0 0,1 1-33 0 0,0 0 186 0 0,0-1-130 0 0,1 2-56 0 0,0-1 54 0 0,-1-1-64 0 0,-1 1 0 0 0,0-1 0 0 0,1 0 0 0 0,-1 0 0 0 0,1 1 214 0 0,-1-1-204 0 0,1 1-10 0 0,-1-1 0 0 0,0 2 0 0 0,1-1 0 0 0,-1-1 0 0 0,1 1-18 0 0,0 0 119 0 0,0 0-88 0 0,-1-1 51 0 0,0 2-64 0 0,1-2 0 0 0,0 2 0 0 0,0-2 0 0 0,-1 1 0 0 0,1 0 0 0 0,-1 0 0 0 0,0 0 52 0 0,2 1-48 0 0,-2-1-4 0 0,1 0 0 0 0,0 1 0 0 0,-1-1-280 0 0,1 0 531 0 0,-1 0-535 0 0,1 1 444 0 0,0 0-53 0 0,0-1-131 0 0,-1-1-186 0 0,0 1 98 0 0,0 0 536 0 0,1 1-424 0 0,0-2 0 0 0,-1 1 0 0 0,0-1 0 0 0,0 0 2 0 0,0 0 7 0 0,1 1 44 0 0,-1-1-53 0 0,0 1 0 0 0,1 0 54 0 0,-1 1 32 0 0,1 0-26 0 0,-1-1-60 0 0,1 0 54 0 0,-1 0 22 0 0,0-1 138 0 0,1 2-78 0 0,-1-1-124 0 0,0 0 112 0 0,0 0-124 0 0,1 2 64 0 0,0-2-64 0 0,-1 0 0 0 0,0 0 0 0 0,1-1 11 0 0,-1 1 42 0 0,0 0-53 0 0,0 1 0 0 0,1-1-124 0 0,-1 0 63 0 0,1 1 193 0 0,-1-2 319 0 0,0 1-1041 0 0,1 1 625 0 0,-1-1-70 0 0,1 0-29 0 0,-1 0 64 0 0,0 1 0 0 0,0 0-13 0 0,1 0-274 0 0,1 0-243 0 0,-2-1 327 0 0,0-1 138 0 0,1 2 309 0 0,-1-2-286 0 0,0 1 141 0 0,0 0-246 0 0,0 0-31 0 0,0 0 84 0 0,0-1 94 0 0,1 1 0 0 0,-1 0-13 0 0,1 0-54 0 0,0 0 3 0 0,-1 0 64 0 0,1 0 0 0 0,-1-1 0 0 0,0 0 0 0 0,0 1 0 0 0,0 0 0 0 0,0 0 0 0 0,1-1 0 0 0,-1 1 0 0 0,0 0 0 0 0,1 0 0 0 0,-1 0 0 0 0,0 0 0 0 0,0 0 0 0 0,1 1 0 0 0,-1-1 0 0 0,0-1 0 0 0,0 2 0 0 0,1-1 0 0 0,-1 1 0 0 0,0-2 0 0 0,0 1 0 0 0,1-1 0 0 0,-1 1 0 0 0,0 0 0 0 0,0 1-80 0 0,1 0 8 0 0,-1-1-14 0 0,0 0-78 0 0,0 0 110 0 0,0 0-18 0 0,1 0 72 0 0,-1 0-64 0 0,0-1 64 0 0,0 1-10 0 0,0-1-44 0 0,0 0 44 0 0,0 1-44 0 0,0 0 54 0 0,1 0 0 0 0,-1-1 0 0 0,0 1 0 0 0,0 0 0 0 0,0-1 0 0 0,0 1 0 0 0,0 0-53 0 0,0 0 42 0 0,1-1 11 0 0,-1 1 0 0 0,1 0 0 0 0,-1 0 0 0 0,0-1-10 0 0,1 1-44 0 0,-1-1 54 0 0,0 1-10 0 0,0 0-54 0 0,1 0 236 0 0,-1 0 618 0 0,1 0-1487 0 0,-1 0-427 0 0,2 1 1709 0 0,-2-1-1169 0 0,0-1 618 0 0,0 0 0 0 0,0 0-1 0 0,0 0 1 0 0,0 0 0 0 0,0 0-1 0 0,0 0 1 0 0,0 0-1 0 0,0 0 1 0 0,0 0 0 0 0,0 0-1 0 0,0 0 1 0 0,0 0 0 0 0,0 0-1 0 0,0 0 1 0 0,0 0 0 0 0,0 0-1 0 0,0 0 1 0 0,0 0-1 0 0,0 0 1 0 0,0 0 0 0 0,0 0-1 0 0,0 0-33 0 0,0 2 276 0 0,0-2-450 0 0,0 2 120 0 0,0-2 54 0 0,1 1 0 0 0,-1 0 0 0 0,0 0 0 0 0,1 1 0 0 0,-1-2 0 0 0,0 1 0 0 0,0-1 0 0 0,1 1 0 0 0,-1 0 0 0 0,0 0 0 0 0,0 0 0 0 0,1 0 0 0 0,-1-1 0 0 0,0 2-94 0 0,0-2-77 0 0,0 2-188 0 0,0-1 275 0 0,1 0-66 0 0,-1 0 96 0 0,1-1 54 0 0,-1 1-13 0 0,0 0-622 0 0,0 1 319 0 0,1-1-448 0 0,0 1 476 0 0,-1-1 224 0 0,0 0 64 0 0,0 0-10 0 0,0 0-44 0 0,0 0 54 0 0,1-1 0 0 0,-1 0 0 0 0,0 2 0 0 0,1-1-64 0 0,-1 0 64 0 0,0 0 0 0 0,1 0 75 0 0,-1 0-22 0 0,0 0-53 0 0,1 0 54 0 0,-1 0-44 0 0,0 1-10 0 0,1-2 0 0 0,-1 1 240 0 0,0 1-213 0 0,1-1 234 0 0,-1-1-253 0 0,0 1-264 0 0,0 0 478 0 0,1 0-454 0 0,-1 0 469 0 0,0 0-184 0 0,0 0-53 0 0,0 1-13 0 0,0-1-518 0 0,1 0 531 0 0,-1 0 0 0 0,0-1 28 0 0,1 2 1071 0 0,-1-1-970 0 0,1 0-53 0 0,-1 0 38 0 0,0 0-104 0 0,1-1-10 0 0,-1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2 54 0 0,0-2-44 0 0,0 2-10 0 0,0-1 0 0 0,0-1 0 0 0,1 1 0 0 0,-1-1 0 0 0,0 2 0 0 0,0-2 0 0 0,1 2 0 0 0,0-1 0 0 0,-1 0 0 0 0,1 0 0 0 0,-1 1 0 0 0,0-2 0 0 0,1 2 0 0 0,-1-1 0 0 0,1 1 0 0 0,-1-2 0 0 0,1 2 0 0 0,-1-2 0 0 0,0 1 0 0 0,1 0 0 0 0,-1 1 0 0 0,0-1 0 0 0,1 0 0 0 0,1 1 0 0 0,-2-2 0 0 0,0 2 11 0 0,1-1 224 0 0,0 1-225 0 0,-1-1-10 0 0,1 0 0 0 0,-1 0-10 0 0,1 1 44 0 0,-1-1-34 0 0,1 0 0 0 0,-1-1 0 0 0,0 1 0 0 0,1-1 0 0 0,-1 1 0 0 0,0-1 0 0 0,1 1 0 0 0,-1-1 0 0 0,1 2 0 0 0,-1-2 0 0 0,0 0 0 0 0,0 2 0 0 0,1-2 0 0 0,-1 1 0 0 0,1 0 0 0 0,-1 0 0 0 0,1 0 0 0 0,-1 0 0 0 0,1 0 0 0 0,-1 0 0 0 0,1-1 0 0 0,-1 1 0 0 0,1-1 0 0 0,-1 1 0 0 0,1 0 0 0 0,-1-1 0 0 0,0 0 0 0 0,1 1 0 0 0,-1-1 0 0 0,0 1 0 0 0,1 0 0 0 0,-1 1 0 0 0,1-2 0 0 0,-1 1 0 0 0,0-1 0 0 0,0 0 0 0 0,1 1 0 0 0,-1-1 0 0 0,0 1 0 0 0,0-1 0 0 0,1 1 0 0 0,0 0 0 0 0,0 0 0 0 0,0 0 0 0 0,-1 0 0 0 0,0-1 0 0 0,1 1 0 0 0,-1-1 0 0 0,1 1-190 0 0,-1-1 248 0 0,0 0 10 0 0,0 0-14 0 0,0 0-44 0 0,1 1-10 0 0,-1 0-73 0 0,1-1 5 0 0,-1 0 4 0 0,0 1 64 0 0,0-1 43 0 0,0 0-33 0 0,1 0-10 0 0,-1 0 0 0 0,1 1-10 0 0,-1-1-33 0 0,1 0 32 0 0,0 1 11 0 0,-1-1 0 0 0,0 0 0 0 0,0 0 0 0 0,0 0 0 0 0,1 0 0 0 0,0 1 64 0 0,0-1 11 0 0,0 1-192 0 0,-1-1 233 0 0,1 0-38 0 0,-1 0-78 0 0,0 0 0 0 0,1 0 0 0 0,-1 0 0 0 0,1 0 11 0 0,1 0 128 0 0,-1 0 399 0 0,2 1-282 0 0,-3-1-244 0 0,0 0 47 0 0,1 0 12 0 0,-1 0 14 0 0,0-1-26 0 0,1 1 5 0 0,-1 0-38 0 0,1 0 318 0 0,0 0-208 0 0,-1 0-136 0 0,0 0 0 0 0,1 0 0 0 0,-1-1 0 0 0,0 1 0 0 0,1 0 83 0 0,0-1 45 0 0,0 1 57 0 0,0 0-173 0 0,-1 0-12 0 0,1-1 132 0 0,1 1 302 0 0,-2 0-437 0 0,1-1 3 0 0,-1 1 301 0 0,2 0-151 0 0,-1 0-140 0 0,0 0 613 0 0,-1 0-118 0 0,0 0 9 0 0,0 0-793 0 0,0-1-228 0 0,0 1-109 0 0,1 0 616 0 0,-1 0 0 0 0,1-1 0 0 0,0 0 0 0 0,-1 1 0 0 0,1 0 0 0 0,-1-1 0 0 0,1 0 0 0 0,-1 1 0 0 0,1-1 0 0 0,0 0 0 0 0,-1 1 0 0 0,1-1 0 0 0,0 0 0 0 0,0 0 0 0 0,-1 1 54 0 0,1-2-44 0 0,-1 1-10 0 0,1 1 11 0 0,0-2 272 0 0,0 2 159 0 0,-1-1-455 0 0,1 0-238 0 0,-1 0 515 0 0,1 1-264 0 0,-1-1 0 0 0,1 0 0 0 0,0 0 538 0 0,-1 0-860 0 0,1 1 178 0 0,-1-1 144 0 0,0 1 0 0 0,1 0 0 0 0,0-1 0 0 0,0-1 928 0 0,-1 2-928 0 0,1-1 0 0 0,0-1 0 0 0,-1 2 0 0 0,1-1 0 0 0,-1 0 0 0 0,2-2 64 0 0,-2 3-64 0 0,0-1 0 0 0,0 0 0 0 0,1 0 0 0 0,-1 0-201 0 0,1-1 362 0 0,-1 0-161 0 0,1 0 0 0 0,-1 1-186 0 0,0 0-160 0 0,1 0 854 0 0,-1 0-508 0 0,0 0 0 0 0,1 0 0 0 0,0 0 0 0 0,-1-1 0 0 0,1 1 11 0 0,-1 1 42 0 0,0-1-53 0 0,1 0 72 0 0,-1-1-72 0 0,1 0 0 0 0,0 0 0 0 0,-1 2 0 0 0,0-2 0 0 0,0 1 0 0 0,0 0 0 0 0,1-1 0 0 0,-1 0 0 0 0,0 1 0 0 0,1-1 0 0 0,-1 0 0 0 0,1 1 0 0 0,-1 0 0 0 0,1 0 0 0 0,0 0 0 0 0,-1-1 0 0 0,0 1 0 0 0,1 0 0 0 0,-1-1 0 0 0,1 1-520 0 0,-1 0 354 0 0,1-2 306 0 0,0 2-646 0 0,-1-1 694 0 0,1 0-188 0 0,-1 0 0 0 0,0 1 0 0 0,1 0 0 0 0,0 0 0 0 0,-1-1 0 0 0,0 1 0 0 0,0 0 0 0 0,0-1 0 0 0,1 2 0 0 0,-1-2 0 0 0,0 1 0 0 0,1 1 0 0 0,0-4-168 0 0,0 3 168 0 0,-1-1 144 0 0,0 2-144 0 0,0-2 0 0 0,1 0-176 0 0,-1 1 366 0 0,1-1-116 0 0,-1 0-74 0 0,0 0 0 0 0,0 1 0 0 0,0 0 0 0 0,1 0 0 0 0,-1 0 0 0 0,0 0-18 0 0,0 0-244 0 0,1 0 262 0 0,-1-1 0 0 0,0 1 0 0 0,1-1 202 0 0,0 0-320 0 0,-1 0 238 0 0,1 0-118 0 0,-1 1 8 0 0,0-2-214 0 0,1 1 424 0 0,-1 0-378 0 0,0 0 84 0 0,0 1 372 0 0,0-1-596 0 0,1 0 530 0 0,-1 2-452 0 0,0-2 208 0 0,1 0 12 0 0,-1 1 0 0 0,1-1 0 0 0,0 1 0 0 0,-1-1 0 0 0,0 1 0 0 0,0 0 152 0 0,2-3 456 0 0,-1 2-1129 0 0,-1 1 1046 0 0,1 0-1109 0 0,0-1 660 0 0,-1 0-300 0 0,1 1 224 0 0,0-2 0 0 0,0-1 728 0 0,-1 4-728 0 0,0 0 0 0 0,0 0 0 0 0,0 0 0 0 0,0 0 0 0 0,0 0 0 0 0,0 0 0 0 0,0 0 0 0 0,0-1 0 0 0,0 1 0 0 0,0 0 0 0 0,0 0 0 0 0,0 0 0 0 0,0-1 0 0 0,0 1 0 0 0,0 0 0 0 0,0-1-26 0 0,1-2-100 0 0,0 1 126 0 0,1-3-64 0 0,-1 3 64 0 0,0-1-64 0 0,-1 2 64 0 0,1-1 0 0 0,-1 1-126 0 0,0-1 172 0 0,1 1-46 0 0,-1-2 0 0 0,1 2-112 0 0,-1 0 224 0 0,1-2-112 0 0,-1 2 0 0 0,1 0 0 0 0,0-1 0 0 0,0 0 0 0 0,-1 1 0 0 0,1 0 0 0 0,-1-1 0 0 0,0 1 0 0 0,1-1 0 0 0,0 1 0 0 0,-1-1-360 0 0,1 0 784 0 0,-1 2-752 0 0,1-2 200 0 0,-1 1 128 0 0,0-1 0 0 0,1 1 0 0 0,-1-1 0 0 0,1 1 0 0 0,-1 0 0 0 0,1 0 0 0 0,0 0 0 0 0,-1 0 416 0 0,0-1-192 0 0,1 1-224 0 0,0-1 0 0 0,0 0 0 0 0,0 0 0 0 0,-1 1 64 0 0,1-1-64 0 0,0 0 0 0 0,0 1 0 0 0,0-1 0 0 0,1-1 0 0 0,-1 1 0 0 0,-1 1 0 0 0,1-1 0 0 0,-1 2 0 0 0,1-2 15 0 0,0 0 274 0 0,0 2-214 0 0,0-3 42 0 0,-1 2-53 0 0,0 0-64 0 0,1 1 0 0 0,0-1 665 0 0,-1 0-1187 0 0,1 1 1046 0 0,-1-1-1063 0 0,2 0 539 0 0,-1 1 0 0 0,0-2 0 0 0,0 1 0 0 0,-1 1 0 0 0,1-1 0 0 0,0 1 0 0 0,-1 0 0 0 0,3-2 0 0 0,-3 2 0 0 0,1-2 24 0 0,0 2-24 0 0,0 0 0 0 0,0 0 92 0 0,-1 0-180 0 0,0 0 60 0 0,1-1 28 0 0,0 1 0 0 0,1 0 457 0 0,-1 0-530 0 0,-1-1-103 0 0,0 1 296 0 0,0 0 9 0 0,1 0-17 0 0,-1 0-89 0 0,0 0-23 0 0,1 0-208 0 0,-1 0 79 0 0,0 0 30 0 0,0 0 151 0 0,0 0 68 0 0,0 0 9 0 0,1 0-17 0 0,-1 0-89 0 0,1 0-23 0 0,-1 0 0 0 0,0 0 0 0 0,0 0 0 0 0,1 0-21 0 0,-1 0-81 0 0,0 0 1 0 0,0 0 42 0 0,0 0 334 0 0,1 0-259 0 0,-1 0-16 0 0,0 0 0 0 0,1 0 0 0 0,-1-1 0 0 0,0 1 0 0 0,0 0 0 0 0,0 0 0 0 0,0 0 0 0 0,0 0 0 0 0,1 0-20 0 0,-1 0-76 0 0,0 0-2 0 0,0 0 23 0 0,0 0 81 0 0,0 0 96 0 0,0 0-2 0 0,1 0 16 0 0,-1 0-5599 0 0,0 0-2580 0 0</inkml:trace>
  <inkml:trace contextRef="#ctx0" brushRef="#br0" timeOffset="6">1961 5 1840 0 0,'0'0'332'0'0,"0"0"723"0"0,0 0 317 0 0,0 0 61 0 0,0 0-140 0 0,0 0-616 0 0,0 0-270 0 0,0 0 261 0 0,0-1-431 0 0,0 1-39 0 0,0 0-6 0 0,0 0 8 0 0,0 0 33 0 0,0 0 14 0 0,0 0 1 0 0,0 0 18 0 0,0 0 80 0 0,-1 0 406 0 0,1 0 1527 0 0,0 0 3855 0 0,1-1-5320 0 0,-1 1-710 0 0,0 0 0 0 0,1 0 871 0 0,0 0-910 0 0,-1 0-54 0 0,1 0 109 0 0,0 0 161 0 0,0 0-269 0 0,0 1 52 0 0,0-1 488 0 0,-1 1-552 0 0,1-1-80 0 0,0 0-266 0 0,0 0 324 0 0,0 1 22 0 0,-1-1 0 0 0,0 1 0 0 0,1-1 0 0 0,0 0 0 0 0,0 1 0 0 0,-1-1 0 0 0,1 1 0 0 0,0-1 0 0 0,0 1 0 0 0,-1-1 0 0 0,1 0 64 0 0,-1 0-64 0 0,0 1 0 0 0,1-1 11 0 0,-1 0 32 0 0,1 1-33 0 0,0 0 186 0 0,0-1-130 0 0,1 2-56 0 0,0-1 54 0 0,-1-1-64 0 0,-1 1 0 0 0,0-1 0 0 0,1 0 0 0 0,-1 0 0 0 0,0 1 214 0 0,1-1-204 0 0,0 1-10 0 0,-1-1 0 0 0,0 2 0 0 0,1-1 0 0 0,-1-1 0 0 0,1 1-18 0 0,0 0 119 0 0,-1 0-88 0 0,1-1 51 0 0,-1 2-64 0 0,1-2 0 0 0,0 2 0 0 0,0-2 0 0 0,-1 1 0 0 0,0 0 0 0 0,1 0 0 0 0,-1 0 52 0 0,2 1-48 0 0,-2-1-4 0 0,1 0 0 0 0,0 1 0 0 0,-1-1-280 0 0,1 0 531 0 0,-1 0-535 0 0,1 1 444 0 0,0 0-53 0 0,-1-1-131 0 0,1-1-186 0 0,-2 1 98 0 0,3 0 536 0 0,-2 1-424 0 0,1-2 0 0 0,-1 1 0 0 0,0-1 0 0 0,0 0 2 0 0,0 0 7 0 0,1 1 44 0 0,-1-1-53 0 0,0 1 0 0 0,0 0 54 0 0,1 1 32 0 0,0 0-26 0 0,-1-1-60 0 0,1 0 54 0 0,-1 0 22 0 0,0-1 138 0 0,0 2-78 0 0,1-1-124 0 0,-1 0 112 0 0,0 0-124 0 0,1 2 64 0 0,-1-2-64 0 0,1 0 0 0 0,-1 0 0 0 0,0-1 11 0 0,1 1 42 0 0,-1 0-53 0 0,0 1 0 0 0,0-1-124 0 0,1 0 63 0 0,-1 1 193 0 0,1-2 319 0 0,-1 1-1041 0 0,1 1 625 0 0,-1-1-70 0 0,1 0-29 0 0,-1 0 64 0 0,0 1 0 0 0,0 0-13 0 0,1 0-274 0 0,1 0-243 0 0,-2-1 327 0 0,0-1 138 0 0,1 2 309 0 0,-1-2-286 0 0,0 1 141 0 0,0 0-246 0 0,0 0-31 0 0,0 0 84 0 0,0-1 94 0 0,1 1 0 0 0,-1 0-13 0 0,1 0-54 0 0,-1 0 3 0 0,1 0 64 0 0,-1 0 0 0 0,1-1 0 0 0,-1 0 0 0 0,0 1 0 0 0,0 0 0 0 0,0 0 0 0 0,1-1 0 0 0,-1 1 0 0 0,0 0 0 0 0,0 0 0 0 0,1 0 0 0 0,-1 0 0 0 0,0 0 0 0 0,1 1 0 0 0,-1-1 0 0 0,0-1 0 0 0,0 2 0 0 0,0-1 0 0 0,1 1 0 0 0,-1-2 0 0 0,0 1 0 0 0,0-1 0 0 0,1 1 0 0 0,-1 0 0 0 0,0 1-80 0 0,1 0 8 0 0,-1-1-14 0 0,0 0-78 0 0,0 0 110 0 0,1 0-18 0 0,-1 0 72 0 0,0 0-64 0 0,0-1 64 0 0,0 1-10 0 0,0-1-44 0 0,0 0 44 0 0,0 1-44 0 0,0 0 54 0 0,0 0 0 0 0,0-1 0 0 0,1 1 0 0 0,0 0 0 0 0,-1-1 0 0 0,-1 1 0 0 0,1 0-53 0 0,1 0 42 0 0,-1-1 11 0 0,0 1 0 0 0,1 0 0 0 0,-1 0 0 0 0,0-1-10 0 0,0 1-44 0 0,1-1 54 0 0,-1 1-10 0 0,0 0-54 0 0,1 0 236 0 0,-1 0 618 0 0,1 0-1487 0 0,-1 0-427 0 0,1 1 1709 0 0,0-1-1169 0 0,-1-1 618 0 0,0 0 0 0 0,0 0-1 0 0,0 0 1 0 0,0 0 0 0 0,0 0-1 0 0,0 0 1 0 0,0 0-1 0 0,0 0 1 0 0,0 0 0 0 0,0 0-1 0 0,0 0 1 0 0,0 0 0 0 0,0 0-1 0 0,0 0 1 0 0,0 0 0 0 0,0 0-1 0 0,0 0 1 0 0,0 0-1 0 0,0 0 1 0 0,0 0 0 0 0,0 0-1 0 0,0 0-33 0 0,0 2 276 0 0,0-2-450 0 0,0 2 120 0 0,0-2 54 0 0,1 1 0 0 0,-1 0 0 0 0,0 0 0 0 0,1 1 0 0 0,-1-2 0 0 0,0 1 0 0 0,0-1 0 0 0,1 1 0 0 0,-1 0 0 0 0,0 0 0 0 0,0 0 0 0 0,0 0 0 0 0,1-1 0 0 0,-1 2-94 0 0,0-2-77 0 0,0 2-188 0 0,0-1 275 0 0,1 0-66 0 0,-1 0 96 0 0,0-1 54 0 0,1 1-13 0 0,-1 0-622 0 0,1 1 319 0 0,-1-1-448 0 0,0 1 476 0 0,0-1 224 0 0,0 0 64 0 0,1 0-10 0 0,-1 0-44 0 0,1 0 54 0 0,-1-1 0 0 0,0 0 0 0 0,0 2 0 0 0,1-1-64 0 0,-1 0 64 0 0,0 0 0 0 0,1 0 75 0 0,-1 0-22 0 0,0 0-53 0 0,1 0 54 0 0,-1 0-44 0 0,0 1-10 0 0,1-2 0 0 0,-1 1 240 0 0,0 1-213 0 0,0-1 234 0 0,1-1-253 0 0,-1 1-264 0 0,0 0 478 0 0,0 0-454 0 0,1 0 469 0 0,-1 0-184 0 0,0 0-53 0 0,0 1-13 0 0,1-1-518 0 0,-1 0 531 0 0,0 0 0 0 0,0-1 28 0 0,1 2 1071 0 0,-1-1-970 0 0,1 0-53 0 0,-1 0 38 0 0,0 0-104 0 0,0-1-10 0 0,0 0 0 0 0,0 0 0 0 0,0 0 0 0 0,1 0 0 0 0,-1 0 0 0 0,0 0 0 0 0,0 0 0 0 0,0 0 0 0 0,0 0 0 0 0,0 0 0 0 0,0 0 0 0 0,0 1 0 0 0,0-1 0 0 0,0 0 0 0 0,0 0 0 0 0,0 0 0 0 0,0 0 0 0 0,0 0 0 0 0,0 0 0 0 0,0 0 0 0 0,0 0 0 0 0,0 0 0 0 0,0 0 0 0 0,0 0 0 0 0,0 0 0 0 0,0 0 0 0 0,0 0 0 0 0,0 0 0 0 0,0 0 0 0 0,0 2 54 0 0,0-2-44 0 0,0 2-10 0 0,0-1 0 0 0,0-1 0 0 0,1 1 0 0 0,-1-1 0 0 0,0 2 0 0 0,0-2 0 0 0,1 2 0 0 0,0-1 0 0 0,-1 0 0 0 0,0 0 0 0 0,0 1 0 0 0,1-2 0 0 0,0 2 0 0 0,-1-1 0 0 0,1 1 0 0 0,-1-2 0 0 0,1 2 0 0 0,-1-2 0 0 0,0 1 0 0 0,0 0 0 0 0,1 1 0 0 0,-1-1 0 0 0,1 0 0 0 0,1 1 0 0 0,-2-2 0 0 0,0 2 11 0 0,1-1 224 0 0,0 1-225 0 0,-1-1-10 0 0,1 0 0 0 0,-1 0-10 0 0,1 1 44 0 0,-1-1-34 0 0,1 0 0 0 0,-1-1 0 0 0,0 1 0 0 0,1-1 0 0 0,-1 1 0 0 0,1-1 0 0 0,-1 1 0 0 0,0-1 0 0 0,0 2 0 0 0,1-2 0 0 0,-1 0 0 0 0,0 2 0 0 0,0-2 0 0 0,1 1 0 0 0,0 0 0 0 0,-1 0 0 0 0,1 0 0 0 0,-1 0 0 0 0,0 0 0 0 0,1 0 0 0 0,-1-1 0 0 0,1 1 0 0 0,-1-1 0 0 0,1 1 0 0 0,0 0 0 0 0,-1-1 0 0 0,0 0 0 0 0,0 1 0 0 0,0-1 0 0 0,1 1 0 0 0,0 0 0 0 0,-1 1 0 0 0,1-2 0 0 0,-1 1 0 0 0,0-1 0 0 0,0 0 0 0 0,1 1 0 0 0,-1-1 0 0 0,0 1 0 0 0,0-1 0 0 0,1 1 0 0 0,0 0 0 0 0,0 0 0 0 0,-1 0 0 0 0,1 0 0 0 0,-1-1 0 0 0,0 1 0 0 0,1-1 0 0 0,0 1-190 0 0,-1-1 248 0 0,0 0 10 0 0,0 0-14 0 0,0 0-44 0 0,0 1-10 0 0,1 0-73 0 0,-1-1 5 0 0,1 0 4 0 0,-1 1 64 0 0,0-1 43 0 0,0 0-33 0 0,1 0-10 0 0,-1 0 0 0 0,1 1-10 0 0,-1-1-33 0 0,1 0 32 0 0,-1 1 11 0 0,1-1 0 0 0,-1 0 0 0 0,0 0 0 0 0,0 0 0 0 0,1 0 0 0 0,0 1 64 0 0,-1-1 11 0 0,1 1-192 0 0,0-1 233 0 0,0 0-38 0 0,-1 0-78 0 0,1 0 0 0 0,-1 0 0 0 0,0 0 0 0 0,1 0 11 0 0,1 0 128 0 0,-1 0 399 0 0,2 1-282 0 0,-3-1-244 0 0,0 0 47 0 0,1 0 12 0 0,-1 0 14 0 0,0-1-26 0 0,1 1 5 0 0,-1 0-38 0 0,1 0 318 0 0,0 0-208 0 0,-1 0-136 0 0,0 0 0 0 0,1 0 0 0 0,-1-1 0 0 0,0 1 0 0 0,1 0 83 0 0,0-1 45 0 0,0 1 57 0 0,0 0-173 0 0,-1 0-12 0 0,1-1 132 0 0,1 1 302 0 0,-2 0-437 0 0,1-1 3 0 0,-1 1 301 0 0,2 0-151 0 0,-1 0-140 0 0,0 0 613 0 0,-1 0-118 0 0,0 0 9 0 0,0 0-793 0 0,0-1-228 0 0,0 1-109 0 0,1 0 616 0 0,-1 0 0 0 0,1-1 0 0 0,0 0 0 0 0,-1 1 0 0 0,1 0 0 0 0,-1-1 0 0 0,1 0 0 0 0,0 1 0 0 0,-1-1 0 0 0,1 0 0 0 0,-1 1 0 0 0,1-1 0 0 0,0 0 0 0 0,-1 0 0 0 0,1 1 54 0 0,0-2-44 0 0,-1 1-10 0 0,1 1 11 0 0,-1-2 272 0 0,1 2 159 0 0,0-1-455 0 0,0 0-238 0 0,-1 0 515 0 0,1 1-264 0 0,-1-1 0 0 0,1 0 0 0 0,1 0 538 0 0,-2 0-860 0 0,0 1 178 0 0,0-1 144 0 0,0 1 0 0 0,1 0 0 0 0,0-1 0 0 0,0-1 928 0 0,-1 2-928 0 0,0-1 0 0 0,2-1 0 0 0,-2 2 0 0 0,1-1 0 0 0,-1 0 0 0 0,1-2 64 0 0,-1 3-64 0 0,1-1 0 0 0,-1 0 0 0 0,0 0 0 0 0,1 0-201 0 0,-1-1 362 0 0,1 0-161 0 0,0 0 0 0 0,-1 1-186 0 0,0 0-160 0 0,1 0 854 0 0,-1 0-508 0 0,0 0 0 0 0,1 0 0 0 0,-1 0 0 0 0,1-1 0 0 0,0 1 11 0 0,-1 1 42 0 0,0-1-53 0 0,0 0 72 0 0,1-1-72 0 0,0 0 0 0 0,0 0 0 0 0,-1 2 0 0 0,0-2 0 0 0,0 1 0 0 0,0 0 0 0 0,0-1 0 0 0,1 0 0 0 0,-1 1 0 0 0,1-1 0 0 0,-1 0 0 0 0,1 1 0 0 0,-1 0 0 0 0,1 0 0 0 0,-1 0 0 0 0,1-1 0 0 0,-1 1 0 0 0,1 0 0 0 0,-1-1 0 0 0,1 1-520 0 0,-1 0 354 0 0,1-2 306 0 0,-1 2-646 0 0,1-1 694 0 0,-1 0-188 0 0,1 0 0 0 0,-1 1 0 0 0,1 0 0 0 0,0 0 0 0 0,-1-1 0 0 0,0 1 0 0 0,0 0 0 0 0,0-1 0 0 0,0 2 0 0 0,1-2 0 0 0,0 1 0 0 0,-1 1 0 0 0,1-4-168 0 0,-1 3 168 0 0,1-1 144 0 0,-1 2-144 0 0,0-2 0 0 0,1 0-176 0 0,-1 1 366 0 0,1-1-116 0 0,-1 0-74 0 0,0 0 0 0 0,0 1 0 0 0,0 0 0 0 0,0 0 0 0 0,1 0 0 0 0,-1 0-18 0 0,0 0-244 0 0,1 0 262 0 0,-1-1 0 0 0,0 1 0 0 0,1-1 202 0 0,-1 0-320 0 0,1 0 238 0 0,0 0-118 0 0,-1 1 8 0 0,0-2-214 0 0,0 1 424 0 0,1 0-378 0 0,-1 0 84 0 0,0 1 372 0 0,0-1-596 0 0,1 0 530 0 0,-1 2-452 0 0,0-2 208 0 0,1 0 12 0 0,-1 1 0 0 0,1-1 0 0 0,-1 1 0 0 0,0-1 0 0 0,1 1 0 0 0,0 0 152 0 0,0-3 456 0 0,0 2-1129 0 0,-1 1 1046 0 0,1 0-1109 0 0,-1-1 660 0 0,1 0-300 0 0,0 1 224 0 0,-1-2 0 0 0,2-1 728 0 0,-2 4-728 0 0,0 0 0 0 0,0 0 0 0 0,0 0 0 0 0,0 0 0 0 0,0 0 0 0 0,0 0 0 0 0,0 0 0 0 0,0-1 0 0 0,0 1 0 0 0,0 0 0 0 0,0 0 0 0 0,0 0 0 0 0,0-1 0 0 0,0 1 0 0 0,0 0 0 0 0,0-1-26 0 0,1-2-100 0 0,0 1 126 0 0,1-3-64 0 0,-2 3 64 0 0,2-1-64 0 0,-2 2 64 0 0,0-1 0 0 0,0 1-126 0 0,1-1 172 0 0,0 1-46 0 0,-1-2 0 0 0,1 2-112 0 0,-1 0 224 0 0,1-2-112 0 0,-1 2 0 0 0,1 0 0 0 0,-1-1 0 0 0,2 0 0 0 0,-2 1 0 0 0,1 0 0 0 0,-1-1 0 0 0,0 1 0 0 0,1-1 0 0 0,0 1 0 0 0,-1-1-360 0 0,1 0 784 0 0,-1 2-752 0 0,1-2 200 0 0,-1 1 128 0 0,0-1 0 0 0,1 1 0 0 0,-1-1 0 0 0,1 1 0 0 0,-1 0 0 0 0,1 0 0 0 0,-1 0 0 0 0,1 0 416 0 0,-1-1-192 0 0,1 1-224 0 0,0-1 0 0 0,0 0 0 0 0,-1 0 0 0 0,1 1 64 0 0,0-1-64 0 0,0 0 0 0 0,0 1 0 0 0,0-1 0 0 0,0-1 0 0 0,1 1 0 0 0,-2 1 0 0 0,1-1 0 0 0,-1 2 0 0 0,1-2 15 0 0,0 0 274 0 0,0 2-214 0 0,0-3 42 0 0,-1 2-53 0 0,0 0-64 0 0,1 1 0 0 0,0-1 665 0 0,-1 0-1187 0 0,1 1 1046 0 0,-1-1-1063 0 0,2 0 539 0 0,-2 1 0 0 0,2-2 0 0 0,-1 1 0 0 0,-1 1 0 0 0,1-1 0 0 0,0 1 0 0 0,-1 0 0 0 0,3-2 0 0 0,-3 2 0 0 0,1-2 24 0 0,-1 2-24 0 0,2 0 0 0 0,-2 0 92 0 0,1 0-180 0 0,-1 0 60 0 0,1-1 28 0 0,0 1 0 0 0,1 0 457 0 0,-1 0-530 0 0,-1-1-103 0 0,0 1 296 0 0,0 0 9 0 0,1 0-17 0 0,-1 0-89 0 0,0 0-23 0 0,1 0-208 0 0,-1 0 79 0 0,0 0 30 0 0,0 0 151 0 0,0 0 68 0 0,0 0 9 0 0,1 0-17 0 0,-1 0-89 0 0,0 0-23 0 0,0 0 0 0 0,1 0 0 0 0,-1 0 0 0 0,1 0-21 0 0,-1 0-81 0 0,0 0 1 0 0,0 0 42 0 0,1 0 334 0 0,-1 0-259 0 0,0 0-16 0 0,0 0 0 0 0,0 0 0 0 0,1-1 0 0 0,-1 1 0 0 0,0 0 0 0 0,0 0 0 0 0,0 0 0 0 0,0 0 0 0 0,0 0-20 0 0,0 0-76 0 0,0 0-2 0 0,0 0 23 0 0,1 0 81 0 0,-1 0 96 0 0,0 0-2 0 0,0 0 16 0 0,0 0-5599 0 0,0 0-2580 0 0</inkml:trace>
  <inkml:trace contextRef="#ctx0" brushRef="#br0" timeOffset="7">2284 5 1840 0 0,'0'0'332'0'0,"0"0"723"0"0,0 0 317 0 0,0 0 61 0 0,0 0-140 0 0,0 0-616 0 0,0 0-270 0 0,0 0 261 0 0,0-1-431 0 0,0 1-39 0 0,0 0-6 0 0,0 0 8 0 0,0 0 33 0 0,0 0 14 0 0,0 0 1 0 0,0 0 18 0 0,0 0 80 0 0,0 0 406 0 0,0 0 1527 0 0,0 0 3855 0 0,0-1-5320 0 0,0 1-710 0 0,0 0 0 0 0,1 0 871 0 0,0 0-910 0 0,-1 0-54 0 0,1 0 109 0 0,0 0 161 0 0,0 0-269 0 0,0 1 52 0 0,0-1 488 0 0,0 1-552 0 0,-1-1-80 0 0,1 0-266 0 0,0 0 324 0 0,-1 1 22 0 0,0-1 0 0 0,1 1 0 0 0,0-1 0 0 0,0 0 0 0 0,0 1 0 0 0,-1-1 0 0 0,1 1 0 0 0,0-1 0 0 0,0 1 0 0 0,-1-1 0 0 0,1 0 64 0 0,-1 0-64 0 0,0 1 0 0 0,0-1 11 0 0,1 0 32 0 0,0 1-33 0 0,0 0 186 0 0,0-1-130 0 0,1 2-56 0 0,-1-1 54 0 0,1-1-64 0 0,-2 1 0 0 0,0-1 0 0 0,1 0 0 0 0,-1 0 0 0 0,1 1 214 0 0,-1-1-204 0 0,0 1-10 0 0,1-1 0 0 0,-1 2 0 0 0,1-1 0 0 0,-1-1 0 0 0,1 1-18 0 0,0 0 119 0 0,-1 0-88 0 0,0-1 51 0 0,1 2-64 0 0,0-2 0 0 0,0 2 0 0 0,0-2 0 0 0,-1 1 0 0 0,0 0 0 0 0,1 0 0 0 0,-1 0 52 0 0,1 1-48 0 0,0-1-4 0 0,-1 0 0 0 0,2 1 0 0 0,-2-1-280 0 0,1 0 531 0 0,-1 0-535 0 0,1 1 444 0 0,0 0-53 0 0,0-1-131 0 0,-1-1-186 0 0,0 1 98 0 0,0 0 536 0 0,1 1-424 0 0,0-2 0 0 0,-1 1 0 0 0,0-1 0 0 0,0 0 2 0 0,0 0 7 0 0,0 1 44 0 0,0-1-53 0 0,1 1 0 0 0,0 0 54 0 0,-1 1 32 0 0,1 0-26 0 0,-1-1-60 0 0,1 0 54 0 0,-1 0 22 0 0,0-1 138 0 0,1 2-78 0 0,-1-1-124 0 0,0 0 112 0 0,1 0-124 0 0,-1 2 64 0 0,0-2-64 0 0,1 0 0 0 0,-1 0 0 0 0,0-1 11 0 0,1 1 42 0 0,-1 0-53 0 0,0 1 0 0 0,1-1-124 0 0,-1 0 63 0 0,1 1 193 0 0,-1-2 319 0 0,0 1-1041 0 0,1 1 625 0 0,-1-1-70 0 0,0 0-29 0 0,1 0 64 0 0,-1 1 0 0 0,0 0-13 0 0,1 0-274 0 0,1 0-243 0 0,-2-1 327 0 0,0-1 138 0 0,0 2 309 0 0,1-2-286 0 0,-1 1 141 0 0,0 0-246 0 0,0 0-31 0 0,0 0 84 0 0,0-1 94 0 0,1 1 0 0 0,-1 0-13 0 0,1 0-54 0 0,0 0 3 0 0,-1 0 64 0 0,0 0 0 0 0,0-1 0 0 0,0 0 0 0 0,1 1 0 0 0,-1 0 0 0 0,0 0 0 0 0,1-1 0 0 0,-1 1 0 0 0,0 0 0 0 0,0 0 0 0 0,1 0 0 0 0,-1 0 0 0 0,0 0 0 0 0,1 1 0 0 0,-1-1 0 0 0,0-1 0 0 0,0 2 0 0 0,1-1 0 0 0,-1 1 0 0 0,0-2 0 0 0,0 1 0 0 0,1-1 0 0 0,-1 1 0 0 0,0 0 0 0 0,0 1-80 0 0,1 0 8 0 0,-1-1-14 0 0,0 0-78 0 0,0 0 110 0 0,0 0-18 0 0,0 0 72 0 0,0 0-64 0 0,1-1 64 0 0,-1 1-10 0 0,0-1-44 0 0,0 0 44 0 0,0 1-44 0 0,0 0 54 0 0,1 0 0 0 0,-1-1 0 0 0,0 1 0 0 0,0 0 0 0 0,0-1 0 0 0,0 1 0 0 0,0 0-53 0 0,0 0 42 0 0,1-1 11 0 0,-1 1 0 0 0,1 0 0 0 0,-1 0 0 0 0,0-1-10 0 0,0 1-44 0 0,0-1 54 0 0,0 1-10 0 0,1 0-54 0 0,0 0 236 0 0,-1 0 618 0 0,1 0-1487 0 0,-1 0-427 0 0,1 1 1709 0 0,-1-1-1169 0 0,0-1 618 0 0,0 0 0 0 0,0 0-1 0 0,0 0 1 0 0,0 0 0 0 0,0 0-1 0 0,0 0 1 0 0,0 0-1 0 0,0 0 1 0 0,0 0 0 0 0,0 0-1 0 0,0 0 1 0 0,0 0 0 0 0,0 0-1 0 0,0 0 1 0 0,0 0 0 0 0,0 0-1 0 0,0 0 1 0 0,0 0-1 0 0,0 0 1 0 0,0 0 0 0 0,0 0-1 0 0,0 0-33 0 0,0 2 276 0 0,0-2-450 0 0,1 2 120 0 0,-1-2 54 0 0,1 1 0 0 0,-1 0 0 0 0,0 0 0 0 0,0 1 0 0 0,1-2 0 0 0,-1 1 0 0 0,0-1 0 0 0,1 1 0 0 0,-1 0 0 0 0,0 0 0 0 0,0 0 0 0 0,0 0 0 0 0,0-1 0 0 0,1 2-94 0 0,-1-2-77 0 0,0 2-188 0 0,1-1 275 0 0,-1 0-66 0 0,0 0 96 0 0,1-1 54 0 0,-1 1-13 0 0,0 0-622 0 0,0 1 319 0 0,1-1-448 0 0,-1 1 476 0 0,0-1 224 0 0,1 0 64 0 0,-1 0-10 0 0,0 0-44 0 0,0 0 54 0 0,1-1 0 0 0,-1 0 0 0 0,0 2 0 0 0,1-1-64 0 0,-1 0 64 0 0,0 0 0 0 0,0 0 75 0 0,1 0-22 0 0,-1 0-53 0 0,1 0 54 0 0,-1 0-44 0 0,0 1-10 0 0,1-2 0 0 0,-1 1 240 0 0,1 1-213 0 0,-1-1 234 0 0,0-1-253 0 0,0 1-264 0 0,0 0 478 0 0,0 0-454 0 0,0 0 469 0 0,0 0-184 0 0,1 0-53 0 0,-1 1-13 0 0,1-1-518 0 0,-1 0 531 0 0,0 0 0 0 0,0-1 28 0 0,1 2 1071 0 0,-1-1-970 0 0,1 0-53 0 0,-1 0 38 0 0,0 0-104 0 0,0-1-10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0,1 0 0 0 0,-1 2 54 0 0,0-2-44 0 0,0 2-10 0 0,0-1 0 0 0,0-1 0 0 0,1 1 0 0 0,-1-1 0 0 0,0 2 0 0 0,0-2 0 0 0,1 2 0 0 0,0-1 0 0 0,-1 0 0 0 0,0 0 0 0 0,1 1 0 0 0,-1-2 0 0 0,1 2 0 0 0,-1-1 0 0 0,1 1 0 0 0,-1-2 0 0 0,1 2 0 0 0,-1-2 0 0 0,0 1 0 0 0,1 0 0 0 0,-1 1 0 0 0,0-1 0 0 0,1 0 0 0 0,0 1 0 0 0,-1-2 0 0 0,1 2 11 0 0,0-1 224 0 0,0 1-225 0 0,-1-1-10 0 0,1 0 0 0 0,-1 0-10 0 0,1 1 44 0 0,-1-1-34 0 0,1 0 0 0 0,-1-1 0 0 0,1 1 0 0 0,-1-1 0 0 0,0 1 0 0 0,0-1 0 0 0,1 1 0 0 0,-1-1 0 0 0,0 2 0 0 0,0-2 0 0 0,0 0 0 0 0,1 2 0 0 0,-1-2 0 0 0,1 1 0 0 0,0 0 0 0 0,-1 0 0 0 0,1 0 0 0 0,-1 0 0 0 0,1 0 0 0 0,-1 0 0 0 0,1-1 0 0 0,-1 1 0 0 0,1-1 0 0 0,-1 1 0 0 0,0 0 0 0 0,0-1 0 0 0,1 0 0 0 0,-1 1 0 0 0,0-1 0 0 0,1 1 0 0 0,0 0 0 0 0,-1 1 0 0 0,1-2 0 0 0,-1 1 0 0 0,0-1 0 0 0,0 0 0 0 0,0 1 0 0 0,1-1 0 0 0,-1 1 0 0 0,1-1 0 0 0,-1 1 0 0 0,1 0 0 0 0,0 0 0 0 0,-1 0 0 0 0,1 0 0 0 0,-1-1 0 0 0,0 1 0 0 0,1-1 0 0 0,0 1-190 0 0,-1-1 248 0 0,0 0 10 0 0,0 0-14 0 0,0 0-44 0 0,1 1-10 0 0,-1 0-73 0 0,0-1 5 0 0,1 0 4 0 0,-1 1 64 0 0,0-1 43 0 0,0 0-33 0 0,1 0-10 0 0,-1 0 0 0 0,1 1-10 0 0,-1-1-33 0 0,1 0 32 0 0,-1 1 11 0 0,0-1 0 0 0,1 0 0 0 0,-1 0 0 0 0,0 0 0 0 0,0 0 0 0 0,2 1 64 0 0,-2-1 11 0 0,1 1-192 0 0,0-1 233 0 0,0 0-38 0 0,-1 0-78 0 0,1 0 0 0 0,-1 0 0 0 0,0 0 0 0 0,0 0 11 0 0,3 0 128 0 0,-2 0 399 0 0,2 1-282 0 0,-3-1-244 0 0,0 0 47 0 0,0 0 12 0 0,1 0 14 0 0,-1-1-26 0 0,0 1 5 0 0,1 0-38 0 0,0 0 318 0 0,0 0-208 0 0,-1 0-136 0 0,0 0 0 0 0,1 0 0 0 0,-1-1 0 0 0,0 1 0 0 0,1 0 83 0 0,0-1 45 0 0,0 1 57 0 0,0 0-173 0 0,-1 0-12 0 0,1-1 132 0 0,1 1 302 0 0,-2 0-437 0 0,1-1 3 0 0,-1 1 301 0 0,2 0-151 0 0,-2 0-140 0 0,1 0 613 0 0,-1 0-118 0 0,0 0 9 0 0,0 0-793 0 0,0-1-228 0 0,1 1-109 0 0,0 0 616 0 0,-1 0 0 0 0,1-1 0 0 0,0 0 0 0 0,-1 1 0 0 0,1 0 0 0 0,-1-1 0 0 0,1 0 0 0 0,-1 1 0 0 0,1-1 0 0 0,0 0 0 0 0,-1 1 0 0 0,1-1 0 0 0,0 0 0 0 0,0 0 0 0 0,-1 1 54 0 0,1-2-44 0 0,-1 1-10 0 0,1 1 11 0 0,0-2 272 0 0,-1 2 159 0 0,1-1-455 0 0,-1 0-238 0 0,1 0 515 0 0,0 1-264 0 0,-1-1 0 0 0,1 0 0 0 0,0 0 538 0 0,-1 0-860 0 0,0 1 178 0 0,1-1 144 0 0,-1 1 0 0 0,1 0 0 0 0,0-1 0 0 0,0-1 928 0 0,-1 2-928 0 0,0-1 0 0 0,2-1 0 0 0,-2 2 0 0 0,1-1 0 0 0,-1 0 0 0 0,1-2 64 0 0,0 3-64 0 0,-1-1 0 0 0,0 0 0 0 0,1 0 0 0 0,-1 0-201 0 0,0-1 362 0 0,1 0-161 0 0,-1 0 0 0 0,0 1-186 0 0,1 0-160 0 0,0 0 854 0 0,-1 0-508 0 0,0 0 0 0 0,1 0 0 0 0,0 0 0 0 0,-1-1 0 0 0,0 1 11 0 0,0 1 42 0 0,1-1-53 0 0,0 0 72 0 0,-1-1-72 0 0,1 0 0 0 0,0 0 0 0 0,-1 2 0 0 0,0-2 0 0 0,0 1 0 0 0,0 0 0 0 0,0-1 0 0 0,0 0 0 0 0,1 1 0 0 0,0-1 0 0 0,-1 0 0 0 0,1 1 0 0 0,-1 0 0 0 0,1 0 0 0 0,-1 0 0 0 0,1-1 0 0 0,-1 1 0 0 0,1 0 0 0 0,-1-1 0 0 0,0 1-520 0 0,1 0 354 0 0,0-2 306 0 0,-1 2-646 0 0,1-1 694 0 0,0 0-188 0 0,-1 0 0 0 0,0 1 0 0 0,1 0 0 0 0,-1 0 0 0 0,0-1 0 0 0,1 1 0 0 0,-1 0 0 0 0,0-1 0 0 0,1 2 0 0 0,-1-2 0 0 0,0 1 0 0 0,1 1 0 0 0,0-4-168 0 0,-1 3 168 0 0,0-1 144 0 0,1 2-144 0 0,-1-2 0 0 0,1 0-176 0 0,-1 1 366 0 0,1-1-116 0 0,-1 0-74 0 0,0 0 0 0 0,0 1 0 0 0,0 0 0 0 0,1 0 0 0 0,-1 0 0 0 0,0 0-18 0 0,0 0-244 0 0,0 0 262 0 0,1-1 0 0 0,-1 1 0 0 0,1-1 202 0 0,-1 0-320 0 0,1 0 238 0 0,0 0-118 0 0,-1 1 8 0 0,0-2-214 0 0,0 1 424 0 0,1 0-378 0 0,-1 0 84 0 0,0 1 372 0 0,0-1-596 0 0,1 0 530 0 0,-1 2-452 0 0,0-2 208 0 0,1 0 12 0 0,-1 1 0 0 0,0-1 0 0 0,1 1 0 0 0,0-1 0 0 0,-1 1 0 0 0,0 0 152 0 0,2-3 456 0 0,-2 2-1129 0 0,1 1 1046 0 0,0 0-1109 0 0,0-1 660 0 0,-1 0-300 0 0,1 1 224 0 0,-1-2 0 0 0,2-1 728 0 0,-2 4-728 0 0,0 0 0 0 0,0 0 0 0 0,0 0 0 0 0,0 0 0 0 0,0 0 0 0 0,0 0 0 0 0,0 0 0 0 0,0-1 0 0 0,0 1 0 0 0,0 0 0 0 0,0 0 0 0 0,0 0 0 0 0,0-1 0 0 0,0 1 0 0 0,0 0 0 0 0,0-1-26 0 0,1-2-100 0 0,0 1 126 0 0,1-3-64 0 0,-1 3 64 0 0,0-1-64 0 0,-1 2 64 0 0,0-1 0 0 0,0 1-126 0 0,1-1 172 0 0,-1 1-46 0 0,1-2 0 0 0,0 2-112 0 0,-1 0 224 0 0,1-2-112 0 0,-1 2 0 0 0,1 0 0 0 0,0-1 0 0 0,0 0 0 0 0,-1 1 0 0 0,0 0 0 0 0,1-1 0 0 0,-1 1 0 0 0,1-1 0 0 0,-1 1 0 0 0,1-1-360 0 0,0 0 784 0 0,-1 2-752 0 0,0-2 200 0 0,1 1 128 0 0,-1-1 0 0 0,1 1 0 0 0,-1-1 0 0 0,1 1 0 0 0,-1 0 0 0 0,1 0 0 0 0,-1 0 0 0 0,0 0 416 0 0,1-1-192 0 0,0 1-224 0 0,0-1 0 0 0,0 0 0 0 0,-1 0 0 0 0,1 1 64 0 0,0-1-64 0 0,0 0 0 0 0,0 1 0 0 0,0-1 0 0 0,1-1 0 0 0,-2 1 0 0 0,1 1 0 0 0,0-1 0 0 0,-1 2 0 0 0,1-2 15 0 0,0 0 274 0 0,-1 2-214 0 0,2-3 42 0 0,-2 2-53 0 0,0 0-64 0 0,1 1 0 0 0,0-1 665 0 0,-1 0-1187 0 0,1 1 1046 0 0,0-1-1063 0 0,0 0 539 0 0,-1 1 0 0 0,1-2 0 0 0,0 1 0 0 0,0 1 0 0 0,0-1 0 0 0,0 1 0 0 0,-1 0 0 0 0,3-2 0 0 0,-3 2 0 0 0,1-2 24 0 0,-1 2-24 0 0,2 0 0 0 0,-1 0 92 0 0,-1 0-180 0 0,0 0 60 0 0,1-1 28 0 0,0 1 0 0 0,1 0 457 0 0,-2 0-530 0 0,1-1-103 0 0,-1 1 296 0 0,0 0 9 0 0,0 0-17 0 0,1 0-89 0 0,-1 0-23 0 0,1 0-208 0 0,-1 0 79 0 0,0 0 30 0 0,0 0 151 0 0,0 0 68 0 0,1 0 9 0 0,-1 0-17 0 0,0 0-89 0 0,0 0-23 0 0,1 0 0 0 0,-1 0 0 0 0,0 0 0 0 0,1 0-21 0 0,-1 0-81 0 0,0 0 1 0 0,0 0 42 0 0,0 0 334 0 0,1 0-259 0 0,-1 0-16 0 0,0 0 0 0 0,0 0 0 0 0,0-1 0 0 0,0 1 0 0 0,0 0 0 0 0,1 0 0 0 0,-1 0 0 0 0,0 0 0 0 0,0 0-20 0 0,0 0-76 0 0,0 0-2 0 0,0 0 23 0 0,1 0 81 0 0,-1 0 96 0 0,0 0-2 0 0,1 0 16 0 0,-1 0-5599 0 0,0 0-2580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30T02:40:19.805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3 1840 0 0,'0'0'332'0'0,"0"0"723"0"0,0 0 317 0 0,0 0 61 0 0,0 0-140 0 0,0 0-616 0 0,0 0-270 0 0,0 0 261 0 0,0-1-431 0 0,0 1-39 0 0,0 0-6 0 0,0 0 8 0 0,0 0 33 0 0,0 0 14 0 0,0 0 1 0 0,0 0 18 0 0,0 0 80 0 0,0 0 406 0 0,0 0 1527 0 0,0 0 3855 0 0,1 0-5320 0 0,-1 0-710 0 0,0 0 0 0 0,0 0 871 0 0,0 0-910 0 0,0 0-54 0 0,1 0 109 0 0,-1 0 161 0 0,1 0-269 0 0,0 0 52 0 0,0 0 488 0 0,-1 1-552 0 0,0-1-80 0 0,0 0-266 0 0,1 0 324 0 0,0 1 22 0 0,-1-1 0 0 0,0 0 0 0 0,0 0 0 0 0,1 0 0 0 0,0 1 0 0 0,-1-1 0 0 0,1 0 0 0 0,-1 0 0 0 0,0 1 0 0 0,0-1 0 0 0,1 0 64 0 0,-1 0-64 0 0,1 1 0 0 0,-1-1 11 0 0,0 0 32 0 0,0 0-33 0 0,1 1 186 0 0,0-1-130 0 0,0 1-56 0 0,0 0 54 0 0,-1-1-64 0 0,1 0 0 0 0,-1 0 0 0 0,0 0 0 0 0,0 0 0 0 0,1 1 214 0 0,-1-1-204 0 0,0 1-10 0 0,0-1 0 0 0,1 1 0 0 0,-1-1 0 0 0,0 0 0 0 0,0 1-18 0 0,1 0 119 0 0,0-1-88 0 0,-1 0 51 0 0,0 1-64 0 0,0-1 0 0 0,1 2 0 0 0,-1-2 0 0 0,1 0 0 0 0,-1 1 0 0 0,1-1 0 0 0,-1 1 52 0 0,0 0-48 0 0,0 0-4 0 0,1-1 0 0 0,0 2 0 0 0,-1-2-280 0 0,0 1 531 0 0,0 0-535 0 0,1 0 444 0 0,-1 0-53 0 0,1 0-131 0 0,-1-1-186 0 0,0 0 98 0 0,1 1 536 0 0,-1 0-424 0 0,0-1 0 0 0,0 1 0 0 0,0-1 0 0 0,0 0 2 0 0,0 0 7 0 0,1 0 44 0 0,-1 0-53 0 0,0 1 0 0 0,0-1 54 0 0,0 2 32 0 0,1-1-26 0 0,-1-1-60 0 0,1 1 54 0 0,-1 0 22 0 0,0-1 138 0 0,0 1-78 0 0,0-1-124 0 0,1 1 112 0 0,-1 0-124 0 0,0 1 64 0 0,0-2-64 0 0,0 1 0 0 0,0-1 0 0 0,1 0 11 0 0,-1 1 42 0 0,1 0-53 0 0,-1 0 0 0 0,0-1-124 0 0,0 1 63 0 0,0 0 193 0 0,0-1 319 0 0,0 1-1041 0 0,1 0 625 0 0,-1 0-70 0 0,0-1-29 0 0,0 1 64 0 0,1 0 0 0 0,-1 0-13 0 0,1 0-274 0 0,-1 1-243 0 0,0-2 327 0 0,1 0 138 0 0,-1 2 309 0 0,0-2-286 0 0,0 0 141 0 0,0 1-246 0 0,0-1-31 0 0,0 1 84 0 0,0-1 94 0 0,0 1 0 0 0,1-1-13 0 0,-1 1-54 0 0,1-1 3 0 0,-1 1 64 0 0,0 0 0 0 0,0-1 0 0 0,0 0 0 0 0,0 0 0 0 0,1 1 0 0 0,-1-1 0 0 0,0 0 0 0 0,0 1 0 0 0,1 0 0 0 0,-1-1 0 0 0,0 1 0 0 0,0-1 0 0 0,0 1 0 0 0,0 0 0 0 0,0 0 0 0 0,0-1 0 0 0,1 1 0 0 0,-1 0 0 0 0,0 0 0 0 0,0-1 0 0 0,0 1 0 0 0,0-1 0 0 0,0 0 0 0 0,0 1 0 0 0,0 0-80 0 0,1 0 8 0 0,0 0-14 0 0,-1-1-78 0 0,0 1 110 0 0,0 0-18 0 0,0-1 72 0 0,0 1-64 0 0,0-1 64 0 0,0 0-10 0 0,0 0-44 0 0,0 0 44 0 0,0 1-44 0 0,0 0 54 0 0,0-1 0 0 0,0 0 0 0 0,1 1 0 0 0,-1-1 0 0 0,0 0 0 0 0,0 1 0 0 0,0 0-53 0 0,0-1 42 0 0,0 0 11 0 0,0 1 0 0 0,0-1 0 0 0,0 1 0 0 0,1-1-10 0 0,-1 1-44 0 0,0-1 54 0 0,0 0-10 0 0,1 1-54 0 0,-1 0 236 0 0,0-1 618 0 0,0 1-1487 0 0,1-1-427 0 0,-1 2 1709 0 0,0-2-1169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0,1-2 54 0 0,-1 0 0 0 0,1 1 0 0 0,-1-1 0 0 0,0 2 0 0 0,0-2 0 0 0,0 0 0 0 0,0 0 0 0 0,0 1 0 0 0,0-1 0 0 0,0 1 0 0 0,1 0 0 0 0,-1-1 0 0 0,0 0 0 0 0,0 1-94 0 0,0-1-77 0 0,0 2-188 0 0,0-2 275 0 0,0 1-66 0 0,1 0 96 0 0,-1-1 54 0 0,0 0-13 0 0,1 1-622 0 0,-1 0 319 0 0,0 0-448 0 0,0 0 476 0 0,0-1 224 0 0,0 1 64 0 0,0 0-10 0 0,1-1-44 0 0,-1 1 54 0 0,0-1 0 0 0,0 0 0 0 0,0 1 0 0 0,0 0-64 0 0,0-1 64 0 0,1 1 0 0 0,-1-1 75 0 0,1 1-22 0 0,-1 0-53 0 0,0-1 54 0 0,0 1-44 0 0,0 0-10 0 0,0-1 0 0 0,1 1 240 0 0,-1 0-213 0 0,0 0 234 0 0,0-1-253 0 0,0 0-264 0 0,1 1 478 0 0,-1-1-454 0 0,0 1 469 0 0,0 0-184 0 0,0-1-53 0 0,0 1-13 0 0,0 0-518 0 0,0 0 531 0 0,1-1 0 0 0,-1 0 28 0 0,0 1 1071 0 0,0 0-970 0 0,0 0-53 0 0,0-1 38 0 0,1 1-104 0 0,-1-1-10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2 54 0 0,0-2-44 0 0,0 1-10 0 0,1-1 0 0 0,-1 0 0 0 0,0 1 0 0 0,0-1 0 0 0,0 1 0 0 0,0-1 0 0 0,1 2 0 0 0,-1-2 0 0 0,0 1 0 0 0,0-1 0 0 0,0 2 0 0 0,0-2 0 0 0,1 1 0 0 0,0-1 0 0 0,-1 2 0 0 0,0-2 0 0 0,0 1 0 0 0,0-1 0 0 0,1 0 0 0 0,-1 1 0 0 0,0 0 0 0 0,0 0 0 0 0,1-1 0 0 0,0 2 0 0 0,-1-2 0 0 0,0 1 11 0 0,0-1 224 0 0,1 2-225 0 0,-1-2-10 0 0,0 1 0 0 0,0 0-10 0 0,2 0 44 0 0,-2-1-34 0 0,0 1 0 0 0,0-1 0 0 0,0 1 0 0 0,0-1 0 0 0,1 0 0 0 0,-1 0 0 0 0,0 1 0 0 0,0-1 0 0 0,0 1 0 0 0,0-1 0 0 0,0 0 0 0 0,0 1 0 0 0,1-1 0 0 0,-1 1 0 0 0,1-1 0 0 0,-1 1 0 0 0,0 0 0 0 0,1-1 0 0 0,-1 1 0 0 0,1-1 0 0 0,-1 0 0 0 0,0 1 0 0 0,0-1 0 0 0,0 1 0 0 0,1-1 0 0 0,-1 0 0 0 0,0 0 0 0 0,0 1 0 0 0,0-1 0 0 0,0 0 0 0 0,1 1 0 0 0,0 0 0 0 0,-1-1 0 0 0,0 1 0 0 0,0-1 0 0 0,0 0 0 0 0,0 1 0 0 0,0-1 0 0 0,1 0 0 0 0,-1 0 0 0 0,0 1 0 0 0,1-1 0 0 0,-1 1 0 0 0,1 0 0 0 0,-1-1 0 0 0,0 0 0 0 0,0 1 0 0 0,0-1 0 0 0,1 0-190 0 0,-1 0 248 0 0,0 0 10 0 0,0 0-14 0 0,0 0-44 0 0,0 1-10 0 0,0 0-73 0 0,1-1 5 0 0,-1 0 4 0 0,0 0 64 0 0,0 0 43 0 0,1 0-33 0 0,-1 0-10 0 0,0 0 0 0 0,0 1-10 0 0,0-1-33 0 0,1 0 32 0 0,-1 0 11 0 0,0 0 0 0 0,0 0 0 0 0,0 0 0 0 0,1 0 0 0 0,-1 0 0 0 0,1 1 64 0 0,-1-1 11 0 0,1 1-192 0 0,-1-1 233 0 0,0 0-38 0 0,1 0-78 0 0,-1 0 0 0 0,0 0 0 0 0,1 0 0 0 0,-1 0 11 0 0,1 0 128 0 0,0 0 399 0 0,0 0-282 0 0,0 0-244 0 0,-1 0 47 0 0,0 0 12 0 0,0 0 14 0 0,0 0-26 0 0,1 0 5 0 0,-1 0-38 0 0,0 0 318 0 0,1 0-208 0 0,-1 0-136 0 0,0 0 0 0 0,0 0 0 0 0,1-1 0 0 0,-1 1 0 0 0,0 0 83 0 0,1-1 45 0 0,0 1 57 0 0,-1 0-173 0 0,0 0-12 0 0,0 0 132 0 0,2 0 302 0 0,-2 0-437 0 0,0-1 3 0 0,1 1 301 0 0,-1 0-151 0 0,1 0-140 0 0,0 0 613 0 0,-1 0-118 0 0,0 0 9 0 0,0 0-793 0 0,0 0-228 0 0,0 0-109 0 0,0 0 616 0 0,1 0 0 0 0,-1-1 0 0 0,0 0 0 0 0,0 1 0 0 0,1 0 0 0 0,-1 0 0 0 0,1-1 0 0 0,-1 1 0 0 0,0 0 0 0 0,1-1 0 0 0,0 1 0 0 0,-1-1 0 0 0,0 1 0 0 0,1-1 0 0 0,-1 1 54 0 0,0-1-44 0 0,1 0-10 0 0,-1 1 11 0 0,1-1 272 0 0,-1 1 159 0 0,1-1-455 0 0,-1 1-238 0 0,0-1 515 0 0,0 1-264 0 0,1 0 0 0 0,0-1 0 0 0,-1 0 538 0 0,0 1-860 0 0,0 0 178 0 0,0-1 144 0 0,0 1 0 0 0,1 0 0 0 0,-1 0 0 0 0,1-2 928 0 0,0 2-928 0 0,-1 0 0 0 0,0-1 0 0 0,0 1 0 0 0,1-1 0 0 0,-1 0 0 0 0,1 0 64 0 0,-1 1-64 0 0,0-1 0 0 0,1 0 0 0 0,-1 1 0 0 0,0-1-201 0 0,0 0 362 0 0,0 0-161 0 0,1-1 0 0 0,-1 2-186 0 0,0-1-160 0 0,0 1 854 0 0,0-1-508 0 0,1 0 0 0 0,-1 1 0 0 0,1-1 0 0 0,-1 0 0 0 0,0 0 11 0 0,0 1 42 0 0,1 0-53 0 0,-1-1 72 0 0,1 0-72 0 0,-1 0 0 0 0,0 0 0 0 0,1 1 0 0 0,-2-2 0 0 0,1 2 0 0 0,1-1 0 0 0,-1 0 0 0 0,0 0 0 0 0,0 0 0 0 0,0 0 0 0 0,1 0 0 0 0,-1 0 0 0 0,1 0 0 0 0,-1 1 0 0 0,0-1 0 0 0,0 0 0 0 0,1 0 0 0 0,-1 1 0 0 0,0-1 0 0 0,0 0-520 0 0,0 0 354 0 0,1 0 306 0 0,0 0-646 0 0,-1 0 694 0 0,0 0-188 0 0,1-1 0 0 0,-1 2 0 0 0,0-1 0 0 0,0 0 0 0 0,0 0 0 0 0,0 1 0 0 0,1-1 0 0 0,-1 0 0 0 0,0 1 0 0 0,1-1 0 0 0,-1 0 0 0 0,0 1 0 0 0,0-2-168 0 0,1 1 168 0 0,-1 0 144 0 0,0 1-144 0 0,0-1 0 0 0,0-1-176 0 0,1 2 366 0 0,-1-1-116 0 0,0-1-74 0 0,1 1 0 0 0,-1 0 0 0 0,0 1 0 0 0,0-1 0 0 0,0 1 0 0 0,0-1-18 0 0,0 0-244 0 0,0 1 262 0 0,0-1 0 0 0,1 0 0 0 0,-1 0 202 0 0,0 0-320 0 0,0-1 238 0 0,1 1-118 0 0,-1 1 8 0 0,1-2-214 0 0,-1 1 424 0 0,0-1-378 0 0,0 1 84 0 0,0 0 372 0 0,0 0-596 0 0,0 0 530 0 0,0 1-452 0 0,0-1 208 0 0,1 0 12 0 0,0 0 0 0 0,-1 0 0 0 0,0 0 0 0 0,0 0 0 0 0,0 0 0 0 0,1 1 152 0 0,0-3 456 0 0,-1 2-1129 0 0,1 1 1046 0 0,-1-1-1109 0 0,0 0 660 0 0,1-1-300 0 0,-1 2 224 0 0,0-2 0 0 0,1 0 728 0 0,-1 2-728 0 0,0 0 0 0 0,0 0 0 0 0,0 0 0 0 0,0 0 0 0 0,0 0 0 0 0,1 0 0 0 0,-1 0 0 0 0,0-1 0 0 0,0 1 0 0 0,0 0 0 0 0,0 0 0 0 0,0 0 0 0 0,0-1 0 0 0,0 1 0 0 0,0 0 0 0 0,0 0-26 0 0,0-2-100 0 0,1 1 126 0 0,-1-2-64 0 0,1 2 64 0 0,0-1-64 0 0,-1 1 64 0 0,0 0 0 0 0,0 0-126 0 0,1 0 172 0 0,-1 0-46 0 0,0 0 0 0 0,0 0-112 0 0,1 0 224 0 0,-1 0-112 0 0,1 0 0 0 0,-1 0 0 0 0,0 0 0 0 0,1 0 0 0 0,-1 0 0 0 0,0 1 0 0 0,0-1 0 0 0,1 0 0 0 0,0 0 0 0 0,-1 0 0 0 0,0 0-360 0 0,0 0 784 0 0,0 1-752 0 0,1-2 200 0 0,-1 2 128 0 0,0-1 0 0 0,1 0 0 0 0,-1 0 0 0 0,0 0 0 0 0,1 1 0 0 0,-1-1 0 0 0,0 0 0 0 0,0 1 416 0 0,1-1-192 0 0,-1 0-224 0 0,1 0 0 0 0,-1 0 0 0 0,1-1 0 0 0,-1 2 64 0 0,1-2-64 0 0,0 1 0 0 0,-1 1 0 0 0,0-2 0 0 0,1 1 0 0 0,0-1 0 0 0,0 2 0 0 0,-1-1 0 0 0,0 1 0 0 0,0-2 15 0 0,1 1 274 0 0,-1 1-214 0 0,1-2 42 0 0,-1 2-53 0 0,1-1-64 0 0,-1 1 0 0 0,0 0 665 0 0,1-1-1187 0 0,-1 1 1046 0 0,0-1-1063 0 0,1 1 539 0 0,0 0 0 0 0,-1-2 0 0 0,1 2 0 0 0,-1 0 0 0 0,1-1 0 0 0,0 1 0 0 0,-1 0 0 0 0,1-1 0 0 0,-1 1 0 0 0,1-1 24 0 0,-1 1-24 0 0,1 0 0 0 0,-1 0 92 0 0,0 0-180 0 0,0 0 60 0 0,1-1 28 0 0,0 1 0 0 0,0 0 457 0 0,-1 0-530 0 0,0 0-103 0 0,1 0 296 0 0,-1 0 9 0 0,0 0-17 0 0,0 0-89 0 0,1 0-23 0 0,-1 0-208 0 0,0 0 79 0 0,0 0 30 0 0,0 0 151 0 0,0 0 68 0 0,0 0 9 0 0,0 0-17 0 0,1 0-89 0 0,-1 0-23 0 0,0 0 0 0 0,0 0 0 0 0,0 0 0 0 0,0 0-21 0 0,0 0-81 0 0,0 0 1 0 0,0 0 42 0 0,1 0 334 0 0,-1 0-259 0 0,0 0-16 0 0,1 0 0 0 0,-1 0 0 0 0,0-1 0 0 0,0 1 0 0 0,0 0 0 0 0,0 0 0 0 0,0 0 0 0 0,0 0 0 0 0,0 0-20 0 0,0 0-76 0 0,0 0-2 0 0,0 0 23 0 0,1 0 81 0 0,-1 0 96 0 0,0 0-2 0 0,0 0 16 0 0,0 0-5599 0 0,0 0-2580 0 0</inkml:trace>
  <inkml:trace contextRef="#ctx0" brushRef="#br0" timeOffset="1">196 3 1840 0 0,'0'0'332'0'0,"0"0"723"0"0,0 0 317 0 0,0 0 61 0 0,0 0-140 0 0,0 0-616 0 0,0 0-270 0 0,0 0 261 0 0,0-1-431 0 0,0 1-39 0 0,0 0-6 0 0,0 0 8 0 0,0 0 33 0 0,0 0 14 0 0,0 0 1 0 0,0 0 18 0 0,0 0 80 0 0,0 0 406 0 0,0 0 1527 0 0,0 0 3855 0 0,0 0-5320 0 0,0 0-710 0 0,0 0 0 0 0,1 0 871 0 0,-1 0-910 0 0,0 0-54 0 0,1 0 109 0 0,-1 0 161 0 0,1 0-269 0 0,0 0 52 0 0,-1 0 488 0 0,0 1-552 0 0,1-1-80 0 0,0 0-266 0 0,-1 0 324 0 0,1 1 22 0 0,-1-1 0 0 0,0 0 0 0 0,0 0 0 0 0,1 0 0 0 0,0 1 0 0 0,-1-1 0 0 0,0 0 0 0 0,1 0 0 0 0,-1 1 0 0 0,0-1 0 0 0,1 0 64 0 0,-1 0-64 0 0,0 1 0 0 0,0-1 11 0 0,1 0 32 0 0,-1 0-33 0 0,1 1 186 0 0,-1-1-130 0 0,2 1-56 0 0,-1 0 54 0 0,0-1-64 0 0,-1 0 0 0 0,0 0 0 0 0,0 0 0 0 0,0 0 0 0 0,0 1 214 0 0,1-1-204 0 0,-1 1-10 0 0,0-1 0 0 0,0 1 0 0 0,1-1 0 0 0,-1 0 0 0 0,1 1-18 0 0,-1 0 119 0 0,0-1-88 0 0,0 0 51 0 0,1 1-64 0 0,-1-1 0 0 0,1 2 0 0 0,-1-2 0 0 0,1 0 0 0 0,-1 1 0 0 0,0-1 0 0 0,0 1 52 0 0,1 0-48 0 0,-1 0-4 0 0,1-1 0 0 0,0 2 0 0 0,-1-2-280 0 0,0 1 531 0 0,0 0-535 0 0,0 0 444 0 0,1 0-53 0 0,-1 0-131 0 0,1-1-186 0 0,-2 0 98 0 0,2 1 536 0 0,0 0-424 0 0,-1-1 0 0 0,0 1 0 0 0,0-1 0 0 0,0 0 2 0 0,0 0 7 0 0,1 0 44 0 0,-1 0-53 0 0,0 1 0 0 0,0-1 54 0 0,0 2 32 0 0,1-1-26 0 0,-1-1-60 0 0,1 1 54 0 0,-1 0 22 0 0,0-1 138 0 0,0 1-78 0 0,0-1-124 0 0,0 1 112 0 0,0 0-124 0 0,1 1 64 0 0,-1-2-64 0 0,1 1 0 0 0,-1-1 0 0 0,0 0 11 0 0,0 1 42 0 0,0 0-53 0 0,0 0 0 0 0,0-1-124 0 0,1 1 63 0 0,-1 0 193 0 0,0-1 319 0 0,0 1-1041 0 0,1 0 625 0 0,-1 0-70 0 0,0-1-29 0 0,1 1 64 0 0,-1 0 0 0 0,0 0-13 0 0,0 0-274 0 0,1 1-243 0 0,-1-2 327 0 0,0 0 138 0 0,1 2 309 0 0,-1-2-286 0 0,0 0 141 0 0,0 1-246 0 0,0-1-31 0 0,0 1 84 0 0,0-1 94 0 0,1 1 0 0 0,-1-1-13 0 0,0 1-54 0 0,0-1 3 0 0,1 1 64 0 0,-1 0 0 0 0,0-1 0 0 0,0 0 0 0 0,0 0 0 0 0,0 1 0 0 0,0-1 0 0 0,0 0 0 0 0,0 1 0 0 0,1 0 0 0 0,-1-1 0 0 0,1 1 0 0 0,-1-1 0 0 0,0 1 0 0 0,0 0 0 0 0,0 0 0 0 0,0-1 0 0 0,0 1 0 0 0,0 0 0 0 0,1 0 0 0 0,-1-1 0 0 0,0 1 0 0 0,0-1 0 0 0,0 0 0 0 0,0 1 0 0 0,0 0-80 0 0,1 0 8 0 0,-1 0-14 0 0,0-1-78 0 0,0 1 110 0 0,0 0-18 0 0,0-1 72 0 0,1 1-64 0 0,-1-1 64 0 0,0 0-10 0 0,0 0-44 0 0,0 0 44 0 0,0 1-44 0 0,0 0 54 0 0,0-1 0 0 0,0 0 0 0 0,0 1 0 0 0,0-1 0 0 0,0 0 0 0 0,0 1 0 0 0,0 0-53 0 0,0-1 42 0 0,1 0 11 0 0,-1 1 0 0 0,0-1 0 0 0,0 1 0 0 0,0-1-10 0 0,0 1-44 0 0,1-1 54 0 0,-1 0-10 0 0,0 1-54 0 0,1 0 236 0 0,-1-1 618 0 0,0 1-1487 0 0,0-1-427 0 0,1 2 1709 0 0,-1-2-1169 0 0,0 0 618 0 0,0 0 0 0 0,0 0-1 0 0,0 0 1 0 0,0 0 0 0 0,0 0-1 0 0,0 0 1 0 0,0 0-1 0 0,0 0 1 0 0,0 0 0 0 0,0 0-1 0 0,0 0 1 0 0,0 0 0 0 0,0 0-1 0 0,0 0 1 0 0,0 0 0 0 0,0 0-1 0 0,0 0 1 0 0,0 0-1 0 0,0 0 1 0 0,0 0 0 0 0,0 0-1 0 0,0 0-33 0 0,0 1 276 0 0,0-1-450 0 0,1 2 120 0 0,-1-2 54 0 0,0 0 0 0 0,0 1 0 0 0,0-1 0 0 0,1 2 0 0 0,-1-2 0 0 0,0 0 0 0 0,0 0 0 0 0,0 1 0 0 0,0-1 0 0 0,0 1 0 0 0,0 0 0 0 0,0-1 0 0 0,1 0 0 0 0,-1 1-94 0 0,0-1-77 0 0,0 2-188 0 0,0-2 275 0 0,1 1-66 0 0,-1 0 96 0 0,0-1 54 0 0,0 0-13 0 0,0 1-622 0 0,0 0 319 0 0,1 0-448 0 0,-1 0 476 0 0,0-1 224 0 0,0 1 64 0 0,0 0-10 0 0,0-1-44 0 0,0 1 54 0 0,1-1 0 0 0,-1 0 0 0 0,0 1 0 0 0,1 0-64 0 0,-1-1 64 0 0,0 1 0 0 0,0-1 75 0 0,0 1-22 0 0,0 0-53 0 0,1-1 54 0 0,-1 1-44 0 0,0 0-10 0 0,0-1 0 0 0,0 1 240 0 0,0 0-213 0 0,0 0 234 0 0,1-1-253 0 0,-1 0-264 0 0,0 1 478 0 0,0-1-454 0 0,0 1 469 0 0,1 0-184 0 0,-1-1-53 0 0,0 1-13 0 0,0 0-518 0 0,0 0 531 0 0,0-1 0 0 0,0 0 28 0 0,1 1 1071 0 0,-1 0-970 0 0,0 0-53 0 0,0-1 38 0 0,0 1-104 0 0,0-1-10 0 0,0 0 0 0 0,0 0 0 0 0,0 0 0 0 0,0 0 0 0 0,1 0 0 0 0,-1 0 0 0 0,0 0 0 0 0,0 0 0 0 0,0 0 0 0 0,0 0 0 0 0,0 0 0 0 0,0 0 0 0 0,0 0 0 0 0,0 0 0 0 0,0 0 0 0 0,0 0 0 0 0,0 0 0 0 0,0 0 0 0 0,0 0 0 0 0,0 0 0 0 0,0 0 0 0 0,0 0 0 0 0,0 0 0 0 0,0 0 0 0 0,0 0 0 0 0,0 0 0 0 0,0 0 0 0 0,0 0 0 0 0,0 0 0 0 0,0 2 54 0 0,0-2-44 0 0,0 1-10 0 0,0-1 0 0 0,0 0 0 0 0,1 1 0 0 0,-1-1 0 0 0,0 1 0 0 0,0-1 0 0 0,0 2 0 0 0,1-2 0 0 0,-1 1 0 0 0,0-1 0 0 0,0 2 0 0 0,0-2 0 0 0,0 1 0 0 0,1-1 0 0 0,0 2 0 0 0,-1-2 0 0 0,0 1 0 0 0,0-1 0 0 0,0 0 0 0 0,0 1 0 0 0,1 0 0 0 0,-1 0 0 0 0,1-1 0 0 0,-1 2 0 0 0,1-2 0 0 0,-1 1 11 0 0,0-1 224 0 0,1 2-225 0 0,-1-2-10 0 0,1 1 0 0 0,-1 0-10 0 0,0 0 44 0 0,0-1-34 0 0,1 1 0 0 0,-1-1 0 0 0,0 1 0 0 0,0-1 0 0 0,0 0 0 0 0,0 0 0 0 0,0 1 0 0 0,1-1 0 0 0,-1 1 0 0 0,1-1 0 0 0,-1 0 0 0 0,0 1 0 0 0,0-1 0 0 0,0 1 0 0 0,1-1 0 0 0,-1 1 0 0 0,0 0 0 0 0,0-1 0 0 0,0 1 0 0 0,1-1 0 0 0,-1 0 0 0 0,1 1 0 0 0,-1-1 0 0 0,0 1 0 0 0,0-1 0 0 0,0 0 0 0 0,1 0 0 0 0,-1 1 0 0 0,0-1 0 0 0,0 0 0 0 0,1 1 0 0 0,-1 0 0 0 0,1-1 0 0 0,-1 1 0 0 0,0-1 0 0 0,0 0 0 0 0,0 1 0 0 0,0-1 0 0 0,0 0 0 0 0,0 0 0 0 0,1 1 0 0 0,-1-1 0 0 0,1 1 0 0 0,-1 0 0 0 0,1-1 0 0 0,-1 0 0 0 0,0 1 0 0 0,0-1 0 0 0,1 0-190 0 0,-1 0 248 0 0,0 0 10 0 0,0 0-14 0 0,0 0-44 0 0,0 1-10 0 0,1 0-73 0 0,-1-1 5 0 0,0 0 4 0 0,0 0 64 0 0,0 0 43 0 0,0 0-33 0 0,1 0-10 0 0,-1 0 0 0 0,0 1-10 0 0,0-1-33 0 0,0 0 32 0 0,1 0 11 0 0,-1 0 0 0 0,0 0 0 0 0,1 0 0 0 0,-1 0 0 0 0,0 0 0 0 0,1 1 64 0 0,-1-1 11 0 0,0 1-192 0 0,1-1 233 0 0,0 0-38 0 0,-1 0-78 0 0,0 0 0 0 0,0 0 0 0 0,0 0 0 0 0,1 0 11 0 0,-1 0 128 0 0,2 0 399 0 0,-1 0-282 0 0,-1 0-244 0 0,0 0 47 0 0,0 0 12 0 0,1 0 14 0 0,-1 0-26 0 0,1 0 5 0 0,-1 0-38 0 0,0 0 318 0 0,1 0-208 0 0,-1 0-136 0 0,0 0 0 0 0,1 0 0 0 0,-1-1 0 0 0,0 1 0 0 0,0 0 83 0 0,1-1 45 0 0,-1 1 57 0 0,1 0-173 0 0,-1 0-12 0 0,1 0 132 0 0,0 0 302 0 0,-1 0-437 0 0,0-1 3 0 0,0 1 301 0 0,2 0-151 0 0,-2 0-140 0 0,1 0 613 0 0,-1 0-118 0 0,0 0 9 0 0,0 0-793 0 0,0 0-228 0 0,0 0-109 0 0,0 0 616 0 0,0 0 0 0 0,1-1 0 0 0,0 0 0 0 0,-1 1 0 0 0,0 0 0 0 0,0 0 0 0 0,1-1 0 0 0,-1 1 0 0 0,0 0 0 0 0,1-1 0 0 0,-1 1 0 0 0,0-1 0 0 0,1 1 0 0 0,-1-1 0 0 0,1 1 54 0 0,-1-1-44 0 0,0 0-10 0 0,0 1 11 0 0,1-1 272 0 0,0 1 159 0 0,-1-1-455 0 0,1 1-238 0 0,-1-1 515 0 0,1 1-264 0 0,-1 0 0 0 0,0-1 0 0 0,1 0 538 0 0,-1 1-860 0 0,0 0 178 0 0,0-1 144 0 0,0 1 0 0 0,0 0 0 0 0,1 0 0 0 0,0-2 928 0 0,-1 2-928 0 0,0 0 0 0 0,1-1 0 0 0,-1 1 0 0 0,1-1 0 0 0,-1 0 0 0 0,1 0 64 0 0,-1 1-64 0 0,0-1 0 0 0,0 0 0 0 0,0 1 0 0 0,1-1-201 0 0,-1 0 362 0 0,0 0-161 0 0,1-1 0 0 0,-1 2-186 0 0,0-1-160 0 0,1 1 854 0 0,-1-1-508 0 0,0 0 0 0 0,0 1 0 0 0,0-1 0 0 0,1 0 0 0 0,-1 0 11 0 0,0 1 42 0 0,0 0-53 0 0,0-1 72 0 0,1 0-72 0 0,0 0 0 0 0,-1 0 0 0 0,0 1 0 0 0,0-2 0 0 0,0 2 0 0 0,0-1 0 0 0,0 0 0 0 0,1 0 0 0 0,-1 0 0 0 0,0 0 0 0 0,0 0 0 0 0,1 0 0 0 0,-1 0 0 0 0,1 1 0 0 0,-1-1 0 0 0,0 0 0 0 0,0 0 0 0 0,0 1 0 0 0,1-1 0 0 0,0 0-520 0 0,-1 0 354 0 0,0 0 306 0 0,0 0-646 0 0,1 0 694 0 0,-1 0-188 0 0,0-1 0 0 0,0 2 0 0 0,1-1 0 0 0,-1 0 0 0 0,1 0 0 0 0,-1 1 0 0 0,0-1 0 0 0,0 0 0 0 0,0 1 0 0 0,0-1 0 0 0,0 0 0 0 0,0 1 0 0 0,1-2-168 0 0,-1 1 168 0 0,1 0 144 0 0,-1 1-144 0 0,0-1 0 0 0,1-1-176 0 0,-1 2 366 0 0,0-1-116 0 0,0-1-74 0 0,0 1 0 0 0,0 0 0 0 0,0 1 0 0 0,0-1 0 0 0,1 1 0 0 0,-1-1-18 0 0,0 0-244 0 0,0 1 262 0 0,0-1 0 0 0,0 0 0 0 0,1 0 202 0 0,-1 0-320 0 0,1-1 238 0 0,-1 1-118 0 0,0 1 8 0 0,0-2-214 0 0,0 1 424 0 0,0-1-378 0 0,1 1 84 0 0,-1 0 372 0 0,0 0-596 0 0,0 0 530 0 0,0 1-452 0 0,0-1 208 0 0,1 0 12 0 0,-1 0 0 0 0,1 0 0 0 0,-1 0 0 0 0,0 0 0 0 0,0 0 0 0 0,0 1 152 0 0,1-3 456 0 0,0 2-1129 0 0,-1 1 1046 0 0,0-1-1109 0 0,1 0 660 0 0,-1-1-300 0 0,0 2 224 0 0,1-2 0 0 0,0 0 728 0 0,-1 2-728 0 0,0 0 0 0 0,0 0 0 0 0,0 0 0 0 0,0 0 0 0 0,0 0 0 0 0,0 0 0 0 0,0 0 0 0 0,0-1 0 0 0,0 1 0 0 0,0 0 0 0 0,0 0 0 0 0,0 0 0 0 0,0-1 0 0 0,0 1 0 0 0,0 0 0 0 0,0 0-26 0 0,1-2-100 0 0,-1 1 126 0 0,2-2-64 0 0,-2 2 64 0 0,0-1-64 0 0,1 1 64 0 0,-1 0 0 0 0,0 0-126 0 0,0 0 172 0 0,0 0-46 0 0,1 0 0 0 0,0 0-112 0 0,-1 0 224 0 0,0 0-112 0 0,0 0 0 0 0,1 0 0 0 0,-1 0 0 0 0,1 0 0 0 0,-1 0 0 0 0,0 1 0 0 0,1-1 0 0 0,-1 0 0 0 0,0 0 0 0 0,1 0 0 0 0,-1 0-360 0 0,0 0 784 0 0,0 1-752 0 0,1-2 200 0 0,-1 2 128 0 0,0-1 0 0 0,1 0 0 0 0,-1 0 0 0 0,0 0 0 0 0,0 1 0 0 0,1-1 0 0 0,-1 0 0 0 0,0 1 416 0 0,0-1-192 0 0,1 0-224 0 0,0 0 0 0 0,-1 0 0 0 0,0-1 0 0 0,1 2 64 0 0,0-2-64 0 0,-1 1 0 0 0,1 1 0 0 0,-1-2 0 0 0,1 1 0 0 0,0-1 0 0 0,-1 2 0 0 0,1-1 0 0 0,-1 1 0 0 0,0-2 15 0 0,1 1 274 0 0,0 1-214 0 0,-1-2 42 0 0,0 2-53 0 0,0-1-64 0 0,1 1 0 0 0,-1 0 665 0 0,0-1-1187 0 0,0 1 1046 0 0,1-1-1063 0 0,0 1 539 0 0,-1 0 0 0 0,1-2 0 0 0,-1 2 0 0 0,1 0 0 0 0,0-1 0 0 0,-1 1 0 0 0,0 0 0 0 0,2-1 0 0 0,-2 1 0 0 0,1-1 24 0 0,-1 1-24 0 0,1 0 0 0 0,-1 0 92 0 0,1 0-180 0 0,-1 0 60 0 0,0-1 28 0 0,1 1 0 0 0,0 0 457 0 0,-1 0-530 0 0,1 0-103 0 0,-1 0 296 0 0,0 0 9 0 0,0 0-17 0 0,0 0-89 0 0,0 0-23 0 0,1 0-208 0 0,-1 0 79 0 0,0 0 30 0 0,0 0 151 0 0,0 0 68 0 0,0 0 9 0 0,0 0-17 0 0,0 0-89 0 0,0 0-23 0 0,0 0 0 0 0,1 0 0 0 0,-1 0 0 0 0,1 0-21 0 0,-1 0-81 0 0,0 0 1 0 0,0 0 42 0 0,0 0 334 0 0,0 0-259 0 0,0 0-16 0 0,0 0 0 0 0,0 0 0 0 0,1-1 0 0 0,-1 1 0 0 0,0 0 0 0 0,0 0 0 0 0,0 0 0 0 0,0 0 0 0 0,0 0-20 0 0,0 0-76 0 0,0 0-2 0 0,0 0 23 0 0,0 0 81 0 0,0 0 96 0 0,0 0-2 0 0,0 0 16 0 0,0 0-5599 0 0,0 0-2580 0 0</inkml:trace>
  <inkml:trace contextRef="#ctx0" brushRef="#br0" timeOffset="2">399 3 1840 0 0,'0'0'332'0'0,"0"0"723"0"0,0 0 317 0 0,0 0 61 0 0,0 0-140 0 0,0 0-616 0 0,0 0-270 0 0,0 0 261 0 0,0-1-431 0 0,0 1-39 0 0,0 0-6 0 0,0 0 8 0 0,0 0 33 0 0,0 0 14 0 0,0 0 1 0 0,0 0 18 0 0,0 0 80 0 0,0 0 406 0 0,0 0 1527 0 0,0 0 3855 0 0,1 0-5320 0 0,-1 0-710 0 0,0 0 0 0 0,0 0 871 0 0,0 0-910 0 0,0 0-54 0 0,1 0 109 0 0,-1 0 161 0 0,1 0-269 0 0,0 0 52 0 0,-1 0 488 0 0,1 1-552 0 0,-1-1-80 0 0,1 0-266 0 0,-1 0 324 0 0,0 1 22 0 0,1-1 0 0 0,-1 0 0 0 0,0 0 0 0 0,1 0 0 0 0,-1 1 0 0 0,0-1 0 0 0,2 0 0 0 0,-2 0 0 0 0,0 1 0 0 0,0-1 0 0 0,1 0 64 0 0,-1 0-64 0 0,0 1 0 0 0,0-1 11 0 0,0 0 32 0 0,1 0-33 0 0,0 1 186 0 0,-1-1-130 0 0,2 1-56 0 0,-1 0 54 0 0,-1-1-64 0 0,1 0 0 0 0,-1 0 0 0 0,0 0 0 0 0,0 0 0 0 0,1 1 214 0 0,-1-1-204 0 0,0 1-10 0 0,0-1 0 0 0,1 1 0 0 0,-1-1 0 0 0,0 0 0 0 0,0 1-18 0 0,1 0 119 0 0,0-1-88 0 0,-1 0 51 0 0,0 1-64 0 0,0-1 0 0 0,1 2 0 0 0,-1-2 0 0 0,0 0 0 0 0,1 1 0 0 0,-1-1 0 0 0,1 1 52 0 0,-1 0-48 0 0,0 0-4 0 0,1-1 0 0 0,-1 2 0 0 0,1-2-280 0 0,-1 1 531 0 0,0 0-535 0 0,1 0 444 0 0,-1 0-53 0 0,1 0-131 0 0,-1-1-186 0 0,0 0 98 0 0,0 1 536 0 0,1 0-424 0 0,-1-1 0 0 0,0 1 0 0 0,0-1 0 0 0,0 0 2 0 0,0 0 7 0 0,1 0 44 0 0,-1 0-53 0 0,0 1 0 0 0,0-1 54 0 0,0 2 32 0 0,1-1-26 0 0,-1-1-60 0 0,1 1 54 0 0,-1 0 22 0 0,0-1 138 0 0,0 1-78 0 0,0-1-124 0 0,0 1 112 0 0,1 0-124 0 0,-1 1 64 0 0,0-2-64 0 0,0 1 0 0 0,1-1 0 0 0,-1 0 11 0 0,0 1 42 0 0,0 0-53 0 0,0 0 0 0 0,1-1-124 0 0,-1 1 63 0 0,0 0 193 0 0,0-1 319 0 0,0 1-1041 0 0,1 0 625 0 0,-1 0-70 0 0,0-1-29 0 0,0 1 64 0 0,0 0 0 0 0,1 0-13 0 0,0 0-274 0 0,-1 1-243 0 0,0-2 327 0 0,0 0 138 0 0,1 2 309 0 0,-1-2-286 0 0,0 0 141 0 0,0 1-246 0 0,0-1-31 0 0,0 1 84 0 0,0-1 94 0 0,0 1 0 0 0,1-1-13 0 0,-1 1-54 0 0,1-1 3 0 0,-1 1 64 0 0,0 0 0 0 0,0-1 0 0 0,0 0 0 0 0,0 0 0 0 0,0 1 0 0 0,0-1 0 0 0,1 0 0 0 0,-1 1 0 0 0,0 0 0 0 0,0-1 0 0 0,0 1 0 0 0,0-1 0 0 0,0 1 0 0 0,1 0 0 0 0,-1 0 0 0 0,0-1 0 0 0,0 1 0 0 0,1 0 0 0 0,-1 0 0 0 0,0-1 0 0 0,0 1 0 0 0,0-1 0 0 0,0 0 0 0 0,0 1 0 0 0,0 0-80 0 0,1 0 8 0 0,-1 0-14 0 0,0-1-78 0 0,0 1 110 0 0,0 0-18 0 0,0-1 72 0 0,0 1-64 0 0,0-1 64 0 0,0 0-10 0 0,0 0-44 0 0,0 0 44 0 0,0 1-44 0 0,0 0 54 0 0,1-1 0 0 0,-1 0 0 0 0,1 1 0 0 0,-1-1 0 0 0,0 0 0 0 0,0 1 0 0 0,0 0-53 0 0,0-1 42 0 0,0 0 11 0 0,0 1 0 0 0,0-1 0 0 0,0 1 0 0 0,1-1-10 0 0,-1 1-44 0 0,0-1 54 0 0,0 0-10 0 0,0 1-54 0 0,1 0 236 0 0,-1-1 618 0 0,0 1-1487 0 0,1-1-427 0 0,-1 2 1709 0 0,0-2-1169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0,0-2 54 0 0,1 0 0 0 0,0 1 0 0 0,-1-1 0 0 0,0 2 0 0 0,0-2 0 0 0,0 0 0 0 0,0 0 0 0 0,0 1 0 0 0,0-1 0 0 0,0 1 0 0 0,0 0 0 0 0,0-1 0 0 0,1 0 0 0 0,-1 1-94 0 0,0-1-77 0 0,0 2-188 0 0,0-2 275 0 0,0 1-66 0 0,1 0 96 0 0,-1-1 54 0 0,0 0-13 0 0,0 1-622 0 0,1 0 319 0 0,-1 0-448 0 0,0 0 476 0 0,0-1 224 0 0,0 1 64 0 0,0 0-10 0 0,1-1-44 0 0,-1 1 54 0 0,0-1 0 0 0,0 0 0 0 0,0 1 0 0 0,0 0-64 0 0,0-1 64 0 0,1 1 0 0 0,-1-1 75 0 0,0 1-22 0 0,1 0-53 0 0,-1-1 54 0 0,0 1-44 0 0,0 0-10 0 0,0-1 0 0 0,0 1 240 0 0,1 0-213 0 0,-1 0 234 0 0,0-1-253 0 0,0 0-264 0 0,0 1 478 0 0,0-1-454 0 0,0 1 469 0 0,0 0-184 0 0,0-1-53 0 0,0 1-13 0 0,1 0-518 0 0,-1 0 531 0 0,1-1 0 0 0,-1 0 28 0 0,0 1 1071 0 0,0 0-970 0 0,0 0-53 0 0,0-1 38 0 0,0 1-104 0 0,0-1-10 0 0,0 0 0 0 0,0 0 0 0 0,1 0 0 0 0,-1 0 0 0 0,0 0 0 0 0,0 0 0 0 0,0 0 0 0 0,0 0 0 0 0,0 0 0 0 0,0 0 0 0 0,0 0 0 0 0,0 0 0 0 0,0 0 0 0 0,0 0 0 0 0,0 0 0 0 0,0 0 0 0 0,0 0 0 0 0,0 0 0 0 0,0 0 0 0 0,0 0 0 0 0,0 0 0 0 0,0 0 0 0 0,0 0 0 0 0,0 0 0 0 0,0 0 0 0 0,0 0 0 0 0,0 0 0 0 0,0 0 0 0 0,0 0 0 0 0,0 2 54 0 0,0-2-44 0 0,0 1-10 0 0,0-1 0 0 0,0 0 0 0 0,0 1 0 0 0,0-1 0 0 0,0 1 0 0 0,1-1 0 0 0,-1 2 0 0 0,1-2 0 0 0,-1 1 0 0 0,0-1 0 0 0,0 2 0 0 0,0-2 0 0 0,1 1 0 0 0,0-1 0 0 0,-1 2 0 0 0,0-2 0 0 0,0 1 0 0 0,0-1 0 0 0,0 0 0 0 0,1 1 0 0 0,-1 0 0 0 0,0 0 0 0 0,1-1 0 0 0,0 2 0 0 0,-1-2 0 0 0,0 1 11 0 0,1-1 224 0 0,-1 2-225 0 0,0-2-10 0 0,0 1 0 0 0,0 0-10 0 0,1 0 44 0 0,0-1-34 0 0,-1 1 0 0 0,0-1 0 0 0,0 1 0 0 0,0-1 0 0 0,0 0 0 0 0,1 0 0 0 0,-1 1 0 0 0,0-1 0 0 0,0 1 0 0 0,0-1 0 0 0,0 0 0 0 0,0 1 0 0 0,1-1 0 0 0,-1 1 0 0 0,1-1 0 0 0,-1 1 0 0 0,0 0 0 0 0,0-1 0 0 0,1 1 0 0 0,-1-1 0 0 0,0 0 0 0 0,0 1 0 0 0,1-1 0 0 0,-1 1 0 0 0,1-1 0 0 0,-1 0 0 0 0,0 0 0 0 0,0 1 0 0 0,0-1 0 0 0,0 0 0 0 0,1 1 0 0 0,-1 0 0 0 0,0-1 0 0 0,0 1 0 0 0,0-1 0 0 0,1 0 0 0 0,-1 1 0 0 0,0-1 0 0 0,0 0 0 0 0,1 0 0 0 0,-1 1 0 0 0,0-1 0 0 0,1 1 0 0 0,-1 0 0 0 0,1-1 0 0 0,-1 0 0 0 0,0 1 0 0 0,0-1 0 0 0,1 0-190 0 0,-1 0 248 0 0,0 0 10 0 0,0 0-14 0 0,0 0-44 0 0,0 1-10 0 0,0 0-73 0 0,1-1 5 0 0,-1 0 4 0 0,0 0 64 0 0,0 0 43 0 0,1 0-33 0 0,-1 0-10 0 0,0 0 0 0 0,0 1-10 0 0,0-1-33 0 0,1 0 32 0 0,-1 0 11 0 0,0 0 0 0 0,0 0 0 0 0,0 0 0 0 0,1 0 0 0 0,-1 0 0 0 0,1 1 64 0 0,-1-1 11 0 0,1 1-192 0 0,-1-1 233 0 0,0 0-38 0 0,1 0-78 0 0,-1 0 0 0 0,0 0 0 0 0,1 0 0 0 0,-1 0 11 0 0,1 0 128 0 0,-1 0 399 0 0,2 0-282 0 0,-1 0-244 0 0,-1 0 47 0 0,0 0 12 0 0,0 0 14 0 0,0 0-26 0 0,0 0 5 0 0,0 0-38 0 0,1 0 318 0 0,0 0-208 0 0,-1 0-136 0 0,0 0 0 0 0,0 0 0 0 0,0-1 0 0 0,0 1 0 0 0,1 0 83 0 0,0-1 45 0 0,0 1 57 0 0,-1 0-173 0 0,0 0-12 0 0,0 0 132 0 0,2 0 302 0 0,-2 0-437 0 0,0-1 3 0 0,1 1 301 0 0,-1 0-151 0 0,1 0-140 0 0,-1 0 613 0 0,0 0-118 0 0,0 0 9 0 0,1 0-793 0 0,-1 0-228 0 0,0 0-109 0 0,0 0 616 0 0,1 0 0 0 0,-1-1 0 0 0,0 0 0 0 0,0 1 0 0 0,1 0 0 0 0,-1 0 0 0 0,1-1 0 0 0,-1 1 0 0 0,0 0 0 0 0,1-1 0 0 0,-1 1 0 0 0,0-1 0 0 0,1 1 0 0 0,0-1 0 0 0,-1 1 54 0 0,0-1-44 0 0,1 0-10 0 0,-1 1 11 0 0,0-1 272 0 0,1 1 159 0 0,0-1-455 0 0,-1 1-238 0 0,0-1 515 0 0,0 1-264 0 0,1 0 0 0 0,0-1 0 0 0,-1 0 538 0 0,0 1-860 0 0,0 0 178 0 0,0-1 144 0 0,0 1 0 0 0,1 0 0 0 0,-1 0 0 0 0,1-2 928 0 0,-1 2-928 0 0,1 0 0 0 0,-1-1 0 0 0,0 1 0 0 0,1-1 0 0 0,-1 0 0 0 0,0 0 64 0 0,1 1-64 0 0,-1-1 0 0 0,0 0 0 0 0,1 1 0 0 0,-1-1-201 0 0,0 0 362 0 0,0 0-161 0 0,1-1 0 0 0,-1 2-186 0 0,0-1-160 0 0,0 1 854 0 0,0-1-508 0 0,1 0 0 0 0,-1 1 0 0 0,1-1 0 0 0,-1 0 0 0 0,0 0 11 0 0,0 1 42 0 0,0 0-53 0 0,1-1 72 0 0,-1 0-72 0 0,0 0 0 0 0,1 0 0 0 0,-1 1 0 0 0,0-2 0 0 0,0 2 0 0 0,0-1 0 0 0,0 0 0 0 0,1 0 0 0 0,-1 0 0 0 0,0 0 0 0 0,1 0 0 0 0,-1 0 0 0 0,0 0 0 0 0,0 1 0 0 0,1-1 0 0 0,-1 0 0 0 0,0 0 0 0 0,1 1 0 0 0,-1-1 0 0 0,0 0-520 0 0,0 0 354 0 0,1 0 306 0 0,0 0-646 0 0,-1 0 694 0 0,0 0-188 0 0,1-1 0 0 0,-1 2 0 0 0,0-1 0 0 0,0 0 0 0 0,0 0 0 0 0,0 1 0 0 0,0-1 0 0 0,1 0 0 0 0,-1 1 0 0 0,1-1 0 0 0,-1 0 0 0 0,0 1 0 0 0,0-2-168 0 0,0 1 168 0 0,1 0 144 0 0,-1 1-144 0 0,0-1 0 0 0,0-1-176 0 0,1 2 366 0 0,-1-1-116 0 0,0-1-74 0 0,0 1 0 0 0,0 0 0 0 0,0 1 0 0 0,1-1 0 0 0,-1 1 0 0 0,0-1-18 0 0,0 0-244 0 0,0 1 262 0 0,0-1 0 0 0,0 0 0 0 0,1 0 202 0 0,-1 0-320 0 0,0-1 238 0 0,1 1-118 0 0,-1 1 8 0 0,0-2-214 0 0,1 1 424 0 0,-1-1-378 0 0,0 1 84 0 0,0 0 372 0 0,0 0-596 0 0,0 0 530 0 0,0 1-452 0 0,0-1 208 0 0,1 0 12 0 0,-1 0 0 0 0,0 0 0 0 0,0 0 0 0 0,1 0 0 0 0,-1 0 0 0 0,1 1 152 0 0,0-3 456 0 0,-1 2-1129 0 0,0 1 1046 0 0,0-1-1109 0 0,1 0 660 0 0,-1-1-300 0 0,1 2 224 0 0,-1-2 0 0 0,1 0 728 0 0,-1 2-728 0 0,0 0 0 0 0,0 0 0 0 0,0 0 0 0 0,0 0 0 0 0,1 0 0 0 0,-1 0 0 0 0,0 0 0 0 0,0-1 0 0 0,0 1 0 0 0,0 0 0 0 0,0 0 0 0 0,0 0 0 0 0,0-1 0 0 0,0 1 0 0 0,0 0 0 0 0,0 0-26 0 0,0-2-100 0 0,0 1 126 0 0,1-2-64 0 0,0 2 64 0 0,0-1-64 0 0,-1 1 64 0 0,0 0 0 0 0,0 0-126 0 0,1 0 172 0 0,-1 0-46 0 0,0 0 0 0 0,0 0-112 0 0,1 0 224 0 0,-1 0-112 0 0,1 0 0 0 0,-1 0 0 0 0,0 0 0 0 0,1 0 0 0 0,-1 0 0 0 0,0 1 0 0 0,0-1 0 0 0,0 0 0 0 0,2 0 0 0 0,-2 0 0 0 0,0 0-360 0 0,0 0 784 0 0,0 1-752 0 0,1-2 200 0 0,-1 2 128 0 0,0-1 0 0 0,0 0 0 0 0,0 0 0 0 0,1 0 0 0 0,-1 1 0 0 0,1-1 0 0 0,-1 0 0 0 0,0 1 416 0 0,1-1-192 0 0,-1 0-224 0 0,0 0 0 0 0,1 0 0 0 0,0-1 0 0 0,-1 2 64 0 0,0-2-64 0 0,2 1 0 0 0,-2 1 0 0 0,0-2 0 0 0,1 1 0 0 0,0-1 0 0 0,-1 2 0 0 0,1-1 0 0 0,-1 1 0 0 0,0-2 15 0 0,1 1 274 0 0,-1 1-214 0 0,1-2 42 0 0,-1 2-53 0 0,1-1-64 0 0,-1 1 0 0 0,0 0 665 0 0,0-1-1187 0 0,1 1 1046 0 0,-1-1-1063 0 0,1 1 539 0 0,0 0 0 0 0,-1-2 0 0 0,1 2 0 0 0,-1 0 0 0 0,0-1 0 0 0,1 1 0 0 0,0 0 0 0 0,0-1 0 0 0,-1 1 0 0 0,1-1 24 0 0,-1 1-24 0 0,1 0 0 0 0,-1 0 92 0 0,0 0-180 0 0,0 0 60 0 0,1-1 28 0 0,0 1 0 0 0,0 0 457 0 0,-1 0-530 0 0,0 0-103 0 0,1 0 296 0 0,-1 0 9 0 0,0 0-17 0 0,0 0-89 0 0,1 0-23 0 0,-1 0-208 0 0,0 0 79 0 0,0 0 30 0 0,0 0 151 0 0,0 0 68 0 0,0 0 9 0 0,0 0-17 0 0,0 0-89 0 0,0 0-23 0 0,1 0 0 0 0,-1 0 0 0 0,0 0 0 0 0,0 0-21 0 0,0 0-81 0 0,0 0 1 0 0,0 0 42 0 0,1 0 334 0 0,-1 0-259 0 0,0 0-16 0 0,1 0 0 0 0,-1 0 0 0 0,0-1 0 0 0,0 1 0 0 0,0 0 0 0 0,0 0 0 0 0,0 0 0 0 0,0 0 0 0 0,0 0-20 0 0,0 0-76 0 0,0 0-2 0 0,0 0 23 0 0,1 0 81 0 0,-1 0 96 0 0,0 0-2 0 0,0 0 16 0 0,0 0-5599 0 0,0 0-2580 0 0</inkml:trace>
  <inkml:trace contextRef="#ctx0" brushRef="#br0" timeOffset="3">595 3 1840 0 0,'0'0'332'0'0,"0"0"723"0"0,0 0 317 0 0,0 0 61 0 0,0 0-140 0 0,0 0-616 0 0,0 0-270 0 0,0 0 261 0 0,0-1-431 0 0,0 1-39 0 0,0 0-6 0 0,0 0 8 0 0,0 0 33 0 0,0 0 14 0 0,0 0 1 0 0,0 0 18 0 0,0 0 80 0 0,-1 0 406 0 0,1 0 1527 0 0,0 0 3855 0 0,1 0-5320 0 0,-1 0-710 0 0,0 0 0 0 0,1 0 871 0 0,-1 0-910 0 0,0 0-54 0 0,0 0 109 0 0,1 0 161 0 0,0 0-269 0 0,0 0 52 0 0,-1 0 488 0 0,0 1-552 0 0,1-1-80 0 0,0 0-266 0 0,-1 0 324 0 0,0 1 22 0 0,0-1 0 0 0,1 0 0 0 0,-1 0 0 0 0,1 0 0 0 0,-1 1 0 0 0,1-1 0 0 0,-1 0 0 0 0,1 0 0 0 0,-1 1 0 0 0,0-1 0 0 0,0 0 64 0 0,0 0-64 0 0,1 1 0 0 0,-1-1 11 0 0,1 0 32 0 0,-1 0-33 0 0,1 1 186 0 0,-1-1-130 0 0,2 1-56 0 0,-2 0 54 0 0,1-1-64 0 0,-1 0 0 0 0,0 0 0 0 0,1 0 0 0 0,-1 0 0 0 0,0 1 214 0 0,1-1-204 0 0,-1 1-10 0 0,0-1 0 0 0,0 1 0 0 0,1-1 0 0 0,-1 0 0 0 0,1 1-18 0 0,-1 0 119 0 0,0-1-88 0 0,0 0 51 0 0,1 1-64 0 0,-1-1 0 0 0,1 2 0 0 0,-1-2 0 0 0,1 0 0 0 0,-1 1 0 0 0,0-1 0 0 0,0 1 52 0 0,1 0-48 0 0,-1 0-4 0 0,0-1 0 0 0,1 2 0 0 0,0-2-280 0 0,-1 1 531 0 0,0 0-535 0 0,1 0 444 0 0,-1 0-53 0 0,0 0-131 0 0,1-1-186 0 0,-2 0 98 0 0,2 1 536 0 0,0 0-424 0 0,-1-1 0 0 0,0 1 0 0 0,0-1 0 0 0,0 0 2 0 0,0 0 7 0 0,0 0 44 0 0,0 0-53 0 0,1 1 0 0 0,-1-1 54 0 0,0 2 32 0 0,1-1-26 0 0,-1-1-60 0 0,0 1 54 0 0,1 0 22 0 0,-1-1 138 0 0,0 1-78 0 0,0-1-124 0 0,0 1 112 0 0,0 0-124 0 0,1 1 64 0 0,-1-2-64 0 0,0 1 0 0 0,0-1 0 0 0,0 0 11 0 0,0 1 42 0 0,1 0-53 0 0,-1 0 0 0 0,0-1-124 0 0,0 1 63 0 0,1 0 193 0 0,-1-1 319 0 0,0 1-1041 0 0,1 0 625 0 0,-1 0-70 0 0,0-1-29 0 0,0 1 64 0 0,1 0 0 0 0,-1 0-13 0 0,0 0-274 0 0,1 1-243 0 0,-1-2 327 0 0,0 0 138 0 0,0 2 309 0 0,0-2-286 0 0,1 0 141 0 0,-1 1-246 0 0,0-1-31 0 0,0 1 84 0 0,0-1 94 0 0,1 1 0 0 0,-1-1-13 0 0,0 1-54 0 0,0-1 3 0 0,1 1 64 0 0,-1 0 0 0 0,0-1 0 0 0,0 0 0 0 0,0 0 0 0 0,0 1 0 0 0,0-1 0 0 0,0 0 0 0 0,0 1 0 0 0,1 0 0 0 0,-1-1 0 0 0,1 1 0 0 0,-1-1 0 0 0,0 1 0 0 0,0 0 0 0 0,0 0 0 0 0,0-1 0 0 0,0 1 0 0 0,0 0 0 0 0,0 0 0 0 0,0-1 0 0 0,1 1 0 0 0,-1-1 0 0 0,0 0 0 0 0,0 1 0 0 0,0 0-80 0 0,1 0 8 0 0,-1 0-14 0 0,0-1-78 0 0,0 1 110 0 0,0 0-18 0 0,0-1 72 0 0,0 1-64 0 0,0-1 64 0 0,1 0-10 0 0,-1 0-44 0 0,0 0 44 0 0,0 1-44 0 0,0 0 54 0 0,0-1 0 0 0,0 0 0 0 0,0 1 0 0 0,0-1 0 0 0,0 0 0 0 0,0 1 0 0 0,0 0-53 0 0,0-1 42 0 0,1 0 11 0 0,-1 1 0 0 0,0-1 0 0 0,0 1 0 0 0,0-1-10 0 0,0 1-44 0 0,0-1 54 0 0,0 0-10 0 0,1 1-54 0 0,0 0 236 0 0,-1-1 618 0 0,0 1-1487 0 0,0-1-427 0 0,1 2 1709 0 0,-1-2-1169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0,0-2 54 0 0,1 0 0 0 0,-1 1 0 0 0,0-1 0 0 0,0 2 0 0 0,0-2 0 0 0,1 0 0 0 0,-1 0 0 0 0,0 1 0 0 0,0-1 0 0 0,0 1 0 0 0,0 0 0 0 0,0-1 0 0 0,0 0 0 0 0,0 1-94 0 0,1-1-77 0 0,-1 2-188 0 0,0-2 275 0 0,1 1-66 0 0,-1 0 96 0 0,0-1 54 0 0,0 0-13 0 0,0 1-622 0 0,0 0 319 0 0,0 0-448 0 0,1 0 476 0 0,-1-1 224 0 0,0 1 64 0 0,0 0-10 0 0,0-1-44 0 0,0 1 54 0 0,1-1 0 0 0,-1 0 0 0 0,0 1 0 0 0,0 0-64 0 0,1-1 64 0 0,-1 1 0 0 0,0-1 75 0 0,0 1-22 0 0,0 0-53 0 0,1-1 54 0 0,-1 1-44 0 0,0 0-10 0 0,0-1 0 0 0,0 1 240 0 0,0 0-213 0 0,0 0 234 0 0,1-1-253 0 0,-1 0-264 0 0,0 1 478 0 0,0-1-454 0 0,0 1 469 0 0,0 0-184 0 0,0-1-53 0 0,1 1-13 0 0,-1 0-518 0 0,0 0 531 0 0,0-1 0 0 0,0 0 28 0 0,0 1 1071 0 0,1 0-970 0 0,-1 0-53 0 0,0-1 38 0 0,0 1-104 0 0,0-1-10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2 54 0 0,0-2-44 0 0,1 1-10 0 0,-1-1 0 0 0,0 0 0 0 0,1 1 0 0 0,-1-1 0 0 0,0 1 0 0 0,0-1 0 0 0,0 2 0 0 0,0-2 0 0 0,1 1 0 0 0,-1-1 0 0 0,0 2 0 0 0,0-2 0 0 0,0 1 0 0 0,1-1 0 0 0,0 2 0 0 0,-1-2 0 0 0,0 1 0 0 0,0-1 0 0 0,0 0 0 0 0,0 1 0 0 0,1 0 0 0 0,-1 0 0 0 0,0-1 0 0 0,1 2 0 0 0,-1-2 0 0 0,1 1 11 0 0,-1-1 224 0 0,1 2-225 0 0,-1-2-10 0 0,1 1 0 0 0,-1 0-10 0 0,0 0 44 0 0,0-1-34 0 0,1 1 0 0 0,-1-1 0 0 0,0 1 0 0 0,0-1 0 0 0,0 0 0 0 0,0 0 0 0 0,1 1 0 0 0,-1-1 0 0 0,0 1 0 0 0,0-1 0 0 0,0 0 0 0 0,1 1 0 0 0,-1-1 0 0 0,0 1 0 0 0,1-1 0 0 0,-1 1 0 0 0,0 0 0 0 0,0-1 0 0 0,0 1 0 0 0,1-1 0 0 0,-1 0 0 0 0,1 1 0 0 0,-1-1 0 0 0,0 1 0 0 0,0-1 0 0 0,0 0 0 0 0,0 0 0 0 0,1 1 0 0 0,-1-1 0 0 0,0 0 0 0 0,0 1 0 0 0,1 0 0 0 0,0-1 0 0 0,-1 1 0 0 0,0-1 0 0 0,0 0 0 0 0,0 1 0 0 0,0-1 0 0 0,0 0 0 0 0,0 0 0 0 0,1 1 0 0 0,-1-1 0 0 0,1 1 0 0 0,-1 0 0 0 0,0-1 0 0 0,1 0 0 0 0,-1 1 0 0 0,0-1 0 0 0,1 0-190 0 0,-1 0 248 0 0,0 0 10 0 0,0 0-14 0 0,0 0-44 0 0,0 1-10 0 0,0 0-73 0 0,0-1 5 0 0,1 0 4 0 0,-1 0 64 0 0,0 0 43 0 0,0 0-33 0 0,1 0-10 0 0,-1 0 0 0 0,0 1-10 0 0,0-1-33 0 0,0 0 32 0 0,1 0 11 0 0,-1 0 0 0 0,0 0 0 0 0,1 0 0 0 0,-1 0 0 0 0,0 0 0 0 0,1 1 64 0 0,-1-1 11 0 0,0 1-192 0 0,1-1 233 0 0,0 0-38 0 0,-1 0-78 0 0,0 0 0 0 0,0 0 0 0 0,0 0 0 0 0,0 0 11 0 0,2 0 128 0 0,-1 0 399 0 0,0 0-282 0 0,-1 0-244 0 0,0 0 47 0 0,0 0 12 0 0,1 0 14 0 0,-1 0-26 0 0,0 0 5 0 0,1 0-38 0 0,-1 0 318 0 0,1 0-208 0 0,-1 0-136 0 0,0 0 0 0 0,0 0 0 0 0,0-1 0 0 0,0 1 0 0 0,1 0 83 0 0,0-1 45 0 0,-1 1 57 0 0,1 0-173 0 0,-1 0-12 0 0,0 0 132 0 0,2 0 302 0 0,-2 0-437 0 0,0-1 3 0 0,0 1 301 0 0,2 0-151 0 0,-2 0-140 0 0,0 0 613 0 0,0 0-118 0 0,0 0 9 0 0,0 0-793 0 0,0 0-228 0 0,1 0-109 0 0,-1 0 616 0 0,0 0 0 0 0,1-1 0 0 0,-1 0 0 0 0,0 1 0 0 0,1 0 0 0 0,-1 0 0 0 0,1-1 0 0 0,-1 1 0 0 0,0 0 0 0 0,0-1 0 0 0,1 1 0 0 0,-1-1 0 0 0,1 1 0 0 0,-1-1 0 0 0,1 1 54 0 0,-1-1-44 0 0,0 0-10 0 0,1 1 11 0 0,-1-1 272 0 0,1 1 159 0 0,-1-1-455 0 0,0 1-238 0 0,1-1 515 0 0,-1 1-264 0 0,0 0 0 0 0,1-1 0 0 0,0 0 538 0 0,-1 1-860 0 0,0 0 178 0 0,0-1 144 0 0,0 1 0 0 0,1 0 0 0 0,-1 0 0 0 0,0-2 928 0 0,1 2-928 0 0,-1 0 0 0 0,1-1 0 0 0,-1 1 0 0 0,1-1 0 0 0,-1 0 0 0 0,1 0 64 0 0,-1 1-64 0 0,0-1 0 0 0,0 0 0 0 0,0 1 0 0 0,1-1-201 0 0,-1 0 362 0 0,0 0-161 0 0,0-1 0 0 0,0 2-186 0 0,1-1-160 0 0,-1 1 854 0 0,0-1-508 0 0,1 0 0 0 0,-1 1 0 0 0,0-1 0 0 0,1 0 0 0 0,-1 0 11 0 0,0 1 42 0 0,0 0-53 0 0,0-1 72 0 0,1 0-72 0 0,0 0 0 0 0,-1 0 0 0 0,0 1 0 0 0,0-2 0 0 0,0 2 0 0 0,0-1 0 0 0,0 0 0 0 0,0 0 0 0 0,1 0 0 0 0,-1 0 0 0 0,0 0 0 0 0,1 0 0 0 0,-1 0 0 0 0,0 1 0 0 0,1-1 0 0 0,-1 0 0 0 0,0 0 0 0 0,0 1 0 0 0,1-1 0 0 0,-1 0-520 0 0,0 0 354 0 0,0 0 306 0 0,1 0-646 0 0,-1 0 694 0 0,1 0-188 0 0,-1-1 0 0 0,0 2 0 0 0,1-1 0 0 0,-1 0 0 0 0,0 0 0 0 0,0 1 0 0 0,0-1 0 0 0,0 0 0 0 0,0 1 0 0 0,1-1 0 0 0,-1 0 0 0 0,0 1 0 0 0,1-2-168 0 0,-1 1 168 0 0,0 0 144 0 0,0 1-144 0 0,1-1 0 0 0,0-1-176 0 0,-1 2 366 0 0,0-1-116 0 0,0-1-74 0 0,0 1 0 0 0,0 0 0 0 0,0 1 0 0 0,0-1 0 0 0,1 1 0 0 0,-1-1-18 0 0,0 0-244 0 0,0 1 262 0 0,0-1 0 0 0,0 0 0 0 0,1 0 202 0 0,-1 0-320 0 0,1-1 238 0 0,-1 1-118 0 0,0 1 8 0 0,0-2-214 0 0,0 1 424 0 0,0-1-378 0 0,0 1 84 0 0,1 0 372 0 0,-1 0-596 0 0,0 0 530 0 0,0 1-452 0 0,0-1 208 0 0,1 0 12 0 0,-1 0 0 0 0,0 0 0 0 0,1 0 0 0 0,-1 0 0 0 0,0 0 0 0 0,0 1 152 0 0,1-3 456 0 0,-1 2-1129 0 0,1 1 1046 0 0,0-1-1109 0 0,-1 0 660 0 0,0-1-300 0 0,1 2 224 0 0,-1-2 0 0 0,0 0 728 0 0,0 2-728 0 0,1 0 0 0 0,-1 0 0 0 0,0 0 0 0 0,0 0 0 0 0,0 0 0 0 0,0 0 0 0 0,0 0 0 0 0,0-1 0 0 0,0 1 0 0 0,0 0 0 0 0,0 0 0 0 0,0 0 0 0 0,0-1 0 0 0,0 1 0 0 0,0 0 0 0 0,0 0-26 0 0,1-2-100 0 0,-1 1 126 0 0,1-2-64 0 0,-1 2 64 0 0,1-1-64 0 0,0 1 64 0 0,-1 0 0 0 0,0 0-126 0 0,0 0 172 0 0,0 0-46 0 0,1 0 0 0 0,-1 0-112 0 0,1 0 224 0 0,-1 0-112 0 0,0 0 0 0 0,1 0 0 0 0,-1 0 0 0 0,1 0 0 0 0,-1 0 0 0 0,0 1 0 0 0,0-1 0 0 0,1 0 0 0 0,-1 0 0 0 0,0 0 0 0 0,1 0-360 0 0,-1 0 784 0 0,0 1-752 0 0,0-2 200 0 0,0 2 128 0 0,1-1 0 0 0,0 0 0 0 0,-1 0 0 0 0,0 0 0 0 0,0 1 0 0 0,0-1 0 0 0,1 0 0 0 0,-1 1 416 0 0,0-1-192 0 0,1 0-224 0 0,0 0 0 0 0,-1 0 0 0 0,0-1 0 0 0,1 2 64 0 0,-1-2-64 0 0,1 1 0 0 0,0 1 0 0 0,-1-2 0 0 0,1 1 0 0 0,-1-1 0 0 0,1 2 0 0 0,0-1 0 0 0,-1 1 0 0 0,0-2 15 0 0,1 1 274 0 0,-1 1-214 0 0,1-2 42 0 0,-1 2-53 0 0,0-1-64 0 0,1 1 0 0 0,-1 0 665 0 0,0-1-1187 0 0,1 1 1046 0 0,-1-1-1063 0 0,1 1 539 0 0,-1 0 0 0 0,1-2 0 0 0,-1 2 0 0 0,0 0 0 0 0,2-1 0 0 0,-2 1 0 0 0,0 0 0 0 0,2-1 0 0 0,-2 1 0 0 0,1-1 24 0 0,-1 1-24 0 0,1 0 0 0 0,-1 0 92 0 0,0 0-180 0 0,0 0 60 0 0,1-1 28 0 0,0 1 0 0 0,-1 0 457 0 0,1 0-530 0 0,-1 0-103 0 0,0 0 296 0 0,0 0 9 0 0,0 0-17 0 0,1 0-89 0 0,-1 0-23 0 0,1 0-208 0 0,-1 0 79 0 0,0 0 30 0 0,0 0 151 0 0,0 0 68 0 0,0 0 9 0 0,0 0-17 0 0,0 0-89 0 0,0 0-23 0 0,0 0 0 0 0,1 0 0 0 0,-1 0 0 0 0,1 0-21 0 0,-1 0-81 0 0,0 0 1 0 0,0 0 42 0 0,0 0 334 0 0,0 0-259 0 0,0 0-16 0 0,0 0 0 0 0,0 0 0 0 0,0-1 0 0 0,0 1 0 0 0,0 0 0 0 0,0 0 0 0 0,1 0 0 0 0,-1 0 0 0 0,0 0-20 0 0,0 0-76 0 0,0 0-2 0 0,0 0 23 0 0,0 0 81 0 0,0 0 96 0 0,0 0-2 0 0,0 0 16 0 0,0 0-5599 0 0,0 0-2580 0 0</inkml:trace>
  <inkml:trace contextRef="#ctx0" brushRef="#br0" timeOffset="4">792 3 1840 0 0,'0'0'332'0'0,"0"0"723"0"0,0 0 317 0 0,0 0 61 0 0,0 0-140 0 0,0 0-616 0 0,0 0-270 0 0,0 0 261 0 0,0-1-431 0 0,0 1-39 0 0,0 0-6 0 0,0 0 8 0 0,0 0 33 0 0,0 0 14 0 0,0 0 1 0 0,0 0 18 0 0,0 0 80 0 0,0 0 406 0 0,0 0 1527 0 0,0 0 3855 0 0,0 0-5320 0 0,0 0-710 0 0,0 0 0 0 0,0 0 871 0 0,1 0-910 0 0,-1 0-54 0 0,1 0 109 0 0,-1 0 161 0 0,1 0-269 0 0,-1 0 52 0 0,1 0 488 0 0,0 1-552 0 0,-1-1-80 0 0,0 0-266 0 0,1 0 324 0 0,-1 1 22 0 0,0-1 0 0 0,1 0 0 0 0,-1 0 0 0 0,1 0 0 0 0,-1 1 0 0 0,1-1 0 0 0,0 0 0 0 0,-1 0 0 0 0,0 1 0 0 0,0-1 0 0 0,1 0 64 0 0,-1 0-64 0 0,0 1 0 0 0,0-1 11 0 0,0 0 32 0 0,1 0-33 0 0,0 1 186 0 0,-1-1-130 0 0,1 1-56 0 0,1 0 54 0 0,-2-1-64 0 0,0 0 0 0 0,0 0 0 0 0,1 0 0 0 0,-1 0 0 0 0,0 1 214 0 0,0-1-204 0 0,1 1-10 0 0,-1-1 0 0 0,1 1 0 0 0,-1-1 0 0 0,0 0 0 0 0,0 1-18 0 0,1 0 119 0 0,-1-1-88 0 0,0 0 51 0 0,0 1-64 0 0,1-1 0 0 0,0 2 0 0 0,-1-2 0 0 0,0 0 0 0 0,1 1 0 0 0,-1-1 0 0 0,0 1 52 0 0,1 0-48 0 0,-1 0-4 0 0,1-1 0 0 0,-1 2 0 0 0,0-2-280 0 0,1 1 531 0 0,-1 0-535 0 0,0 0 444 0 0,1 0-53 0 0,0 0-131 0 0,-1-1-186 0 0,0 0 98 0 0,0 1 536 0 0,0 0-424 0 0,1-1 0 0 0,-1 1 0 0 0,0-1 0 0 0,0 0 2 0 0,0 0 7 0 0,1 0 44 0 0,-1 0-53 0 0,0 1 0 0 0,0-1 54 0 0,0 2 32 0 0,1-1-26 0 0,-1-1-60 0 0,0 1 54 0 0,0 0 22 0 0,0-1 138 0 0,1 1-78 0 0,-1-1-124 0 0,0 1 112 0 0,1 0-124 0 0,-1 1 64 0 0,0-2-64 0 0,0 1 0 0 0,0-1 0 0 0,0 0 11 0 0,1 1 42 0 0,-1 0-53 0 0,0 0 0 0 0,0-1-124 0 0,0 1 63 0 0,0 0 193 0 0,0-1 319 0 0,1 1-1041 0 0,0 0 625 0 0,-1 0-70 0 0,0-1-29 0 0,0 1 64 0 0,1 0 0 0 0,-1 0-13 0 0,0 0-274 0 0,1 1-243 0 0,-1-2 327 0 0,0 0 138 0 0,1 2 309 0 0,-1-2-286 0 0,0 0 141 0 0,0 1-246 0 0,0-1-31 0 0,0 1 84 0 0,0-1 94 0 0,0 1 0 0 0,0-1-13 0 0,1 1-54 0 0,-1-1 3 0 0,0 1 64 0 0,0 0 0 0 0,1-1 0 0 0,-1 0 0 0 0,0 0 0 0 0,1 1 0 0 0,-1-1 0 0 0,0 0 0 0 0,0 1 0 0 0,0 0 0 0 0,0-1 0 0 0,0 1 0 0 0,0-1 0 0 0,0 1 0 0 0,0 0 0 0 0,1 0 0 0 0,-1-1 0 0 0,0 1 0 0 0,1 0 0 0 0,-1 0 0 0 0,0-1 0 0 0,0 1 0 0 0,0-1 0 0 0,0 0 0 0 0,0 1 0 0 0,0 0-80 0 0,1 0 8 0 0,-1 0-14 0 0,0-1-78 0 0,0 1 110 0 0,0 0-18 0 0,0-1 72 0 0,0 1-64 0 0,0-1 64 0 0,0 0-10 0 0,0 0-44 0 0,1 0 44 0 0,-2 1-44 0 0,2 0 54 0 0,-1-1 0 0 0,0 0 0 0 0,0 1 0 0 0,0-1 0 0 0,1 0 0 0 0,-2 1 0 0 0,1 0-53 0 0,1-1 42 0 0,-1 0 11 0 0,0 1 0 0 0,0-1 0 0 0,0 1 0 0 0,0-1-10 0 0,0 1-44 0 0,1-1 54 0 0,-1 0-10 0 0,0 1-54 0 0,0 0 236 0 0,0-1 618 0 0,1 1-1487 0 0,0-1-427 0 0,-1 2 1709 0 0,0-2-1169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0,1-2 54 0 0,-1 0 0 0 0,0 1 0 0 0,0-1 0 0 0,0 2 0 0 0,0-2 0 0 0,0 0 0 0 0,0 0 0 0 0,1 1 0 0 0,-1-1 0 0 0,0 1 0 0 0,0 0 0 0 0,0-1 0 0 0,1 0 0 0 0,-1 1-94 0 0,0-1-77 0 0,0 2-188 0 0,0-2 275 0 0,0 1-66 0 0,0 0 96 0 0,0-1 54 0 0,1 0-13 0 0,-1 1-622 0 0,0 0 319 0 0,0 0-448 0 0,1 0 476 0 0,-1-1 224 0 0,0 1 64 0 0,0 0-10 0 0,0-1-44 0 0,1 1 54 0 0,-1-1 0 0 0,0 0 0 0 0,0 1 0 0 0,0 0-64 0 0,0-1 64 0 0,0 1 0 0 0,1-1 75 0 0,-1 1-22 0 0,0 0-53 0 0,0-1 54 0 0,0 1-44 0 0,0 0-10 0 0,1-1 0 0 0,-1 1 240 0 0,1 0-213 0 0,-1 0 234 0 0,0-1-253 0 0,0 0-264 0 0,0 1 478 0 0,0-1-454 0 0,0 1 469 0 0,0 0-184 0 0,0-1-53 0 0,0 1-13 0 0,1 0-518 0 0,-1 0 531 0 0,0-1 0 0 0,0 0 28 0 0,1 1 1071 0 0,-1 0-970 0 0,0 0-53 0 0,0-1 38 0 0,0 1-104 0 0,0-1-10 0 0,0 0 0 0 0,0 0 0 0 0,0 0 0 0 0,0 0 0 0 0,1 0 0 0 0,-1 0 0 0 0,0 0 0 0 0,0 0 0 0 0,0 0 0 0 0,0 0 0 0 0,0 0 0 0 0,0 0 0 0 0,0 0 0 0 0,0 0 0 0 0,0 0 0 0 0,0 0 0 0 0,0 0 0 0 0,0 0 0 0 0,0 0 0 0 0,0 0 0 0 0,0 0 0 0 0,0 0 0 0 0,0 0 0 0 0,0 0 0 0 0,0 0 0 0 0,0 0 0 0 0,0 0 0 0 0,0 0 0 0 0,0 0 0 0 0,0 2 54 0 0,0-2-44 0 0,0 1-10 0 0,0-1 0 0 0,0 0 0 0 0,0 1 0 0 0,0-1 0 0 0,0 1 0 0 0,0-1 0 0 0,1 2 0 0 0,0-2 0 0 0,-1 1 0 0 0,0-1 0 0 0,0 2 0 0 0,0-2 0 0 0,1 1 0 0 0,-1-1 0 0 0,0 2 0 0 0,0-2 0 0 0,1 1 0 0 0,-1-1 0 0 0,1 0 0 0 0,-1 1 0 0 0,0 0 0 0 0,0 0 0 0 0,1-1 0 0 0,-1 2 0 0 0,0-2 0 0 0,1 1 11 0 0,-1-1 224 0 0,1 2-225 0 0,-1-2-10 0 0,0 1 0 0 0,0 0-10 0 0,1 0 44 0 0,-1-1-34 0 0,0 1 0 0 0,0-1 0 0 0,0 1 0 0 0,1-1 0 0 0,-1 0 0 0 0,1 0 0 0 0,-1 1 0 0 0,0-1 0 0 0,0 1 0 0 0,0-1 0 0 0,0 0 0 0 0,0 1 0 0 0,1-1 0 0 0,-1 1 0 0 0,0-1 0 0 0,0 1 0 0 0,1 0 0 0 0,0-1 0 0 0,-1 1 0 0 0,0-1 0 0 0,0 0 0 0 0,0 1 0 0 0,1-1 0 0 0,-1 1 0 0 0,0-1 0 0 0,1 0 0 0 0,-1 0 0 0 0,0 1 0 0 0,0-1 0 0 0,0 0 0 0 0,1 1 0 0 0,-1 0 0 0 0,0-1 0 0 0,0 1 0 0 0,0-1 0 0 0,0 0 0 0 0,1 1 0 0 0,-1-1 0 0 0,1 0 0 0 0,-1 0 0 0 0,0 1 0 0 0,0-1 0 0 0,1 1 0 0 0,-1 0 0 0 0,0-1 0 0 0,0 0 0 0 0,1 1 0 0 0,-1-1 0 0 0,1 0-190 0 0,-1 0 248 0 0,0 0 10 0 0,0 0-14 0 0,0 0-44 0 0,0 1-10 0 0,0 0-73 0 0,1-1 5 0 0,-1 0 4 0 0,0 0 64 0 0,0 0 43 0 0,0 0-33 0 0,0 0-10 0 0,0 0 0 0 0,1 1-10 0 0,-1-1-33 0 0,1 0 32 0 0,-1 0 11 0 0,0 0 0 0 0,0 0 0 0 0,0 0 0 0 0,0 0 0 0 0,1 0 0 0 0,-1 1 64 0 0,0-1 11 0 0,2 1-192 0 0,-2-1 233 0 0,0 0-38 0 0,0 0-78 0 0,1 0 0 0 0,-1 0 0 0 0,0 0 0 0 0,1 0 11 0 0,-1 0 128 0 0,1 0 399 0 0,1 0-282 0 0,-2 0-244 0 0,0 0 47 0 0,1 0 12 0 0,-1 0 14 0 0,0 0-26 0 0,0 0 5 0 0,0 0-38 0 0,1 0 318 0 0,0 0-208 0 0,-1 0-136 0 0,0 0 0 0 0,0 0 0 0 0,0-1 0 0 0,0 1 0 0 0,1 0 83 0 0,-1-1 45 0 0,1 1 57 0 0,0 0-173 0 0,-1 0-12 0 0,0 0 132 0 0,1 0 302 0 0,0 0-437 0 0,-1-1 3 0 0,1 1 301 0 0,-1 0-151 0 0,1 0-140 0 0,-1 0 613 0 0,0 0-118 0 0,0 0 9 0 0,0 0-793 0 0,0 0-228 0 0,0 0-109 0 0,1 0 616 0 0,-1 0 0 0 0,1-1 0 0 0,-1 0 0 0 0,0 1 0 0 0,1 0 0 0 0,0 0 0 0 0,-1-1 0 0 0,0 1 0 0 0,0 0 0 0 0,1-1 0 0 0,-1 1 0 0 0,0-1 0 0 0,1 1 0 0 0,-1-1 0 0 0,1 1 54 0 0,-1-1-44 0 0,1 0-10 0 0,-1 1 11 0 0,0-1 272 0 0,0 1 159 0 0,1-1-455 0 0,0 1-238 0 0,-1-1 515 0 0,0 1-264 0 0,0 0 0 0 0,1-1 0 0 0,0 0 538 0 0,-1 1-860 0 0,0 0 178 0 0,1-1 144 0 0,-1 1 0 0 0,0 0 0 0 0,0 0 0 0 0,1-2 928 0 0,-1 2-928 0 0,0 0 0 0 0,1-1 0 0 0,-1 1 0 0 0,1-1 0 0 0,-1 0 0 0 0,1 0 64 0 0,-1 1-64 0 0,0-1 0 0 0,0 0 0 0 0,0 1 0 0 0,0-1-201 0 0,0 0 362 0 0,1 0-161 0 0,0-1 0 0 0,-1 2-186 0 0,0-1-160 0 0,0 1 854 0 0,0-1-508 0 0,0 0 0 0 0,1 1 0 0 0,-1-1 0 0 0,1 0 0 0 0,-1 0 11 0 0,0 1 42 0 0,1 0-53 0 0,-1-1 72 0 0,0 0-72 0 0,0 0 0 0 0,1 0 0 0 0,-1 1 0 0 0,0-2 0 0 0,0 2 0 0 0,0-1 0 0 0,0 0 0 0 0,1 0 0 0 0,-1 0 0 0 0,0 0 0 0 0,0 0 0 0 0,1 0 0 0 0,-1 0 0 0 0,0 1 0 0 0,1-1 0 0 0,-1 0 0 0 0,0 0 0 0 0,1 1 0 0 0,-1-1 0 0 0,0 0-520 0 0,0 0 354 0 0,1 0 306 0 0,-1 0-646 0 0,0 0 694 0 0,0 0-188 0 0,1-1 0 0 0,-1 2 0 0 0,1-1 0 0 0,-1 0 0 0 0,0 0 0 0 0,0 1 0 0 0,1-1 0 0 0,-1 0 0 0 0,0 1 0 0 0,0-1 0 0 0,0 0 0 0 0,0 1 0 0 0,1-2-168 0 0,-1 1 168 0 0,1 0 144 0 0,-1 1-144 0 0,0-1 0 0 0,0-1-176 0 0,0 2 366 0 0,1-1-116 0 0,-1-1-74 0 0,0 1 0 0 0,0 0 0 0 0,0 1 0 0 0,0-1 0 0 0,0 1 0 0 0,0-1-18 0 0,0 0-244 0 0,1 1 262 0 0,-1-1 0 0 0,1 0 0 0 0,-1 0 202 0 0,0 0-320 0 0,0-1 238 0 0,1 1-118 0 0,-1 1 8 0 0,0-2-214 0 0,0 1 424 0 0,1-1-378 0 0,-1 1 84 0 0,0 0 372 0 0,0 0-596 0 0,0 0 530 0 0,0 1-452 0 0,0-1 208 0 0,1 0 12 0 0,-1 0 0 0 0,0 0 0 0 0,0 0 0 0 0,1 0 0 0 0,-1 0 0 0 0,1 1 152 0 0,-1-3 456 0 0,1 2-1129 0 0,-1 1 1046 0 0,0-1-1109 0 0,0 0 660 0 0,1-1-300 0 0,0 2 224 0 0,-1-2 0 0 0,1 0 728 0 0,-1 2-728 0 0,0 0 0 0 0,0 0 0 0 0,0 0 0 0 0,0 0 0 0 0,0 0 0 0 0,0 0 0 0 0,0 0 0 0 0,0-1 0 0 0,0 1 0 0 0,0 0 0 0 0,0 0 0 0 0,0 0 0 0 0,0-1 0 0 0,0 1 0 0 0,0 0 0 0 0,0 0-26 0 0,0-2-100 0 0,1 1 126 0 0,0-2-64 0 0,-1 2 64 0 0,1-1-64 0 0,-1 1 64 0 0,1 0 0 0 0,-1 0-126 0 0,0 0 172 0 0,1 0-46 0 0,-1 0 0 0 0,0 0-112 0 0,0 0 224 0 0,1 0-112 0 0,-1 0 0 0 0,0 0 0 0 0,0 0 0 0 0,2 0 0 0 0,-2 0 0 0 0,0 1 0 0 0,0-1 0 0 0,1 0 0 0 0,-1 0 0 0 0,1 0 0 0 0,-1 0-360 0 0,0 0 784 0 0,0 1-752 0 0,1-2 200 0 0,-1 2 128 0 0,0-1 0 0 0,0 0 0 0 0,0 0 0 0 0,1 0 0 0 0,-1 1 0 0 0,1-1 0 0 0,-1 0 0 0 0,0 1 416 0 0,1-1-192 0 0,-1 0-224 0 0,0 0 0 0 0,1 0 0 0 0,0-1 0 0 0,-1 2 64 0 0,0-2-64 0 0,1 1 0 0 0,-1 1 0 0 0,1-2 0 0 0,0 1 0 0 0,0-1 0 0 0,-1 2 0 0 0,0-1 0 0 0,1 1 0 0 0,-1-2 15 0 0,1 1 274 0 0,-1 1-214 0 0,1-2 42 0 0,-1 2-53 0 0,0-1-64 0 0,0 1 0 0 0,1 0 665 0 0,0-1-1187 0 0,-1 1 1046 0 0,0-1-1063 0 0,1 1 539 0 0,-1 0 0 0 0,1-2 0 0 0,-1 2 0 0 0,1 0 0 0 0,-1-1 0 0 0,1 1 0 0 0,0 0 0 0 0,0-1 0 0 0,-1 1 0 0 0,0-1 24 0 0,1 1-24 0 0,0 0 0 0 0,-1 0 92 0 0,0 0-180 0 0,0 0 60 0 0,1-1 28 0 0,-1 1 0 0 0,2 0 457 0 0,-2 0-530 0 0,0 0-103 0 0,0 0 296 0 0,0 0 9 0 0,1 0-17 0 0,-1 0-89 0 0,0 0-23 0 0,0 0-208 0 0,0 0 79 0 0,0 0 30 0 0,0 0 151 0 0,0 0 68 0 0,0 0 9 0 0,1 0-17 0 0,-1 0-89 0 0,1 0-23 0 0,-1 0 0 0 0,0 0 0 0 0,0 0 0 0 0,0 0-21 0 0,0 0-81 0 0,0 0 1 0 0,0 0 42 0 0,1 0 334 0 0,-1 0-259 0 0,0 0-16 0 0,0 0 0 0 0,0 0 0 0 0,0-1 0 0 0,0 1 0 0 0,0 0 0 0 0,0 0 0 0 0,0 0 0 0 0,1 0 0 0 0,-1 0-20 0 0,0 0-76 0 0,0 0-2 0 0,0 0 23 0 0,0 0 81 0 0,0 0 96 0 0,0 0-2 0 0,0 0 16 0 0,0 0-5599 0 0,0 0-2580 0 0</inkml:trace>
  <inkml:trace contextRef="#ctx0" brushRef="#br0" timeOffset="5">988 3 1840 0 0,'0'0'332'0'0,"0"0"723"0"0,0 0 317 0 0,0 0 61 0 0,0 0-140 0 0,0 0-616 0 0,0 0-270 0 0,0 0 261 0 0,0-1-431 0 0,0 1-39 0 0,0 0-6 0 0,0 0 8 0 0,0 0 33 0 0,0 0 14 0 0,0 0 1 0 0,0 0 18 0 0,0 0 80 0 0,0 0 406 0 0,0 0 1527 0 0,0 0 3855 0 0,0 0-5320 0 0,0 0-710 0 0,0 0 0 0 0,1 0 871 0 0,-1 0-910 0 0,0 0-54 0 0,1 0 109 0 0,-1 0 161 0 0,1 0-269 0 0,0 0 52 0 0,-1 0 488 0 0,1 1-552 0 0,-1-1-80 0 0,0 0-266 0 0,1 0 324 0 0,0 1 22 0 0,-1-1 0 0 0,0 0 0 0 0,0 0 0 0 0,1 0 0 0 0,-1 1 0 0 0,0-1 0 0 0,1 0 0 0 0,0 0 0 0 0,-1 1 0 0 0,0-1 0 0 0,1 0 64 0 0,-1 0-64 0 0,0 1 0 0 0,0-1 11 0 0,0 0 32 0 0,1 0-33 0 0,0 1 186 0 0,-1-1-130 0 0,2 1-56 0 0,-1 0 54 0 0,-1-1-64 0 0,0 0 0 0 0,0 0 0 0 0,1 0 0 0 0,-1 0 0 0 0,1 1 214 0 0,-1-1-204 0 0,0 1-10 0 0,0-1 0 0 0,0 1 0 0 0,1-1 0 0 0,-1 0 0 0 0,0 1-18 0 0,1 0 119 0 0,0-1-88 0 0,-1 0 51 0 0,0 1-64 0 0,0-1 0 0 0,1 2 0 0 0,-1-2 0 0 0,0 0 0 0 0,1 1 0 0 0,-1-1 0 0 0,0 1 52 0 0,1 0-48 0 0,-1 0-4 0 0,1-1 0 0 0,-1 2 0 0 0,0-2-280 0 0,1 1 531 0 0,-1 0-535 0 0,1 0 444 0 0,-1 0-53 0 0,1 0-131 0 0,-1-1-186 0 0,0 0 98 0 0,0 1 536 0 0,0 0-424 0 0,1-1 0 0 0,-1 1 0 0 0,0-1 0 0 0,0 0 2 0 0,0 0 7 0 0,1 0 44 0 0,-1 0-53 0 0,0 1 0 0 0,0-1 54 0 0,0 2 32 0 0,1-1-26 0 0,-1-1-60 0 0,1 1 54 0 0,-1 0 22 0 0,0-1 138 0 0,0 1-78 0 0,0-1-124 0 0,0 1 112 0 0,0 0-124 0 0,1 1 64 0 0,-1-2-64 0 0,0 1 0 0 0,0-1 0 0 0,1 0 11 0 0,-1 1 42 0 0,0 0-53 0 0,0 0 0 0 0,1-1-124 0 0,-1 1 63 0 0,0 0 193 0 0,0-1 319 0 0,0 1-1041 0 0,1 0 625 0 0,-1 0-70 0 0,0-1-29 0 0,0 1 64 0 0,0 0 0 0 0,0 0-13 0 0,1 0-274 0 0,0 1-243 0 0,-1-2 327 0 0,0 0 138 0 0,1 2 309 0 0,-1-2-286 0 0,0 0 141 0 0,0 1-246 0 0,0-1-31 0 0,0 1 84 0 0,0-1 94 0 0,0 1 0 0 0,0-1-13 0 0,1 1-54 0 0,0-1 3 0 0,-1 1 64 0 0,0 0 0 0 0,0-1 0 0 0,0 0 0 0 0,0 0 0 0 0,0 1 0 0 0,0-1 0 0 0,1 0 0 0 0,-1 1 0 0 0,0 0 0 0 0,0-1 0 0 0,0 1 0 0 0,0-1 0 0 0,0 1 0 0 0,1 0 0 0 0,-1 0 0 0 0,0-1 0 0 0,0 1 0 0 0,1 0 0 0 0,-1 0 0 0 0,0-1 0 0 0,0 1 0 0 0,0-1 0 0 0,0 0 0 0 0,0 1 0 0 0,0 0-80 0 0,1 0 8 0 0,-1 0-14 0 0,0-1-78 0 0,0 1 110 0 0,0 0-18 0 0,0-1 72 0 0,0 1-64 0 0,0-1 64 0 0,0 0-10 0 0,0 0-44 0 0,0 0 44 0 0,0 1-44 0 0,0 0 54 0 0,1-1 0 0 0,-1 0 0 0 0,0 1 0 0 0,0-1 0 0 0,0 0 0 0 0,0 1 0 0 0,0 0-53 0 0,0-1 42 0 0,1 0 11 0 0,-1 1 0 0 0,0-1 0 0 0,0 1 0 0 0,0-1-10 0 0,1 1-44 0 0,-1-1 54 0 0,0 0-10 0 0,0 1-54 0 0,1 0 236 0 0,-1-1 618 0 0,0 1-1487 0 0,0-1-427 0 0,1 2 1709 0 0,-1-2-1169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0,0-2 54 0 0,1 0 0 0 0,-1 1 0 0 0,0-1 0 0 0,1 2 0 0 0,-1-2 0 0 0,0 0 0 0 0,0 0 0 0 0,0 1 0 0 0,0-1 0 0 0,0 1 0 0 0,0 0 0 0 0,1-1 0 0 0,-1 0 0 0 0,0 1-94 0 0,0-1-77 0 0,0 2-188 0 0,0-2 275 0 0,0 1-66 0 0,0 0 96 0 0,1-1 54 0 0,-1 0-13 0 0,0 1-622 0 0,0 0 319 0 0,1 0-448 0 0,-1 0 476 0 0,0-1 224 0 0,0 1 64 0 0,0 0-10 0 0,0-1-44 0 0,0 1 54 0 0,1-1 0 0 0,-1 0 0 0 0,0 1 0 0 0,0 0-64 0 0,0-1 64 0 0,0 1 0 0 0,1-1 75 0 0,-1 1-22 0 0,0 0-53 0 0,1-1 54 0 0,-1 1-44 0 0,0 0-10 0 0,0-1 0 0 0,0 1 240 0 0,0 0-213 0 0,1 0 234 0 0,-1-1-253 0 0,0 0-264 0 0,0 1 478 0 0,0-1-454 0 0,0 1 469 0 0,0 0-184 0 0,0-1-53 0 0,0 1-13 0 0,0 0-518 0 0,1 0 531 0 0,-1-1 0 0 0,0 0 28 0 0,1 1 1071 0 0,-1 0-970 0 0,0 0-53 0 0,0-1 38 0 0,0 1-104 0 0,1-1-10 0 0,-1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2 54 0 0,0-2-44 0 0,0 1-10 0 0,0-1 0 0 0,0 0 0 0 0,0 1 0 0 0,0-1 0 0 0,0 1 0 0 0,0-1 0 0 0,1 2 0 0 0,0-2 0 0 0,-1 1 0 0 0,0-1 0 0 0,0 2 0 0 0,0-2 0 0 0,1 1 0 0 0,-1-1 0 0 0,1 2 0 0 0,-1-2 0 0 0,0 1 0 0 0,0-1 0 0 0,0 0 0 0 0,1 1 0 0 0,-1 0 0 0 0,0 0 0 0 0,0-1 0 0 0,2 2 0 0 0,-2-2 0 0 0,0 1 11 0 0,0-1 224 0 0,1 2-225 0 0,-1-2-10 0 0,0 1 0 0 0,0 0-10 0 0,1 0 44 0 0,-1-1-34 0 0,1 1 0 0 0,-1-1 0 0 0,0 1 0 0 0,0-1 0 0 0,0 0 0 0 0,0 0 0 0 0,1 1 0 0 0,-1-1 0 0 0,0 1 0 0 0,0-1 0 0 0,0 0 0 0 0,0 1 0 0 0,1-1 0 0 0,-1 1 0 0 0,1-1 0 0 0,-1 1 0 0 0,0 0 0 0 0,0-1 0 0 0,1 1 0 0 0,-1-1 0 0 0,0 0 0 0 0,0 1 0 0 0,1-1 0 0 0,-1 1 0 0 0,1-1 0 0 0,-1 0 0 0 0,0 0 0 0 0,0 1 0 0 0,0-1 0 0 0,0 0 0 0 0,1 1 0 0 0,-1 0 0 0 0,0-1 0 0 0,0 1 0 0 0,0-1 0 0 0,0 0 0 0 0,1 1 0 0 0,-1-1 0 0 0,0 0 0 0 0,0 0 0 0 0,1 1 0 0 0,-1-1 0 0 0,1 1 0 0 0,0 0 0 0 0,-1-1 0 0 0,0 0 0 0 0,0 1 0 0 0,0-1 0 0 0,1 0-190 0 0,-1 0 248 0 0,0 0 10 0 0,0 0-14 0 0,0 0-44 0 0,0 1-10 0 0,0 0-73 0 0,1-1 5 0 0,-1 0 4 0 0,0 0 64 0 0,0 0 43 0 0,0 0-33 0 0,1 0-10 0 0,-1 0 0 0 0,0 1-10 0 0,0-1-33 0 0,1 0 32 0 0,-1 0 11 0 0,0 0 0 0 0,0 0 0 0 0,0 0 0 0 0,0 0 0 0 0,1 0 0 0 0,0 1 64 0 0,-1-1 11 0 0,1 1-192 0 0,-1-1 233 0 0,0 0-38 0 0,0 0-78 0 0,0 0 0 0 0,1 0 0 0 0,-1 0 0 0 0,1 0 11 0 0,0 0 128 0 0,-1 0 399 0 0,2 0-282 0 0,-2 0-244 0 0,0 0 47 0 0,1 0 12 0 0,-1 0 14 0 0,0 0-26 0 0,0 0 5 0 0,0 0-38 0 0,1 0 318 0 0,0 0-208 0 0,-1 0-136 0 0,0 0 0 0 0,0 0 0 0 0,0-1 0 0 0,0 1 0 0 0,1 0 83 0 0,0-1 45 0 0,-1 1 57 0 0,1 0-173 0 0,-1 0-12 0 0,0 0 132 0 0,2 0 302 0 0,-2 0-437 0 0,0-1 3 0 0,0 1 301 0 0,1 0-151 0 0,0 0-140 0 0,0 0 613 0 0,-1 0-118 0 0,0 0 9 0 0,0 0-793 0 0,0 0-228 0 0,0 0-109 0 0,0 0 616 0 0,0 0 0 0 0,1-1 0 0 0,-1 0 0 0 0,0 1 0 0 0,1 0 0 0 0,-1 0 0 0 0,1-1 0 0 0,-1 1 0 0 0,0 0 0 0 0,1-1 0 0 0,-1 1 0 0 0,0-1 0 0 0,1 1 0 0 0,0-1 0 0 0,-1 1 54 0 0,0-1-44 0 0,0 0-10 0 0,1 1 11 0 0,-1-1 272 0 0,1 1 159 0 0,-1-1-455 0 0,1 1-238 0 0,-1-1 515 0 0,0 1-264 0 0,0 0 0 0 0,1-1 0 0 0,0 0 538 0 0,-1 1-860 0 0,0 0 178 0 0,0-1 144 0 0,0 1 0 0 0,1 0 0 0 0,-1 0 0 0 0,1-2 928 0 0,-1 2-928 0 0,1 0 0 0 0,-1-1 0 0 0,0 1 0 0 0,1-1 0 0 0,-1 0 0 0 0,1 0 64 0 0,-1 1-64 0 0,0-1 0 0 0,0 0 0 0 0,1 1 0 0 0,-1-1-201 0 0,0 0 362 0 0,0 0-161 0 0,1-1 0 0 0,-1 2-186 0 0,0-1-160 0 0,0 1 854 0 0,0-1-508 0 0,0 0 0 0 0,1 1 0 0 0,0-1 0 0 0,-1 0 0 0 0,0 0 11 0 0,0 1 42 0 0,0 0-53 0 0,1-1 72 0 0,-1 0-72 0 0,0 0 0 0 0,1 0 0 0 0,-1 1 0 0 0,0-2 0 0 0,0 2 0 0 0,0-1 0 0 0,1 0 0 0 0,-1 0 0 0 0,0 0 0 0 0,0 0 0 0 0,0 0 0 0 0,1 0 0 0 0,-1 0 0 0 0,0 1 0 0 0,1-1 0 0 0,-1 0 0 0 0,0 0 0 0 0,1 1 0 0 0,-1-1 0 0 0,0 0-520 0 0,0 0 354 0 0,1 0 306 0 0,0 0-646 0 0,-1 0 694 0 0,0 0-188 0 0,0-1 0 0 0,0 2 0 0 0,1-1 0 0 0,-1 0 0 0 0,0 0 0 0 0,0 1 0 0 0,0-1 0 0 0,0 0 0 0 0,1 1 0 0 0,-1-1 0 0 0,0 0 0 0 0,1 1 0 0 0,-1-2-168 0 0,1 1 168 0 0,-1 0 144 0 0,0 1-144 0 0,0-1 0 0 0,0-1-176 0 0,0 2 366 0 0,1-1-116 0 0,-1-1-74 0 0,0 1 0 0 0,0 0 0 0 0,0 1 0 0 0,1-1 0 0 0,-1 1 0 0 0,0-1-18 0 0,0 0-244 0 0,0 1 262 0 0,0-1 0 0 0,0 0 0 0 0,1 0 202 0 0,-1 0-320 0 0,0-1 238 0 0,1 1-118 0 0,-1 1 8 0 0,0-2-214 0 0,1 1 424 0 0,-1-1-378 0 0,0 1 84 0 0,0 0 372 0 0,0 0-596 0 0,0 0 530 0 0,0 1-452 0 0,0-1 208 0 0,1 0 12 0 0,-1 0 0 0 0,0 0 0 0 0,1 0 0 0 0,-1 0 0 0 0,0 0 0 0 0,0 1 152 0 0,1-3 456 0 0,0 2-1129 0 0,-1 1 1046 0 0,0-1-1109 0 0,1 0 660 0 0,-1-1-300 0 0,1 2 224 0 0,-1-2 0 0 0,1 0 728 0 0,-1 2-728 0 0,0 0 0 0 0,0 0 0 0 0,0 0 0 0 0,0 0 0 0 0,0 0 0 0 0,0 0 0 0 0,0 0 0 0 0,0-1 0 0 0,0 1 0 0 0,0 0 0 0 0,0 0 0 0 0,0 0 0 0 0,0-1 0 0 0,0 1 0 0 0,0 0 0 0 0,0 0-26 0 0,1-2-100 0 0,-1 1 126 0 0,1-2-64 0 0,0 2 64 0 0,0-1-64 0 0,-1 1 64 0 0,0 0 0 0 0,0 0-126 0 0,0 0 172 0 0,1 0-46 0 0,-1 0 0 0 0,0 0-112 0 0,0 0 224 0 0,1 0-112 0 0,-1 0 0 0 0,1 0 0 0 0,-1 0 0 0 0,1 0 0 0 0,-1 0 0 0 0,0 1 0 0 0,0-1 0 0 0,0 0 0 0 0,1 0 0 0 0,0 0 0 0 0,-1 0-360 0 0,0 0 784 0 0,0 1-752 0 0,1-2 200 0 0,-1 2 128 0 0,0-1 0 0 0,0 0 0 0 0,0 0 0 0 0,1 0 0 0 0,-1 1 0 0 0,1-1 0 0 0,-1 0 0 0 0,0 1 416 0 0,0-1-192 0 0,1 0-224 0 0,-1 0 0 0 0,1 0 0 0 0,0-1 0 0 0,-1 2 64 0 0,0-2-64 0 0,1 1 0 0 0,0 1 0 0 0,-1-2 0 0 0,1 1 0 0 0,0-1 0 0 0,-1 2 0 0 0,1-1 0 0 0,-1 1 0 0 0,0-2 15 0 0,1 1 274 0 0,-1 1-214 0 0,1-2 42 0 0,-1 2-53 0 0,0-1-64 0 0,1 1 0 0 0,-1 0 665 0 0,0-1-1187 0 0,1 1 1046 0 0,-1-1-1063 0 0,1 1 539 0 0,0 0 0 0 0,-1-2 0 0 0,1 2 0 0 0,-1 0 0 0 0,0-1 0 0 0,1 1 0 0 0,-1 0 0 0 0,2-1 0 0 0,-2 1 0 0 0,0-1 24 0 0,1 1-24 0 0,0 0 0 0 0,-1 0 92 0 0,0 0-180 0 0,0 0 60 0 0,1-1 28 0 0,0 1 0 0 0,0 0 457 0 0,-1 0-530 0 0,0 0-103 0 0,0 0 296 0 0,0 0 9 0 0,1 0-17 0 0,-1 0-89 0 0,0 0-23 0 0,1 0-208 0 0,-1 0 79 0 0,0 0 30 0 0,0 0 151 0 0,0 0 68 0 0,0 0 9 0 0,0 0-17 0 0,0 0-89 0 0,1 0-23 0 0,-1 0 0 0 0,0 0 0 0 0,0 0 0 0 0,0 0-21 0 0,0 0-81 0 0,0 0 1 0 0,0 0 42 0 0,0 0 334 0 0,1 0-259 0 0,-1 0-16 0 0,0 0 0 0 0,1 0 0 0 0,-1-1 0 0 0,0 1 0 0 0,0 0 0 0 0,0 0 0 0 0,0 0 0 0 0,0 0 0 0 0,0 0-20 0 0,0 0-76 0 0,0 0-2 0 0,0 0 23 0 0,0 0 81 0 0,0 0 96 0 0,0 0-2 0 0,1 0 16 0 0,-1 0-5599 0 0,0 0-2580 0 0</inkml:trace>
  <inkml:trace contextRef="#ctx0" brushRef="#br0" timeOffset="6">1191 3 1840 0 0,'0'0'332'0'0,"0"0"723"0"0,0 0 317 0 0,0 0 61 0 0,0 0-140 0 0,0 0-616 0 0,0 0-270 0 0,0 0 261 0 0,0-1-431 0 0,0 1-39 0 0,0 0-6 0 0,0 0 8 0 0,0 0 33 0 0,0 0 14 0 0,0 0 1 0 0,0 0 18 0 0,0 0 80 0 0,-1 0 406 0 0,1 0 1527 0 0,0 0 3855 0 0,1 0-5320 0 0,-1 0-710 0 0,0 0 0 0 0,0 0 871 0 0,1 0-910 0 0,-1 0-54 0 0,1 0 109 0 0,-1 0 161 0 0,1 0-269 0 0,-1 0 52 0 0,1 0 488 0 0,-1 1-552 0 0,1-1-80 0 0,-1 0-266 0 0,1 0 324 0 0,-1 1 22 0 0,0-1 0 0 0,0 0 0 0 0,1 0 0 0 0,0 0 0 0 0,-1 1 0 0 0,0-1 0 0 0,1 0 0 0 0,-1 0 0 0 0,1 1 0 0 0,-1-1 0 0 0,1 0 64 0 0,-1 0-64 0 0,0 1 0 0 0,0-1 11 0 0,0 0 32 0 0,1 0-33 0 0,0 1 186 0 0,-1-1-130 0 0,1 1-56 0 0,1 0 54 0 0,-2-1-64 0 0,0 0 0 0 0,0 0 0 0 0,1 0 0 0 0,-1 0 0 0 0,0 1 214 0 0,0-1-204 0 0,1 1-10 0 0,-1-1 0 0 0,0 1 0 0 0,1-1 0 0 0,-1 0 0 0 0,0 1-18 0 0,1 0 119 0 0,-1-1-88 0 0,0 0 51 0 0,0 1-64 0 0,1-1 0 0 0,0 2 0 0 0,-1-2 0 0 0,0 0 0 0 0,0 1 0 0 0,1-1 0 0 0,-1 1 52 0 0,1 0-48 0 0,-1 0-4 0 0,1-1 0 0 0,-1 2 0 0 0,0-2-280 0 0,1 1 531 0 0,-1 0-535 0 0,0 0 444 0 0,1 0-53 0 0,-1 0-131 0 0,1-1-186 0 0,-2 0 98 0 0,2 1 536 0 0,-1 0-424 0 0,1-1 0 0 0,-1 1 0 0 0,0-1 0 0 0,0 0 2 0 0,0 0 7 0 0,1 0 44 0 0,-1 0-53 0 0,0 1 0 0 0,0-1 54 0 0,0 2 32 0 0,1-1-26 0 0,-1-1-60 0 0,0 1 54 0 0,0 0 22 0 0,0-1 138 0 0,0 1-78 0 0,1-1-124 0 0,-1 1 112 0 0,0 0-124 0 0,1 1 64 0 0,-1-2-64 0 0,0 1 0 0 0,0-1 0 0 0,0 0 11 0 0,1 1 42 0 0,-1 0-53 0 0,0 0 0 0 0,0-1-124 0 0,0 1 63 0 0,0 0 193 0 0,1-1 319 0 0,-1 1-1041 0 0,1 0 625 0 0,-1 0-70 0 0,0-1-29 0 0,0 1 64 0 0,0 0 0 0 0,0 0-13 0 0,1 0-274 0 0,0 1-243 0 0,-1-2 327 0 0,0 0 138 0 0,1 2 309 0 0,-1-2-286 0 0,0 0 141 0 0,0 1-246 0 0,0-1-31 0 0,0 1 84 0 0,0-1 94 0 0,0 1 0 0 0,0-1-13 0 0,1 1-54 0 0,-1-1 3 0 0,0 1 64 0 0,0 0 0 0 0,1-1 0 0 0,-1 0 0 0 0,0 0 0 0 0,0 1 0 0 0,0-1 0 0 0,1 0 0 0 0,-1 1 0 0 0,0 0 0 0 0,0-1 0 0 0,0 1 0 0 0,0-1 0 0 0,0 1 0 0 0,1 0 0 0 0,-1 0 0 0 0,0-1 0 0 0,0 1 0 0 0,0 0 0 0 0,0 0 0 0 0,0-1 0 0 0,0 1 0 0 0,0-1 0 0 0,1 0 0 0 0,-1 1 0 0 0,0 0-80 0 0,1 0 8 0 0,-1 0-14 0 0,0-1-78 0 0,0 1 110 0 0,0 0-18 0 0,0-1 72 0 0,0 1-64 0 0,0-1 64 0 0,0 0-10 0 0,0 0-44 0 0,0 0 44 0 0,0 1-44 0 0,0 0 54 0 0,0-1 0 0 0,0 0 0 0 0,1 1 0 0 0,0-1 0 0 0,-1 0 0 0 0,-1 1 0 0 0,1 0-53 0 0,1-1 42 0 0,-1 0 11 0 0,0 1 0 0 0,0-1 0 0 0,0 1 0 0 0,0-1-10 0 0,0 1-44 0 0,1-1 54 0 0,-1 0-10 0 0,0 1-54 0 0,0 0 236 0 0,0-1 618 0 0,1 1-1487 0 0,-1-1-427 0 0,1 2 1709 0 0,-1-2-1169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0,0-2 54 0 0,1 0 0 0 0,-1 1 0 0 0,0-1 0 0 0,0 2 0 0 0,0-2 0 0 0,0 0 0 0 0,0 0 0 0 0,1 1 0 0 0,-1-1 0 0 0,0 1 0 0 0,0 0 0 0 0,0-1 0 0 0,1 0 0 0 0,-1 1-94 0 0,0-1-77 0 0,0 2-188 0 0,0-2 275 0 0,0 1-66 0 0,0 0 96 0 0,0-1 54 0 0,1 0-13 0 0,-1 1-622 0 0,0 0 319 0 0,0 0-448 0 0,0 0 476 0 0,0-1 224 0 0,0 1 64 0 0,1 0-10 0 0,-1-1-44 0 0,1 1 54 0 0,-1-1 0 0 0,0 0 0 0 0,0 1 0 0 0,0 0-64 0 0,0-1 64 0 0,0 1 0 0 0,1-1 75 0 0,-1 1-22 0 0,0 0-53 0 0,0-1 54 0 0,0 1-44 0 0,0 0-10 0 0,1-1 0 0 0,-1 1 240 0 0,0 0-213 0 0,0 0 234 0 0,1-1-253 0 0,-1 0-264 0 0,0 1 478 0 0,0-1-454 0 0,0 1 469 0 0,0 0-184 0 0,0-1-53 0 0,0 1-13 0 0,1 0-518 0 0,-1 0 531 0 0,0-1 0 0 0,0 0 28 0 0,0 1 1071 0 0,0 0-970 0 0,1 0-53 0 0,-1-1 38 0 0,0 1-104 0 0,0-1-10 0 0,0 0 0 0 0,0 0 0 0 0,0 0 0 0 0,1 0 0 0 0,-1 0 0 0 0,0 0 0 0 0,0 0 0 0 0,0 0 0 0 0,0 0 0 0 0,0 0 0 0 0,0 0 0 0 0,0 0 0 0 0,0 0 0 0 0,0 0 0 0 0,0 0 0 0 0,0 0 0 0 0,0 0 0 0 0,0 0 0 0 0,0 0 0 0 0,0 0 0 0 0,0 0 0 0 0,0 0 0 0 0,0 0 0 0 0,0 0 0 0 0,0 0 0 0 0,0 0 0 0 0,0 0 0 0 0,0 0 0 0 0,0 0 0 0 0,0 2 54 0 0,0-2-44 0 0,0 1-10 0 0,0-1 0 0 0,0 0 0 0 0,0 1 0 0 0,0-1 0 0 0,0 1 0 0 0,0-1 0 0 0,1 2 0 0 0,0-2 0 0 0,-1 1 0 0 0,0-1 0 0 0,0 2 0 0 0,0-2 0 0 0,1 1 0 0 0,-1-1 0 0 0,0 2 0 0 0,0-2 0 0 0,1 1 0 0 0,-1-1 0 0 0,0 0 0 0 0,0 1 0 0 0,1 0 0 0 0,-1 0 0 0 0,0-1 0 0 0,1 2 0 0 0,-1-2 0 0 0,0 1 11 0 0,1-1 224 0 0,0 2-225 0 0,-1-2-10 0 0,0 1 0 0 0,0 0-10 0 0,1 0 44 0 0,-1-1-34 0 0,0 1 0 0 0,0-1 0 0 0,0 1 0 0 0,1-1 0 0 0,-1 0 0 0 0,1 0 0 0 0,-1 1 0 0 0,0-1 0 0 0,0 1 0 0 0,0-1 0 0 0,0 0 0 0 0,0 1 0 0 0,0-1 0 0 0,1 1 0 0 0,-1-1 0 0 0,0 1 0 0 0,1 0 0 0 0,-1-1 0 0 0,0 1 0 0 0,1-1 0 0 0,-1 0 0 0 0,0 1 0 0 0,0-1 0 0 0,1 1 0 0 0,-1-1 0 0 0,0 0 0 0 0,0 0 0 0 0,0 1 0 0 0,0-1 0 0 0,1 0 0 0 0,0 1 0 0 0,-1 0 0 0 0,0-1 0 0 0,0 1 0 0 0,0-1 0 0 0,0 0 0 0 0,1 1 0 0 0,-1-1 0 0 0,0 0 0 0 0,0 0 0 0 0,1 1 0 0 0,-1-1 0 0 0,1 1 0 0 0,-1 0 0 0 0,0-1 0 0 0,0 0 0 0 0,0 1 0 0 0,1-1 0 0 0,0 0-190 0 0,-1 0 248 0 0,0 0 10 0 0,0 0-14 0 0,0 0-44 0 0,0 1-10 0 0,0 0-73 0 0,0-1 5 0 0,1 0 4 0 0,-1 0 64 0 0,0 0 43 0 0,0 0-33 0 0,0 0-10 0 0,0 0 0 0 0,1 1-10 0 0,-1-1-33 0 0,1 0 32 0 0,-1 0 11 0 0,0 0 0 0 0,0 0 0 0 0,0 0 0 0 0,0 0 0 0 0,1 0 0 0 0,-1 1 64 0 0,0-1 11 0 0,1 1-192 0 0,0-1 233 0 0,-1 0-38 0 0,0 0-78 0 0,1 0 0 0 0,-1 0 0 0 0,0 0 0 0 0,0 0 11 0 0,2 0 128 0 0,-2 0 399 0 0,2 0-282 0 0,-2 0-244 0 0,0 0 47 0 0,1 0 12 0 0,-1 0 14 0 0,0 0-26 0 0,0 0 5 0 0,0 0-38 0 0,1 0 318 0 0,0 0-208 0 0,-1 0-136 0 0,0 0 0 0 0,0 0 0 0 0,0-1 0 0 0,0 1 0 0 0,1 0 83 0 0,-1-1 45 0 0,1 1 57 0 0,0 0-173 0 0,-1 0-12 0 0,0 0 132 0 0,1 0 302 0 0,-1 0-437 0 0,1-1 3 0 0,-1 1 301 0 0,1 0-151 0 0,0 0-140 0 0,-1 0 613 0 0,0 0-118 0 0,0 0 9 0 0,0 0-793 0 0,0 0-228 0 0,0 0-109 0 0,1 0 616 0 0,-1 0 0 0 0,1-1 0 0 0,-1 0 0 0 0,0 1 0 0 0,1 0 0 0 0,-1 0 0 0 0,0-1 0 0 0,1 1 0 0 0,-1 0 0 0 0,1-1 0 0 0,-1 1 0 0 0,0-1 0 0 0,1 1 0 0 0,-1-1 0 0 0,0 1 54 0 0,1-1-44 0 0,-1 0-10 0 0,1 1 11 0 0,-1-1 272 0 0,0 1 159 0 0,1-1-455 0 0,0 1-238 0 0,-1-1 515 0 0,0 1-264 0 0,0 0 0 0 0,1-1 0 0 0,0 0 538 0 0,-1 1-860 0 0,0 0 178 0 0,0-1 144 0 0,0 1 0 0 0,1 0 0 0 0,-1 0 0 0 0,1-2 928 0 0,-1 2-928 0 0,0 0 0 0 0,1-1 0 0 0,-1 1 0 0 0,1-1 0 0 0,-1 0 0 0 0,0 0 64 0 0,0 1-64 0 0,1-1 0 0 0,-1 0 0 0 0,0 1 0 0 0,0-1-201 0 0,0 0 362 0 0,1 0-161 0 0,0-1 0 0 0,-1 2-186 0 0,0-1-160 0 0,0 1 854 0 0,0-1-508 0 0,0 0 0 0 0,1 1 0 0 0,-1-1 0 0 0,0 0 0 0 0,1 0 11 0 0,-1 1 42 0 0,0 0-53 0 0,0-1 72 0 0,1 0-72 0 0,-1 0 0 0 0,1 0 0 0 0,-1 1 0 0 0,0-2 0 0 0,0 2 0 0 0,0-1 0 0 0,0 0 0 0 0,0 0 0 0 0,0 0 0 0 0,1 0 0 0 0,-1 0 0 0 0,1 0 0 0 0,-1 0 0 0 0,0 1 0 0 0,0-1 0 0 0,1 0 0 0 0,-1 0 0 0 0,1 1 0 0 0,-1-1 0 0 0,0 0-520 0 0,0 0 354 0 0,1 0 306 0 0,-1 0-646 0 0,0 0 694 0 0,0 0-188 0 0,1-1 0 0 0,-1 2 0 0 0,1-1 0 0 0,-1 0 0 0 0,0 0 0 0 0,0 1 0 0 0,0-1 0 0 0,0 0 0 0 0,0 1 0 0 0,1-1 0 0 0,-1 0 0 0 0,0 1 0 0 0,1-2-168 0 0,-1 1 168 0 0,1 0 144 0 0,-1 1-144 0 0,0-1 0 0 0,0-1-176 0 0,0 2 366 0 0,1-1-116 0 0,-1-1-74 0 0,0 1 0 0 0,0 0 0 0 0,0 1 0 0 0,0-1 0 0 0,0 1 0 0 0,0-1-18 0 0,0 0-244 0 0,1 1 262 0 0,-1-1 0 0 0,0 0 0 0 0,1 0 202 0 0,-1 0-320 0 0,0-1 238 0 0,1 1-118 0 0,-1 1 8 0 0,0-2-214 0 0,0 1 424 0 0,0-1-378 0 0,0 1 84 0 0,0 0 372 0 0,0 0-596 0 0,1 0 530 0 0,-1 1-452 0 0,0-1 208 0 0,1 0 12 0 0,-1 0 0 0 0,0 0 0 0 0,0 0 0 0 0,0 0 0 0 0,1 0 0 0 0,-1 1 152 0 0,1-3 456 0 0,0 2-1129 0 0,-1 1 1046 0 0,0-1-1109 0 0,0 0 660 0 0,1-1-300 0 0,0 2 224 0 0,-1-2 0 0 0,1 0 728 0 0,-1 2-728 0 0,0 0 0 0 0,0 0 0 0 0,0 0 0 0 0,0 0 0 0 0,0 0 0 0 0,0 0 0 0 0,0 0 0 0 0,0-1 0 0 0,0 1 0 0 0,0 0 0 0 0,0 0 0 0 0,0 0 0 0 0,0-1 0 0 0,0 1 0 0 0,0 0 0 0 0,0 0-26 0 0,0-2-100 0 0,1 1 126 0 0,0-2-64 0 0,-1 2 64 0 0,1-1-64 0 0,-1 1 64 0 0,0 0 0 0 0,0 0-126 0 0,1 0 172 0 0,0 0-46 0 0,-1 0 0 0 0,0 0-112 0 0,0 0 224 0 0,1 0-112 0 0,-1 0 0 0 0,0 0 0 0 0,0 0 0 0 0,2 0 0 0 0,-2 0 0 0 0,0 1 0 0 0,0-1 0 0 0,0 0 0 0 0,1 0 0 0 0,-1 0 0 0 0,0 0-360 0 0,1 0 784 0 0,-1 1-752 0 0,1-2 200 0 0,-1 2 128 0 0,0-1 0 0 0,0 0 0 0 0,0 0 0 0 0,1 0 0 0 0,-1 1 0 0 0,0-1 0 0 0,0 0 0 0 0,1 1 416 0 0,-1-1-192 0 0,1 0-224 0 0,-1 0 0 0 0,1 0 0 0 0,-1-1 0 0 0,1 2 64 0 0,-1-2-64 0 0,1 1 0 0 0,-1 1 0 0 0,1-2 0 0 0,0 1 0 0 0,0-1 0 0 0,-1 2 0 0 0,0-1 0 0 0,0 1 0 0 0,1-2 15 0 0,0 1 274 0 0,-1 1-214 0 0,1-2 42 0 0,-1 2-53 0 0,0-1-64 0 0,0 1 0 0 0,1 0 665 0 0,-1-1-1187 0 0,1 1 1046 0 0,-1-1-1063 0 0,1 1 539 0 0,-1 0 0 0 0,1-2 0 0 0,0 2 0 0 0,-1 0 0 0 0,0-1 0 0 0,1 1 0 0 0,-1 0 0 0 0,2-1 0 0 0,-2 1 0 0 0,0-1 24 0 0,0 1-24 0 0,2 0 0 0 0,-2 0 92 0 0,0 0-180 0 0,0 0 60 0 0,1-1 28 0 0,-1 1 0 0 0,2 0 457 0 0,-2 0-530 0 0,0 0-103 0 0,0 0 296 0 0,0 0 9 0 0,1 0-17 0 0,-1 0-89 0 0,0 0-23 0 0,0 0-208 0 0,0 0 79 0 0,0 0 30 0 0,0 0 151 0 0,0 0 68 0 0,0 0 9 0 0,1 0-17 0 0,-1 0-89 0 0,0 0-23 0 0,0 0 0 0 0,1 0 0 0 0,-1 0 0 0 0,0 0-21 0 0,0 0-81 0 0,0 0 1 0 0,0 0 42 0 0,1 0 334 0 0,-1 0-259 0 0,0 0-16 0 0,0 0 0 0 0,0 0 0 0 0,0-1 0 0 0,0 1 0 0 0,0 0 0 0 0,0 0 0 0 0,0 0 0 0 0,0 0 0 0 0,0 0-20 0 0,0 0-76 0 0,0 0-2 0 0,0 0 23 0 0,1 0 81 0 0,-1 0 96 0 0,0 0-2 0 0,0 0 16 0 0,0 0-5599 0 0,0 0-2580 0 0</inkml:trace>
  <inkml:trace contextRef="#ctx0" brushRef="#br0" timeOffset="7">1387 3 1840 0 0,'0'0'332'0'0,"0"0"723"0"0,0 0 317 0 0,0 0 61 0 0,0 0-140 0 0,0 0-616 0 0,0 0-270 0 0,0 0 261 0 0,0-1-431 0 0,0 1-39 0 0,0 0-6 0 0,0 0 8 0 0,0 0 33 0 0,0 0 14 0 0,0 0 1 0 0,0 0 18 0 0,0 0 80 0 0,0 0 406 0 0,0 0 1527 0 0,0 0 3855 0 0,0 0-5320 0 0,0 0-710 0 0,0 0 0 0 0,0 0 871 0 0,1 0-910 0 0,-1 0-54 0 0,1 0 109 0 0,-1 0 161 0 0,1 0-269 0 0,0 0 52 0 0,-1 0 488 0 0,1 1-552 0 0,-1-1-80 0 0,0 0-266 0 0,1 0 324 0 0,-1 1 22 0 0,0-1 0 0 0,1 0 0 0 0,-1 0 0 0 0,1 0 0 0 0,-1 1 0 0 0,0-1 0 0 0,1 0 0 0 0,0 0 0 0 0,-1 1 0 0 0,0-1 0 0 0,1 0 64 0 0,-1 0-64 0 0,0 1 0 0 0,0-1 11 0 0,0 0 32 0 0,1 0-33 0 0,0 1 186 0 0,-1-1-130 0 0,1 1-56 0 0,0 0 54 0 0,0-1-64 0 0,-1 0 0 0 0,0 0 0 0 0,1 0 0 0 0,-1 0 0 0 0,0 1 214 0 0,0-1-204 0 0,0 1-10 0 0,1-1 0 0 0,-1 1 0 0 0,1-1 0 0 0,-1 0 0 0 0,0 1-18 0 0,1 0 119 0 0,-1-1-88 0 0,0 0 51 0 0,1 1-64 0 0,-1-1 0 0 0,1 2 0 0 0,-1-2 0 0 0,0 0 0 0 0,0 1 0 0 0,1-1 0 0 0,-1 1 52 0 0,1 0-48 0 0,-1 0-4 0 0,0-1 0 0 0,1 2 0 0 0,-1-2-280 0 0,1 1 531 0 0,-1 0-535 0 0,1 0 444 0 0,-1 0-53 0 0,1 0-131 0 0,-1-1-186 0 0,0 0 98 0 0,0 1 536 0 0,0 0-424 0 0,1-1 0 0 0,-1 1 0 0 0,0-1 0 0 0,0 0 2 0 0,0 0 7 0 0,0 0 44 0 0,0 0-53 0 0,1 1 0 0 0,-1-1 54 0 0,0 2 32 0 0,1-1-26 0 0,-1-1-60 0 0,0 1 54 0 0,0 0 22 0 0,0-1 138 0 0,1 1-78 0 0,-1-1-124 0 0,0 1 112 0 0,1 0-124 0 0,-1 1 64 0 0,0-2-64 0 0,0 1 0 0 0,0-1 0 0 0,0 0 11 0 0,1 1 42 0 0,-1 0-53 0 0,0 0 0 0 0,0-1-124 0 0,0 1 63 0 0,1 0 193 0 0,-1-1 319 0 0,0 1-1041 0 0,1 0 625 0 0,-1 0-70 0 0,0-1-29 0 0,0 1 64 0 0,0 0 0 0 0,0 0-13 0 0,1 0-274 0 0,0 1-243 0 0,-1-2 327 0 0,0 0 138 0 0,0 2 309 0 0,1-2-286 0 0,-1 0 141 0 0,0 1-246 0 0,0-1-31 0 0,0 1 84 0 0,0-1 94 0 0,0 1 0 0 0,0-1-13 0 0,1 1-54 0 0,0-1 3 0 0,-1 1 64 0 0,0 0 0 0 0,0-1 0 0 0,0 0 0 0 0,0 0 0 0 0,0 1 0 0 0,0-1 0 0 0,1 0 0 0 0,-1 1 0 0 0,0 0 0 0 0,0-1 0 0 0,0 1 0 0 0,0-1 0 0 0,0 1 0 0 0,1 0 0 0 0,-1 0 0 0 0,0-1 0 0 0,0 1 0 0 0,1 0 0 0 0,-1 0 0 0 0,0-1 0 0 0,0 1 0 0 0,0-1 0 0 0,0 0 0 0 0,0 1 0 0 0,0 0-80 0 0,1 0 8 0 0,-1 0-14 0 0,0-1-78 0 0,0 1 110 0 0,0 0-18 0 0,0-1 72 0 0,0 1-64 0 0,0-1 64 0 0,0 0-10 0 0,0 0-44 0 0,0 0 44 0 0,0 1-44 0 0,0 0 54 0 0,1-1 0 0 0,-1 0 0 0 0,0 1 0 0 0,0-1 0 0 0,0 0 0 0 0,0 1 0 0 0,0 0-53 0 0,0-1 42 0 0,1 0 11 0 0,-1 1 0 0 0,0-1 0 0 0,0 1 0 0 0,0-1-10 0 0,0 1-44 0 0,0-1 54 0 0,0 0-10 0 0,1 1-54 0 0,-1 0 236 0 0,0-1 618 0 0,1 1-1487 0 0,-1-1-427 0 0,1 2 1709 0 0,-1-2-1169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0,0-2 54 0 0,1 0 0 0 0,-1 1 0 0 0,0-1 0 0 0,0 2 0 0 0,0-2 0 0 0,0 0 0 0 0,0 0 0 0 0,1 1 0 0 0,-1-1 0 0 0,0 1 0 0 0,0 0 0 0 0,0-1 0 0 0,0 0 0 0 0,1 1-94 0 0,-1-1-77 0 0,0 2-188 0 0,0-2 275 0 0,0 1-66 0 0,0 0 96 0 0,1-1 54 0 0,-1 0-13 0 0,0 1-622 0 0,0 0 319 0 0,1 0-448 0 0,-1 0 476 0 0,0-1 224 0 0,0 1 64 0 0,0 0-10 0 0,0-1-44 0 0,0 1 54 0 0,1-1 0 0 0,-1 0 0 0 0,0 1 0 0 0,0 0-64 0 0,0-1 64 0 0,0 1 0 0 0,0-1 75 0 0,1 1-22 0 0,-1 0-53 0 0,1-1 54 0 0,-1 1-44 0 0,0 0-10 0 0,0-1 0 0 0,0 1 240 0 0,1 0-213 0 0,-1 0 234 0 0,0-1-253 0 0,0 0-264 0 0,0 1 478 0 0,0-1-454 0 0,0 1 469 0 0,0 0-184 0 0,0-1-53 0 0,0 1-13 0 0,1 0-518 0 0,-1 0 531 0 0,0-1 0 0 0,0 0 28 0 0,1 1 1071 0 0,-1 0-970 0 0,0 0-53 0 0,0-1 38 0 0,0 1-104 0 0,0-1-10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2 54 0 0,0-2-44 0 0,0 1-10 0 0,0-1 0 0 0,0 0 0 0 0,0 1 0 0 0,0-1 0 0 0,0 1 0 0 0,0-1 0 0 0,1 2 0 0 0,0-2 0 0 0,-1 1 0 0 0,0-1 0 0 0,0 2 0 0 0,0-2 0 0 0,1 1 0 0 0,-1-1 0 0 0,0 2 0 0 0,0-2 0 0 0,1 1 0 0 0,-1-1 0 0 0,0 0 0 0 0,1 1 0 0 0,-1 0 0 0 0,0 0 0 0 0,0-1 0 0 0,1 2 0 0 0,-1-2 0 0 0,0 1 11 0 0,1-1 224 0 0,0 2-225 0 0,-1-2-10 0 0,0 1 0 0 0,0 0-10 0 0,1 0 44 0 0,-1-1-34 0 0,1 1 0 0 0,-1-1 0 0 0,0 1 0 0 0,0-1 0 0 0,0 0 0 0 0,0 0 0 0 0,1 1 0 0 0,-1-1 0 0 0,0 1 0 0 0,0-1 0 0 0,0 0 0 0 0,0 1 0 0 0,0-1 0 0 0,1 1 0 0 0,0-1 0 0 0,-1 1 0 0 0,0 0 0 0 0,0-1 0 0 0,1 1 0 0 0,-1-1 0 0 0,0 0 0 0 0,0 1 0 0 0,1-1 0 0 0,-1 1 0 0 0,0-1 0 0 0,0 0 0 0 0,1 0 0 0 0,-1 1 0 0 0,0-1 0 0 0,0 0 0 0 0,1 1 0 0 0,-1 0 0 0 0,0-1 0 0 0,0 1 0 0 0,0-1 0 0 0,0 0 0 0 0,0 1 0 0 0,1-1 0 0 0,-1 0 0 0 0,1 0 0 0 0,-1 1 0 0 0,0-1 0 0 0,1 1 0 0 0,-1 0 0 0 0,0-1 0 0 0,0 0 0 0 0,0 1 0 0 0,1-1 0 0 0,0 0-190 0 0,-1 0 248 0 0,0 0 10 0 0,0 0-14 0 0,0 0-44 0 0,0 1-10 0 0,0 0-73 0 0,0-1 5 0 0,1 0 4 0 0,-1 0 64 0 0,0 0 43 0 0,0 0-33 0 0,1 0-10 0 0,-1 0 0 0 0,0 1-10 0 0,0-1-33 0 0,1 0 32 0 0,-1 0 11 0 0,0 0 0 0 0,0 0 0 0 0,0 0 0 0 0,0 0 0 0 0,0 0 0 0 0,2 1 64 0 0,-2-1 11 0 0,0 1-192 0 0,1-1 233 0 0,-1 0-38 0 0,0 0-78 0 0,1 0 0 0 0,-1 0 0 0 0,0 0 0 0 0,0 0 11 0 0,2 0 128 0 0,-2 0 399 0 0,2 0-282 0 0,-2 0-244 0 0,0 0 47 0 0,0 0 12 0 0,1 0 14 0 0,-1 0-26 0 0,0 0 5 0 0,0 0-38 0 0,1 0 318 0 0,0 0-208 0 0,-1 0-136 0 0,0 0 0 0 0,0 0 0 0 0,0-1 0 0 0,0 1 0 0 0,1 0 83 0 0,-1-1 45 0 0,1 1 57 0 0,0 0-173 0 0,-1 0-12 0 0,0 0 132 0 0,2 0 302 0 0,-2 0-437 0 0,0-1 3 0 0,0 1 301 0 0,1 0-151 0 0,-1 0-140 0 0,1 0 613 0 0,-1 0-118 0 0,0 0 9 0 0,0 0-793 0 0,0 0-228 0 0,1 0-109 0 0,-1 0 616 0 0,0 0 0 0 0,1-1 0 0 0,-1 0 0 0 0,0 1 0 0 0,1 0 0 0 0,-1 0 0 0 0,1-1 0 0 0,-1 1 0 0 0,0 0 0 0 0,1-1 0 0 0,-1 1 0 0 0,0-1 0 0 0,1 1 0 0 0,0-1 0 0 0,-1 1 54 0 0,0-1-44 0 0,0 0-10 0 0,1 1 11 0 0,-1-1 272 0 0,0 1 159 0 0,1-1-455 0 0,-1 1-238 0 0,1-1 515 0 0,-1 1-264 0 0,0 0 0 0 0,1-1 0 0 0,-1 0 538 0 0,0 1-860 0 0,0 0 178 0 0,1-1 144 0 0,-1 1 0 0 0,1 0 0 0 0,-1 0 0 0 0,1-2 928 0 0,-1 2-928 0 0,0 0 0 0 0,1-1 0 0 0,-1 1 0 0 0,1-1 0 0 0,-1 0 0 0 0,0 0 64 0 0,1 1-64 0 0,-1-1 0 0 0,0 0 0 0 0,1 1 0 0 0,-1-1-201 0 0,0 0 362 0 0,0 0-161 0 0,0-1 0 0 0,0 2-186 0 0,1-1-160 0 0,-1 1 854 0 0,0-1-508 0 0,0 0 0 0 0,1 1 0 0 0,0-1 0 0 0,-1 0 0 0 0,0 0 11 0 0,0 1 42 0 0,0 0-53 0 0,1-1 72 0 0,-1 0-72 0 0,0 0 0 0 0,1 0 0 0 0,-1 1 0 0 0,0-2 0 0 0,0 2 0 0 0,0-1 0 0 0,0 0 0 0 0,0 0 0 0 0,1 0 0 0 0,-1 0 0 0 0,0 0 0 0 0,1 0 0 0 0,-1 0 0 0 0,0 1 0 0 0,0-1 0 0 0,1 0 0 0 0,-1 0 0 0 0,1 1 0 0 0,-1-1 0 0 0,0 0-520 0 0,0 0 354 0 0,1 0 306 0 0,-1 0-646 0 0,0 0 694 0 0,1 0-188 0 0,-1-1 0 0 0,0 2 0 0 0,1-1 0 0 0,-1 0 0 0 0,0 0 0 0 0,0 1 0 0 0,0-1 0 0 0,0 0 0 0 0,1 1 0 0 0,-1-1 0 0 0,0 0 0 0 0,1 1 0 0 0,-1-2-168 0 0,0 1 168 0 0,0 0 144 0 0,1 1-144 0 0,-1-1 0 0 0,0-1-176 0 0,0 2 366 0 0,1-1-116 0 0,-1-1-74 0 0,0 1 0 0 0,0 0 0 0 0,0 1 0 0 0,1-1 0 0 0,-1 1 0 0 0,0-1-18 0 0,0 0-244 0 0,0 1 262 0 0,0-1 0 0 0,0 0 0 0 0,1 0 202 0 0,-1 0-320 0 0,0-1 238 0 0,1 1-118 0 0,-1 1 8 0 0,0-2-214 0 0,0 1 424 0 0,1-1-378 0 0,-1 1 84 0 0,0 0 372 0 0,0 0-596 0 0,0 0 530 0 0,0 1-452 0 0,0-1 208 0 0,1 0 12 0 0,-1 0 0 0 0,0 0 0 0 0,0 0 0 0 0,1 0 0 0 0,-1 0 0 0 0,0 1 152 0 0,1-3 456 0 0,-1 2-1129 0 0,1 1 1046 0 0,-1-1-1109 0 0,1 0 660 0 0,-1-1-300 0 0,1 2 224 0 0,-1-2 0 0 0,1 0 728 0 0,-1 2-728 0 0,0 0 0 0 0,0 0 0 0 0,0 0 0 0 0,0 0 0 0 0,0 0 0 0 0,0 0 0 0 0,0 0 0 0 0,0-1 0 0 0,0 1 0 0 0,0 0 0 0 0,0 0 0 0 0,0 0 0 0 0,0-1 0 0 0,0 1 0 0 0,0 0 0 0 0,0 0-26 0 0,0-2-100 0 0,1 1 126 0 0,0-2-64 0 0,0 2 64 0 0,0-1-64 0 0,-1 1 64 0 0,0 0 0 0 0,0 0-126 0 0,0 0 172 0 0,0 0-46 0 0,1 0 0 0 0,-1 0-112 0 0,0 0 224 0 0,1 0-112 0 0,-1 0 0 0 0,1 0 0 0 0,-1 0 0 0 0,1 0 0 0 0,-1 0 0 0 0,0 1 0 0 0,0-1 0 0 0,0 0 0 0 0,1 0 0 0 0,-1 0 0 0 0,1 0-360 0 0,-1 0 784 0 0,0 1-752 0 0,0-2 200 0 0,1 2 128 0 0,-1-1 0 0 0,0 0 0 0 0,0 0 0 0 0,1 0 0 0 0,-1 1 0 0 0,1-1 0 0 0,-1 0 0 0 0,0 1 416 0 0,0-1-192 0 0,1 0-224 0 0,-1 0 0 0 0,1 0 0 0 0,-1-1 0 0 0,1 2 64 0 0,-1-2-64 0 0,1 1 0 0 0,-1 1 0 0 0,1-2 0 0 0,0 1 0 0 0,-1-1 0 0 0,1 2 0 0 0,0-1 0 0 0,-1 1 0 0 0,0-2 15 0 0,1 1 274 0 0,-1 1-214 0 0,1-2 42 0 0,-1 2-53 0 0,0-1-64 0 0,1 1 0 0 0,-1 0 665 0 0,0-1-1187 0 0,1 1 1046 0 0,-1-1-1063 0 0,1 1 539 0 0,-1 0 0 0 0,1-2 0 0 0,-1 2 0 0 0,1 0 0 0 0,-1-1 0 0 0,1 1 0 0 0,-1 0 0 0 0,2-1 0 0 0,-2 1 0 0 0,0-1 24 0 0,0 1-24 0 0,2 0 0 0 0,-2 0 92 0 0,0 0-180 0 0,0 0 60 0 0,1-1 28 0 0,-1 1 0 0 0,2 0 457 0 0,-2 0-530 0 0,0 0-103 0 0,0 0 296 0 0,0 0 9 0 0,0 0-17 0 0,1 0-89 0 0,-1 0-23 0 0,1 0-208 0 0,-1 0 79 0 0,0 0 30 0 0,0 0 151 0 0,0 0 68 0 0,0 0 9 0 0,0 0-17 0 0,0 0-89 0 0,0 0-23 0 0,1 0 0 0 0,-1 0 0 0 0,0 0 0 0 0,0 0-21 0 0,0 0-81 0 0,0 0 1 0 0,0 0 42 0 0,0 0 334 0 0,1 0-259 0 0,-1 0-16 0 0,0 0 0 0 0,0 0 0 0 0,0-1 0 0 0,0 1 0 0 0,0 0 0 0 0,1 0 0 0 0,-1 0 0 0 0,0 0 0 0 0,0 0-20 0 0,0 0-76 0 0,0 0-2 0 0,0 0 23 0 0,0 0 81 0 0,0 0 96 0 0,0 0-2 0 0,1 0 16 0 0,-1 0-5599 0 0,0 0-2580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2T14:51:39.793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3 1840 0 0,'0'0'332'0'0,"0"0"723"0"0,0 0 317 0 0,0 0 61 0 0,0 0-140 0 0,0 0-616 0 0,0 0-270 0 0,0 0 261 0 0,0-1-431 0 0,0 1-39 0 0,0 0-6 0 0,0 0 8 0 0,0 0 33 0 0,0 0 14 0 0,0 0 1 0 0,0 0 18 0 0,0 0 80 0 0,0 0 406 0 0,0 0 1527 0 0,0 0 3855 0 0,1 0-5320 0 0,-1 0-710 0 0,0 0 0 0 0,0 0 871 0 0,0 0-910 0 0,0 0-54 0 0,1 0 109 0 0,-1 0 161 0 0,1 0-269 0 0,0 0 52 0 0,0 0 488 0 0,-1 1-552 0 0,0-1-80 0 0,0 0-266 0 0,1 0 324 0 0,0 1 22 0 0,-1-1 0 0 0,0 0 0 0 0,0 0 0 0 0,1 0 0 0 0,0 1 0 0 0,-1-1 0 0 0,1 0 0 0 0,-1 0 0 0 0,0 1 0 0 0,0-1 0 0 0,1 0 64 0 0,-1 0-64 0 0,1 1 0 0 0,-1-1 11 0 0,0 0 32 0 0,0 0-33 0 0,1 1 186 0 0,0-1-130 0 0,0 1-56 0 0,0 0 54 0 0,-1-1-64 0 0,1 0 0 0 0,-1 0 0 0 0,0 0 0 0 0,0 0 0 0 0,1 1 214 0 0,-1-1-204 0 0,0 1-10 0 0,0-1 0 0 0,1 1 0 0 0,-1-1 0 0 0,0 0 0 0 0,0 1-18 0 0,1 0 119 0 0,0-1-88 0 0,-1 0 51 0 0,0 1-64 0 0,0-1 0 0 0,1 2 0 0 0,-1-2 0 0 0,1 0 0 0 0,-1 1 0 0 0,1-1 0 0 0,-1 1 52 0 0,0 0-48 0 0,0 0-4 0 0,1-1 0 0 0,0 2 0 0 0,-1-2-280 0 0,0 1 531 0 0,0 0-535 0 0,1 0 444 0 0,-1 0-53 0 0,1 0-131 0 0,-1-1-186 0 0,0 0 98 0 0,1 1 536 0 0,-1 0-424 0 0,0-1 0 0 0,0 1 0 0 0,0-1 0 0 0,0 0 2 0 0,0 0 7 0 0,1 0 44 0 0,-1 0-53 0 0,0 1 0 0 0,0-1 54 0 0,0 2 32 0 0,1-1-26 0 0,-1-1-60 0 0,1 1 54 0 0,-1 0 22 0 0,0-1 138 0 0,0 1-78 0 0,0-1-124 0 0,1 1 112 0 0,-1 0-124 0 0,0 1 64 0 0,0-2-64 0 0,0 1 0 0 0,0-1 0 0 0,1 0 11 0 0,-1 1 42 0 0,1 0-53 0 0,-1 0 0 0 0,0-1-124 0 0,0 1 63 0 0,0 0 193 0 0,0-1 319 0 0,0 1-1041 0 0,1 0 625 0 0,-1 0-70 0 0,0-1-29 0 0,0 1 64 0 0,1 0 0 0 0,-1 0-13 0 0,1 0-274 0 0,-1 1-243 0 0,0-2 327 0 0,1 0 138 0 0,-1 2 309 0 0,0-2-286 0 0,0 0 141 0 0,0 1-246 0 0,0-1-31 0 0,0 1 84 0 0,0-1 94 0 0,0 1 0 0 0,1-1-13 0 0,-1 1-54 0 0,1-1 3 0 0,-1 1 64 0 0,0 0 0 0 0,0-1 0 0 0,0 0 0 0 0,0 0 0 0 0,1 1 0 0 0,-1-1 0 0 0,0 0 0 0 0,0 1 0 0 0,1 0 0 0 0,-1-1 0 0 0,0 1 0 0 0,0-1 0 0 0,0 1 0 0 0,0 0 0 0 0,0 0 0 0 0,0-1 0 0 0,1 1 0 0 0,-1 0 0 0 0,0 0 0 0 0,0-1 0 0 0,0 1 0 0 0,0-1 0 0 0,0 0 0 0 0,0 1 0 0 0,0 0-80 0 0,1 0 8 0 0,0 0-14 0 0,-1-1-78 0 0,0 1 110 0 0,0 0-18 0 0,0-1 72 0 0,0 1-64 0 0,0-1 64 0 0,0 0-10 0 0,0 0-44 0 0,0 0 44 0 0,0 1-44 0 0,0 0 54 0 0,0-1 0 0 0,0 0 0 0 0,1 1 0 0 0,-1-1 0 0 0,0 0 0 0 0,0 1 0 0 0,0 0-53 0 0,0-1 42 0 0,0 0 11 0 0,0 1 0 0 0,0-1 0 0 0,0 1 0 0 0,1-1-10 0 0,-1 1-44 0 0,0-1 54 0 0,0 0-10 0 0,1 1-54 0 0,-1 0 236 0 0,0-1 618 0 0,0 1-1487 0 0,1-1-427 0 0,-1 2 1709 0 0,0-2-1169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0,1-2 54 0 0,-1 0 0 0 0,1 1 0 0 0,-1-1 0 0 0,0 2 0 0 0,0-2 0 0 0,0 0 0 0 0,0 0 0 0 0,0 1 0 0 0,0-1 0 0 0,0 1 0 0 0,1 0 0 0 0,-1-1 0 0 0,0 0 0 0 0,0 1-94 0 0,0-1-77 0 0,0 2-188 0 0,0-2 275 0 0,0 1-66 0 0,1 0 96 0 0,-1-1 54 0 0,0 0-13 0 0,1 1-622 0 0,-1 0 319 0 0,0 0-448 0 0,0 0 476 0 0,0-1 224 0 0,0 1 64 0 0,0 0-10 0 0,1-1-44 0 0,-1 1 54 0 0,0-1 0 0 0,0 0 0 0 0,0 1 0 0 0,0 0-64 0 0,0-1 64 0 0,1 1 0 0 0,-1-1 75 0 0,1 1-22 0 0,-1 0-53 0 0,0-1 54 0 0,0 1-44 0 0,0 0-10 0 0,0-1 0 0 0,1 1 240 0 0,-1 0-213 0 0,0 0 234 0 0,0-1-253 0 0,0 0-264 0 0,1 1 478 0 0,-1-1-454 0 0,0 1 469 0 0,0 0-184 0 0,0-1-53 0 0,0 1-13 0 0,0 0-518 0 0,0 0 531 0 0,1-1 0 0 0,-1 0 28 0 0,0 1 1071 0 0,0 0-970 0 0,0 0-53 0 0,0-1 38 0 0,1 1-104 0 0,-1-1-10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2 54 0 0,0-2-44 0 0,0 1-10 0 0,1-1 0 0 0,-1 0 0 0 0,0 1 0 0 0,0-1 0 0 0,0 1 0 0 0,0-1 0 0 0,1 2 0 0 0,-1-2 0 0 0,0 1 0 0 0,0-1 0 0 0,0 2 0 0 0,0-2 0 0 0,1 1 0 0 0,0-1 0 0 0,-1 2 0 0 0,0-2 0 0 0,0 1 0 0 0,0-1 0 0 0,1 0 0 0 0,-1 1 0 0 0,0 0 0 0 0,0 0 0 0 0,1-1 0 0 0,0 2 0 0 0,-1-2 0 0 0,0 1 11 0 0,0-1 224 0 0,1 2-225 0 0,-1-2-10 0 0,0 1 0 0 0,0 0-10 0 0,2 0 44 0 0,-2-1-34 0 0,0 1 0 0 0,0-1 0 0 0,0 1 0 0 0,0-1 0 0 0,1 0 0 0 0,-1 0 0 0 0,0 1 0 0 0,0-1 0 0 0,0 1 0 0 0,0-1 0 0 0,0 0 0 0 0,0 1 0 0 0,1-1 0 0 0,-1 1 0 0 0,1-1 0 0 0,-1 1 0 0 0,0 0 0 0 0,1-1 0 0 0,-1 1 0 0 0,1-1 0 0 0,-1 0 0 0 0,0 1 0 0 0,0-1 0 0 0,0 1 0 0 0,1-1 0 0 0,-1 0 0 0 0,0 0 0 0 0,0 1 0 0 0,0-1 0 0 0,0 0 0 0 0,1 1 0 0 0,0 0 0 0 0,-1-1 0 0 0,0 1 0 0 0,0-1 0 0 0,0 0 0 0 0,0 1 0 0 0,0-1 0 0 0,1 0 0 0 0,-1 0 0 0 0,0 1 0 0 0,1-1 0 0 0,-1 1 0 0 0,1 0 0 0 0,-1-1 0 0 0,0 0 0 0 0,0 1 0 0 0,0-1 0 0 0,1 0-190 0 0,-1 0 248 0 0,0 0 10 0 0,0 0-14 0 0,0 0-44 0 0,0 1-10 0 0,0 0-73 0 0,1-1 5 0 0,-1 0 4 0 0,0 0 64 0 0,0 0 43 0 0,1 0-33 0 0,-1 0-10 0 0,0 0 0 0 0,0 1-10 0 0,0-1-33 0 0,1 0 32 0 0,-1 0 11 0 0,0 0 0 0 0,0 0 0 0 0,0 0 0 0 0,1 0 0 0 0,-1 0 0 0 0,1 1 64 0 0,-1-1 11 0 0,1 1-192 0 0,-1-1 233 0 0,0 0-38 0 0,1 0-78 0 0,-1 0 0 0 0,0 0 0 0 0,1 0 0 0 0,-1 0 11 0 0,1 0 128 0 0,0 0 399 0 0,0 0-282 0 0,0 0-244 0 0,-1 0 47 0 0,0 0 12 0 0,0 0 14 0 0,0 0-26 0 0,1 0 5 0 0,-1 0-38 0 0,0 0 318 0 0,1 0-208 0 0,-1 0-136 0 0,0 0 0 0 0,0 0 0 0 0,1-1 0 0 0,-1 1 0 0 0,0 0 83 0 0,1-1 45 0 0,0 1 57 0 0,-1 0-173 0 0,0 0-12 0 0,0 0 132 0 0,2 0 302 0 0,-2 0-437 0 0,0-1 3 0 0,1 1 301 0 0,-1 0-151 0 0,1 0-140 0 0,0 0 613 0 0,-1 0-118 0 0,0 0 9 0 0,0 0-793 0 0,0 0-228 0 0,0 0-109 0 0,0 0 616 0 0,1 0 0 0 0,-1-1 0 0 0,0 0 0 0 0,0 1 0 0 0,1 0 0 0 0,-1 0 0 0 0,1-1 0 0 0,-1 1 0 0 0,0 0 0 0 0,1-1 0 0 0,0 1 0 0 0,-1-1 0 0 0,0 1 0 0 0,1-1 0 0 0,-1 1 54 0 0,0-1-44 0 0,1 0-10 0 0,-1 1 11 0 0,1-1 272 0 0,-1 1 159 0 0,1-1-455 0 0,-1 1-238 0 0,0-1 515 0 0,0 1-264 0 0,1 0 0 0 0,0-1 0 0 0,-1 0 538 0 0,0 1-860 0 0,0 0 178 0 0,0-1 144 0 0,0 1 0 0 0,1 0 0 0 0,-1 0 0 0 0,1-2 928 0 0,0 2-928 0 0,-1 0 0 0 0,0-1 0 0 0,0 1 0 0 0,1-1 0 0 0,-1 0 0 0 0,1 0 64 0 0,-1 1-64 0 0,0-1 0 0 0,1 0 0 0 0,-1 1 0 0 0,0-1-201 0 0,0 0 362 0 0,0 0-161 0 0,1-1 0 0 0,-1 2-186 0 0,0-1-160 0 0,0 1 854 0 0,0-1-508 0 0,1 0 0 0 0,-1 1 0 0 0,1-1 0 0 0,-1 0 0 0 0,0 0 11 0 0,0 1 42 0 0,1 0-53 0 0,-1-1 72 0 0,1 0-72 0 0,-1 0 0 0 0,0 0 0 0 0,1 1 0 0 0,-2-2 0 0 0,1 2 0 0 0,1-1 0 0 0,-1 0 0 0 0,0 0 0 0 0,0 0 0 0 0,0 0 0 0 0,1 0 0 0 0,-1 0 0 0 0,1 0 0 0 0,-1 1 0 0 0,0-1 0 0 0,0 0 0 0 0,1 0 0 0 0,-1 1 0 0 0,0-1 0 0 0,0 0-520 0 0,0 0 354 0 0,1 0 306 0 0,0 0-646 0 0,-1 0 694 0 0,0 0-188 0 0,1-1 0 0 0,-1 2 0 0 0,0-1 0 0 0,0 0 0 0 0,0 0 0 0 0,0 1 0 0 0,1-1 0 0 0,-1 0 0 0 0,0 1 0 0 0,1-1 0 0 0,-1 0 0 0 0,0 1 0 0 0,0-2-168 0 0,1 1 168 0 0,-1 0 144 0 0,0 1-144 0 0,0-1 0 0 0,0-1-176 0 0,1 2 366 0 0,-1-1-116 0 0,0-1-74 0 0,1 1 0 0 0,-1 0 0 0 0,0 1 0 0 0,0-1 0 0 0,0 1 0 0 0,0-1-18 0 0,0 0-244 0 0,0 1 262 0 0,0-1 0 0 0,1 0 0 0 0,-1 0 202 0 0,0 0-320 0 0,0-1 238 0 0,1 1-118 0 0,-1 1 8 0 0,1-2-214 0 0,-1 1 424 0 0,0-1-378 0 0,0 1 84 0 0,0 0 372 0 0,0 0-596 0 0,0 0 530 0 0,0 1-452 0 0,0-1 208 0 0,1 0 12 0 0,0 0 0 0 0,-1 0 0 0 0,0 0 0 0 0,0 0 0 0 0,0 0 0 0 0,1 1 152 0 0,0-3 456 0 0,-1 2-1129 0 0,1 1 1046 0 0,-1-1-1109 0 0,0 0 660 0 0,1-1-300 0 0,-1 2 224 0 0,0-2 0 0 0,1 0 728 0 0,-1 2-728 0 0,0 0 0 0 0,0 0 0 0 0,0 0 0 0 0,0 0 0 0 0,0 0 0 0 0,1 0 0 0 0,-1 0 0 0 0,0-1 0 0 0,0 1 0 0 0,0 0 0 0 0,0 0 0 0 0,0 0 0 0 0,0-1 0 0 0,0 1 0 0 0,0 0 0 0 0,0 0-26 0 0,0-2-100 0 0,1 1 126 0 0,-1-2-64 0 0,1 2 64 0 0,0-1-64 0 0,-1 1 64 0 0,0 0 0 0 0,0 0-126 0 0,1 0 172 0 0,-1 0-46 0 0,0 0 0 0 0,0 0-112 0 0,1 0 224 0 0,-1 0-112 0 0,1 0 0 0 0,-1 0 0 0 0,0 0 0 0 0,1 0 0 0 0,-1 0 0 0 0,0 1 0 0 0,0-1 0 0 0,1 0 0 0 0,0 0 0 0 0,-1 0 0 0 0,0 0-360 0 0,0 0 784 0 0,0 1-752 0 0,1-2 200 0 0,-1 2 128 0 0,0-1 0 0 0,1 0 0 0 0,-1 0 0 0 0,0 0 0 0 0,1 1 0 0 0,-1-1 0 0 0,0 0 0 0 0,0 1 416 0 0,1-1-192 0 0,-1 0-224 0 0,1 0 0 0 0,-1 0 0 0 0,1-1 0 0 0,-1 2 64 0 0,1-2-64 0 0,0 1 0 0 0,-1 1 0 0 0,0-2 0 0 0,1 1 0 0 0,0-1 0 0 0,0 2 0 0 0,-1-1 0 0 0,0 1 0 0 0,0-2 15 0 0,1 1 274 0 0,-1 1-214 0 0,1-2 42 0 0,-1 2-53 0 0,1-1-64 0 0,-1 1 0 0 0,0 0 665 0 0,1-1-1187 0 0,-1 1 1046 0 0,0-1-1063 0 0,1 1 539 0 0,0 0 0 0 0,-1-2 0 0 0,1 2 0 0 0,-1 0 0 0 0,1-1 0 0 0,0 1 0 0 0,-1 0 0 0 0,1-1 0 0 0,-1 1 0 0 0,1-1 24 0 0,-1 1-24 0 0,1 0 0 0 0,-1 0 92 0 0,0 0-180 0 0,0 0 60 0 0,1-1 28 0 0,0 1 0 0 0,0 0 457 0 0,-1 0-530 0 0,0 0-103 0 0,1 0 296 0 0,-1 0 9 0 0,0 0-17 0 0,0 0-89 0 0,1 0-23 0 0,-1 0-208 0 0,0 0 79 0 0,0 0 30 0 0,0 0 151 0 0,0 0 68 0 0,0 0 9 0 0,0 0-17 0 0,1 0-89 0 0,-1 0-23 0 0,0 0 0 0 0,0 0 0 0 0,0 0 0 0 0,0 0-21 0 0,0 0-81 0 0,0 0 1 0 0,0 0 42 0 0,1 0 334 0 0,-1 0-259 0 0,0 0-16 0 0,1 0 0 0 0,-1 0 0 0 0,0-1 0 0 0,0 1 0 0 0,0 0 0 0 0,0 0 0 0 0,0 0 0 0 0,0 0 0 0 0,0 0-20 0 0,0 0-76 0 0,0 0-2 0 0,0 0 23 0 0,1 0 81 0 0,-1 0 96 0 0,0 0-2 0 0,0 0 16 0 0,0 0-5599 0 0,0 0-2580 0 0</inkml:trace>
  <inkml:trace contextRef="#ctx0" brushRef="#br0" timeOffset="1">196 3 1840 0 0,'0'0'332'0'0,"0"0"723"0"0,0 0 317 0 0,0 0 61 0 0,0 0-140 0 0,0 0-616 0 0,0 0-270 0 0,0 0 261 0 0,0-1-431 0 0,0 1-39 0 0,0 0-6 0 0,0 0 8 0 0,0 0 33 0 0,0 0 14 0 0,0 0 1 0 0,0 0 18 0 0,0 0 80 0 0,0 0 406 0 0,0 0 1527 0 0,0 0 3855 0 0,0 0-5320 0 0,0 0-710 0 0,0 0 0 0 0,1 0 871 0 0,-1 0-910 0 0,0 0-54 0 0,1 0 109 0 0,-1 0 161 0 0,1 0-269 0 0,0 0 52 0 0,-1 0 488 0 0,0 1-552 0 0,1-1-80 0 0,0 0-266 0 0,-1 0 324 0 0,1 1 22 0 0,-1-1 0 0 0,0 0 0 0 0,0 0 0 0 0,1 0 0 0 0,0 1 0 0 0,-1-1 0 0 0,0 0 0 0 0,1 0 0 0 0,-1 1 0 0 0,0-1 0 0 0,1 0 64 0 0,-1 0-64 0 0,0 1 0 0 0,0-1 11 0 0,1 0 32 0 0,-1 0-33 0 0,1 1 186 0 0,-1-1-130 0 0,2 1-56 0 0,-1 0 54 0 0,0-1-64 0 0,-1 0 0 0 0,0 0 0 0 0,0 0 0 0 0,0 0 0 0 0,0 1 214 0 0,1-1-204 0 0,-1 1-10 0 0,0-1 0 0 0,0 1 0 0 0,1-1 0 0 0,-1 0 0 0 0,1 1-18 0 0,-1 0 119 0 0,0-1-88 0 0,0 0 51 0 0,1 1-64 0 0,-1-1 0 0 0,1 2 0 0 0,-1-2 0 0 0,1 0 0 0 0,-1 1 0 0 0,0-1 0 0 0,0 1 52 0 0,1 0-48 0 0,-1 0-4 0 0,1-1 0 0 0,0 2 0 0 0,-1-2-280 0 0,0 1 531 0 0,0 0-535 0 0,0 0 444 0 0,1 0-53 0 0,-1 0-131 0 0,1-1-186 0 0,-2 0 98 0 0,2 1 536 0 0,0 0-424 0 0,-1-1 0 0 0,0 1 0 0 0,0-1 0 0 0,0 0 2 0 0,0 0 7 0 0,1 0 44 0 0,-1 0-53 0 0,0 1 0 0 0,0-1 54 0 0,0 2 32 0 0,1-1-26 0 0,-1-1-60 0 0,1 1 54 0 0,-1 0 22 0 0,0-1 138 0 0,0 1-78 0 0,0-1-124 0 0,0 1 112 0 0,0 0-124 0 0,1 1 64 0 0,-1-2-64 0 0,1 1 0 0 0,-1-1 0 0 0,0 0 11 0 0,0 1 42 0 0,0 0-53 0 0,0 0 0 0 0,0-1-124 0 0,1 1 63 0 0,-1 0 193 0 0,0-1 319 0 0,0 1-1041 0 0,1 0 625 0 0,-1 0-70 0 0,0-1-29 0 0,1 1 64 0 0,-1 0 0 0 0,0 0-13 0 0,0 0-274 0 0,1 1-243 0 0,-1-2 327 0 0,0 0 138 0 0,1 2 309 0 0,-1-2-286 0 0,0 0 141 0 0,0 1-246 0 0,0-1-31 0 0,0 1 84 0 0,0-1 94 0 0,1 1 0 0 0,-1-1-13 0 0,0 1-54 0 0,0-1 3 0 0,1 1 64 0 0,-1 0 0 0 0,0-1 0 0 0,0 0 0 0 0,0 0 0 0 0,0 1 0 0 0,0-1 0 0 0,0 0 0 0 0,0 1 0 0 0,1 0 0 0 0,-1-1 0 0 0,1 1 0 0 0,-1-1 0 0 0,0 1 0 0 0,0 0 0 0 0,0 0 0 0 0,0-1 0 0 0,0 1 0 0 0,0 0 0 0 0,1 0 0 0 0,-1-1 0 0 0,0 1 0 0 0,0-1 0 0 0,0 0 0 0 0,0 1 0 0 0,0 0-80 0 0,1 0 8 0 0,-1 0-14 0 0,0-1-78 0 0,0 1 110 0 0,0 0-18 0 0,0-1 72 0 0,1 1-64 0 0,-1-1 64 0 0,0 0-10 0 0,0 0-44 0 0,0 0 44 0 0,0 1-44 0 0,0 0 54 0 0,0-1 0 0 0,0 0 0 0 0,0 1 0 0 0,0-1 0 0 0,0 0 0 0 0,0 1 0 0 0,0 0-53 0 0,0-1 42 0 0,1 0 11 0 0,-1 1 0 0 0,0-1 0 0 0,0 1 0 0 0,0-1-10 0 0,0 1-44 0 0,1-1 54 0 0,-1 0-10 0 0,0 1-54 0 0,1 0 236 0 0,-1-1 618 0 0,0 1-1487 0 0,0-1-427 0 0,1 2 1709 0 0,-1-2-1169 0 0,0 0 618 0 0,0 0 0 0 0,0 0-1 0 0,0 0 1 0 0,0 0 0 0 0,0 0-1 0 0,0 0 1 0 0,0 0-1 0 0,0 0 1 0 0,0 0 0 0 0,0 0-1 0 0,0 0 1 0 0,0 0 0 0 0,0 0-1 0 0,0 0 1 0 0,0 0 0 0 0,0 0-1 0 0,0 0 1 0 0,0 0-1 0 0,0 0 1 0 0,0 0 0 0 0,0 0-1 0 0,0 0-33 0 0,0 1 276 0 0,0-1-450 0 0,1 2 120 0 0,-1-2 54 0 0,0 0 0 0 0,0 1 0 0 0,0-1 0 0 0,1 2 0 0 0,-1-2 0 0 0,0 0 0 0 0,0 0 0 0 0,0 1 0 0 0,0-1 0 0 0,0 1 0 0 0,0 0 0 0 0,0-1 0 0 0,1 0 0 0 0,-1 1-94 0 0,0-1-77 0 0,0 2-188 0 0,0-2 275 0 0,1 1-66 0 0,-1 0 96 0 0,0-1 54 0 0,0 0-13 0 0,0 1-622 0 0,0 0 319 0 0,1 0-448 0 0,-1 0 476 0 0,0-1 224 0 0,0 1 64 0 0,0 0-10 0 0,0-1-44 0 0,0 1 54 0 0,1-1 0 0 0,-1 0 0 0 0,0 1 0 0 0,1 0-64 0 0,-1-1 64 0 0,0 1 0 0 0,0-1 75 0 0,0 1-22 0 0,0 0-53 0 0,1-1 54 0 0,-1 1-44 0 0,0 0-10 0 0,0-1 0 0 0,0 1 240 0 0,0 0-213 0 0,0 0 234 0 0,1-1-253 0 0,-1 0-264 0 0,0 1 478 0 0,0-1-454 0 0,0 1 469 0 0,1 0-184 0 0,-1-1-53 0 0,0 1-13 0 0,0 0-518 0 0,0 0 531 0 0,0-1 0 0 0,0 0 28 0 0,1 1 1071 0 0,-1 0-970 0 0,0 0-53 0 0,0-1 38 0 0,0 1-104 0 0,0-1-10 0 0,0 0 0 0 0,0 0 0 0 0,0 0 0 0 0,0 0 0 0 0,1 0 0 0 0,-1 0 0 0 0,0 0 0 0 0,0 0 0 0 0,0 0 0 0 0,0 0 0 0 0,0 0 0 0 0,0 0 0 0 0,0 0 0 0 0,0 0 0 0 0,0 0 0 0 0,0 0 0 0 0,0 0 0 0 0,0 0 0 0 0,0 0 0 0 0,0 0 0 0 0,0 0 0 0 0,0 0 0 0 0,0 0 0 0 0,0 0 0 0 0,0 0 0 0 0,0 0 0 0 0,0 0 0 0 0,0 0 0 0 0,0 0 0 0 0,0 2 54 0 0,0-2-44 0 0,0 1-10 0 0,0-1 0 0 0,0 0 0 0 0,1 1 0 0 0,-1-1 0 0 0,0 1 0 0 0,0-1 0 0 0,0 2 0 0 0,1-2 0 0 0,-1 1 0 0 0,0-1 0 0 0,0 2 0 0 0,0-2 0 0 0,0 1 0 0 0,1-1 0 0 0,0 2 0 0 0,-1-2 0 0 0,0 1 0 0 0,0-1 0 0 0,0 0 0 0 0,0 1 0 0 0,1 0 0 0 0,-1 0 0 0 0,1-1 0 0 0,-1 2 0 0 0,1-2 0 0 0,-1 1 11 0 0,0-1 224 0 0,1 2-225 0 0,-1-2-10 0 0,1 1 0 0 0,-1 0-10 0 0,0 0 44 0 0,0-1-34 0 0,1 1 0 0 0,-1-1 0 0 0,0 1 0 0 0,0-1 0 0 0,0 0 0 0 0,0 0 0 0 0,0 1 0 0 0,1-1 0 0 0,-1 1 0 0 0,1-1 0 0 0,-1 0 0 0 0,0 1 0 0 0,0-1 0 0 0,0 1 0 0 0,1-1 0 0 0,-1 1 0 0 0,0 0 0 0 0,0-1 0 0 0,0 1 0 0 0,1-1 0 0 0,-1 0 0 0 0,1 1 0 0 0,-1-1 0 0 0,0 1 0 0 0,0-1 0 0 0,0 0 0 0 0,1 0 0 0 0,-1 1 0 0 0,0-1 0 0 0,0 0 0 0 0,1 1 0 0 0,-1 0 0 0 0,1-1 0 0 0,-1 1 0 0 0,0-1 0 0 0,0 0 0 0 0,0 1 0 0 0,0-1 0 0 0,0 0 0 0 0,0 0 0 0 0,1 1 0 0 0,-1-1 0 0 0,1 1 0 0 0,-1 0 0 0 0,1-1 0 0 0,-1 0 0 0 0,0 1 0 0 0,0-1 0 0 0,1 0-190 0 0,-1 0 248 0 0,0 0 10 0 0,0 0-14 0 0,0 0-44 0 0,0 1-10 0 0,1 0-73 0 0,-1-1 5 0 0,0 0 4 0 0,0 0 64 0 0,0 0 43 0 0,0 0-33 0 0,1 0-10 0 0,-1 0 0 0 0,0 1-10 0 0,0-1-33 0 0,0 0 32 0 0,1 0 11 0 0,-1 0 0 0 0,0 0 0 0 0,1 0 0 0 0,-1 0 0 0 0,0 0 0 0 0,1 1 64 0 0,-1-1 11 0 0,0 1-192 0 0,1-1 233 0 0,0 0-38 0 0,-1 0-78 0 0,0 0 0 0 0,0 0 0 0 0,0 0 0 0 0,1 0 11 0 0,-1 0 128 0 0,2 0 399 0 0,-1 0-282 0 0,-1 0-244 0 0,0 0 47 0 0,0 0 12 0 0,1 0 14 0 0,-1 0-26 0 0,1 0 5 0 0,-1 0-38 0 0,0 0 318 0 0,1 0-208 0 0,-1 0-136 0 0,0 0 0 0 0,1 0 0 0 0,-1-1 0 0 0,0 1 0 0 0,0 0 83 0 0,1-1 45 0 0,-1 1 57 0 0,1 0-173 0 0,-1 0-12 0 0,1 0 132 0 0,0 0 302 0 0,-1 0-437 0 0,0-1 3 0 0,0 1 301 0 0,2 0-151 0 0,-2 0-140 0 0,1 0 613 0 0,-1 0-118 0 0,0 0 9 0 0,0 0-793 0 0,0 0-228 0 0,0 0-109 0 0,0 0 616 0 0,0 0 0 0 0,1-1 0 0 0,0 0 0 0 0,-1 1 0 0 0,0 0 0 0 0,0 0 0 0 0,1-1 0 0 0,-1 1 0 0 0,0 0 0 0 0,1-1 0 0 0,-1 1 0 0 0,0-1 0 0 0,1 1 0 0 0,-1-1 0 0 0,1 1 54 0 0,-1-1-44 0 0,0 0-10 0 0,0 1 11 0 0,1-1 272 0 0,0 1 159 0 0,-1-1-455 0 0,1 1-238 0 0,-1-1 515 0 0,1 1-264 0 0,-1 0 0 0 0,0-1 0 0 0,1 0 538 0 0,-1 1-860 0 0,0 0 178 0 0,0-1 144 0 0,0 1 0 0 0,0 0 0 0 0,1 0 0 0 0,0-2 928 0 0,-1 2-928 0 0,0 0 0 0 0,1-1 0 0 0,-1 1 0 0 0,1-1 0 0 0,-1 0 0 0 0,1 0 64 0 0,-1 1-64 0 0,0-1 0 0 0,0 0 0 0 0,0 1 0 0 0,1-1-201 0 0,-1 0 362 0 0,0 0-161 0 0,1-1 0 0 0,-1 2-186 0 0,0-1-160 0 0,1 1 854 0 0,-1-1-508 0 0,0 0 0 0 0,0 1 0 0 0,0-1 0 0 0,1 0 0 0 0,-1 0 11 0 0,0 1 42 0 0,0 0-53 0 0,0-1 72 0 0,1 0-72 0 0,0 0 0 0 0,-1 0 0 0 0,0 1 0 0 0,0-2 0 0 0,0 2 0 0 0,0-1 0 0 0,0 0 0 0 0,1 0 0 0 0,-1 0 0 0 0,0 0 0 0 0,0 0 0 0 0,1 0 0 0 0,-1 0 0 0 0,1 1 0 0 0,-1-1 0 0 0,0 0 0 0 0,0 0 0 0 0,0 1 0 0 0,1-1 0 0 0,0 0-520 0 0,-1 0 354 0 0,0 0 306 0 0,0 0-646 0 0,1 0 694 0 0,-1 0-188 0 0,0-1 0 0 0,0 2 0 0 0,1-1 0 0 0,-1 0 0 0 0,1 0 0 0 0,-1 1 0 0 0,0-1 0 0 0,0 0 0 0 0,0 1 0 0 0,0-1 0 0 0,0 0 0 0 0,0 1 0 0 0,1-2-168 0 0,-1 1 168 0 0,1 0 144 0 0,-1 1-144 0 0,0-1 0 0 0,1-1-176 0 0,-1 2 366 0 0,0-1-116 0 0,0-1-74 0 0,0 1 0 0 0,0 0 0 0 0,0 1 0 0 0,0-1 0 0 0,1 1 0 0 0,-1-1-18 0 0,0 0-244 0 0,0 1 262 0 0,0-1 0 0 0,0 0 0 0 0,1 0 202 0 0,-1 0-320 0 0,1-1 238 0 0,-1 1-118 0 0,0 1 8 0 0,0-2-214 0 0,0 1 424 0 0,0-1-378 0 0,1 1 84 0 0,-1 0 372 0 0,0 0-596 0 0,0 0 530 0 0,0 1-452 0 0,0-1 208 0 0,1 0 12 0 0,-1 0 0 0 0,1 0 0 0 0,-1 0 0 0 0,0 0 0 0 0,0 0 0 0 0,0 1 152 0 0,1-3 456 0 0,0 2-1129 0 0,-1 1 1046 0 0,0-1-1109 0 0,1 0 660 0 0,-1-1-300 0 0,0 2 224 0 0,1-2 0 0 0,0 0 728 0 0,-1 2-728 0 0,0 0 0 0 0,0 0 0 0 0,0 0 0 0 0,0 0 0 0 0,0 0 0 0 0,0 0 0 0 0,0 0 0 0 0,0-1 0 0 0,0 1 0 0 0,0 0 0 0 0,0 0 0 0 0,0 0 0 0 0,0-1 0 0 0,0 1 0 0 0,0 0 0 0 0,0 0-26 0 0,1-2-100 0 0,-1 1 126 0 0,2-2-64 0 0,-2 2 64 0 0,0-1-64 0 0,1 1 64 0 0,-1 0 0 0 0,0 0-126 0 0,0 0 172 0 0,0 0-46 0 0,1 0 0 0 0,0 0-112 0 0,-1 0 224 0 0,0 0-112 0 0,0 0 0 0 0,1 0 0 0 0,-1 0 0 0 0,1 0 0 0 0,-1 0 0 0 0,0 1 0 0 0,1-1 0 0 0,-1 0 0 0 0,0 0 0 0 0,1 0 0 0 0,-1 0-360 0 0,0 0 784 0 0,0 1-752 0 0,1-2 200 0 0,-1 2 128 0 0,0-1 0 0 0,1 0 0 0 0,-1 0 0 0 0,0 0 0 0 0,0 1 0 0 0,1-1 0 0 0,-1 0 0 0 0,0 1 416 0 0,0-1-192 0 0,1 0-224 0 0,0 0 0 0 0,-1 0 0 0 0,0-1 0 0 0,1 2 64 0 0,0-2-64 0 0,-1 1 0 0 0,1 1 0 0 0,-1-2 0 0 0,1 1 0 0 0,0-1 0 0 0,-1 2 0 0 0,1-1 0 0 0,-1 1 0 0 0,0-2 15 0 0,1 1 274 0 0,0 1-214 0 0,-1-2 42 0 0,0 2-53 0 0,0-1-64 0 0,1 1 0 0 0,-1 0 665 0 0,0-1-1187 0 0,0 1 1046 0 0,1-1-1063 0 0,0 1 539 0 0,-1 0 0 0 0,1-2 0 0 0,-1 2 0 0 0,1 0 0 0 0,0-1 0 0 0,-1 1 0 0 0,0 0 0 0 0,2-1 0 0 0,-2 1 0 0 0,1-1 24 0 0,-1 1-24 0 0,1 0 0 0 0,-1 0 92 0 0,1 0-180 0 0,-1 0 60 0 0,0-1 28 0 0,1 1 0 0 0,0 0 457 0 0,-1 0-530 0 0,1 0-103 0 0,-1 0 296 0 0,0 0 9 0 0,0 0-17 0 0,0 0-89 0 0,0 0-23 0 0,1 0-208 0 0,-1 0 79 0 0,0 0 30 0 0,0 0 151 0 0,0 0 68 0 0,0 0 9 0 0,0 0-17 0 0,0 0-89 0 0,0 0-23 0 0,0 0 0 0 0,1 0 0 0 0,-1 0 0 0 0,1 0-21 0 0,-1 0-81 0 0,0 0 1 0 0,0 0 42 0 0,0 0 334 0 0,0 0-259 0 0,0 0-16 0 0,0 0 0 0 0,0 0 0 0 0,1-1 0 0 0,-1 1 0 0 0,0 0 0 0 0,0 0 0 0 0,0 0 0 0 0,0 0 0 0 0,0 0-20 0 0,0 0-76 0 0,0 0-2 0 0,0 0 23 0 0,0 0 81 0 0,0 0 96 0 0,0 0-2 0 0,0 0 16 0 0,0 0-5599 0 0,0 0-2580 0 0</inkml:trace>
  <inkml:trace contextRef="#ctx0" brushRef="#br0" timeOffset="2">399 3 1840 0 0,'0'0'332'0'0,"0"0"723"0"0,0 0 317 0 0,0 0 61 0 0,0 0-140 0 0,0 0-616 0 0,0 0-270 0 0,0 0 261 0 0,0-1-431 0 0,0 1-39 0 0,0 0-6 0 0,0 0 8 0 0,0 0 33 0 0,0 0 14 0 0,0 0 1 0 0,0 0 18 0 0,0 0 80 0 0,0 0 406 0 0,0 0 1527 0 0,0 0 3855 0 0,1 0-5320 0 0,-1 0-710 0 0,0 0 0 0 0,0 0 871 0 0,0 0-910 0 0,0 0-54 0 0,1 0 109 0 0,-1 0 161 0 0,1 0-269 0 0,0 0 52 0 0,-1 0 488 0 0,1 1-552 0 0,-1-1-80 0 0,1 0-266 0 0,-1 0 324 0 0,0 1 22 0 0,1-1 0 0 0,-1 0 0 0 0,0 0 0 0 0,1 0 0 0 0,-1 1 0 0 0,0-1 0 0 0,2 0 0 0 0,-2 0 0 0 0,0 1 0 0 0,0-1 0 0 0,1 0 64 0 0,-1 0-64 0 0,0 1 0 0 0,0-1 11 0 0,0 0 32 0 0,1 0-33 0 0,0 1 186 0 0,-1-1-130 0 0,2 1-56 0 0,-1 0 54 0 0,-1-1-64 0 0,1 0 0 0 0,-1 0 0 0 0,0 0 0 0 0,0 0 0 0 0,1 1 214 0 0,-1-1-204 0 0,0 1-10 0 0,0-1 0 0 0,1 1 0 0 0,-1-1 0 0 0,0 0 0 0 0,0 1-18 0 0,1 0 119 0 0,0-1-88 0 0,-1 0 51 0 0,0 1-64 0 0,0-1 0 0 0,1 2 0 0 0,-1-2 0 0 0,0 0 0 0 0,1 1 0 0 0,-1-1 0 0 0,1 1 52 0 0,-1 0-48 0 0,0 0-4 0 0,1-1 0 0 0,-1 2 0 0 0,1-2-280 0 0,-1 1 531 0 0,0 0-535 0 0,1 0 444 0 0,-1 0-53 0 0,1 0-131 0 0,-1-1-186 0 0,0 0 98 0 0,0 1 536 0 0,1 0-424 0 0,-1-1 0 0 0,0 1 0 0 0,0-1 0 0 0,0 0 2 0 0,0 0 7 0 0,1 0 44 0 0,-1 0-53 0 0,0 1 0 0 0,0-1 54 0 0,0 2 32 0 0,1-1-26 0 0,-1-1-60 0 0,1 1 54 0 0,-1 0 22 0 0,0-1 138 0 0,0 1-78 0 0,0-1-124 0 0,0 1 112 0 0,1 0-124 0 0,-1 1 64 0 0,0-2-64 0 0,0 1 0 0 0,1-1 0 0 0,-1 0 11 0 0,0 1 42 0 0,0 0-53 0 0,0 0 0 0 0,1-1-124 0 0,-1 1 63 0 0,0 0 193 0 0,0-1 319 0 0,0 1-1041 0 0,1 0 625 0 0,-1 0-70 0 0,0-1-29 0 0,0 1 64 0 0,0 0 0 0 0,1 0-13 0 0,0 0-274 0 0,-1 1-243 0 0,0-2 327 0 0,0 0 138 0 0,1 2 309 0 0,-1-2-286 0 0,0 0 141 0 0,0 1-246 0 0,0-1-31 0 0,0 1 84 0 0,0-1 94 0 0,0 1 0 0 0,1-1-13 0 0,-1 1-54 0 0,1-1 3 0 0,-1 1 64 0 0,0 0 0 0 0,0-1 0 0 0,0 0 0 0 0,0 0 0 0 0,0 1 0 0 0,0-1 0 0 0,1 0 0 0 0,-1 1 0 0 0,0 0 0 0 0,0-1 0 0 0,0 1 0 0 0,0-1 0 0 0,0 1 0 0 0,1 0 0 0 0,-1 0 0 0 0,0-1 0 0 0,0 1 0 0 0,1 0 0 0 0,-1 0 0 0 0,0-1 0 0 0,0 1 0 0 0,0-1 0 0 0,0 0 0 0 0,0 1 0 0 0,0 0-80 0 0,1 0 8 0 0,-1 0-14 0 0,0-1-78 0 0,0 1 110 0 0,0 0-18 0 0,0-1 72 0 0,0 1-64 0 0,0-1 64 0 0,0 0-10 0 0,0 0-44 0 0,0 0 44 0 0,0 1-44 0 0,0 0 54 0 0,1-1 0 0 0,-1 0 0 0 0,1 1 0 0 0,-1-1 0 0 0,0 0 0 0 0,0 1 0 0 0,0 0-53 0 0,0-1 42 0 0,0 0 11 0 0,0 1 0 0 0,0-1 0 0 0,0 1 0 0 0,1-1-10 0 0,-1 1-44 0 0,0-1 54 0 0,0 0-10 0 0,0 1-54 0 0,1 0 236 0 0,-1-1 618 0 0,0 1-1487 0 0,1-1-427 0 0,-1 2 1709 0 0,0-2-1169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0,0-2 54 0 0,1 0 0 0 0,0 1 0 0 0,-1-1 0 0 0,0 2 0 0 0,0-2 0 0 0,0 0 0 0 0,0 0 0 0 0,0 1 0 0 0,0-1 0 0 0,0 1 0 0 0,0 0 0 0 0,0-1 0 0 0,1 0 0 0 0,-1 1-94 0 0,0-1-77 0 0,0 2-188 0 0,0-2 275 0 0,0 1-66 0 0,1 0 96 0 0,-1-1 54 0 0,0 0-13 0 0,0 1-622 0 0,1 0 319 0 0,-1 0-448 0 0,0 0 476 0 0,0-1 224 0 0,0 1 64 0 0,0 0-10 0 0,1-1-44 0 0,-1 1 54 0 0,0-1 0 0 0,0 0 0 0 0,0 1 0 0 0,0 0-64 0 0,0-1 64 0 0,1 1 0 0 0,-1-1 75 0 0,0 1-22 0 0,1 0-53 0 0,-1-1 54 0 0,0 1-44 0 0,0 0-10 0 0,0-1 0 0 0,0 1 240 0 0,1 0-213 0 0,-1 0 234 0 0,0-1-253 0 0,0 0-264 0 0,0 1 478 0 0,0-1-454 0 0,0 1 469 0 0,0 0-184 0 0,0-1-53 0 0,0 1-13 0 0,1 0-518 0 0,-1 0 531 0 0,1-1 0 0 0,-1 0 28 0 0,0 1 1071 0 0,0 0-970 0 0,0 0-53 0 0,0-1 38 0 0,0 1-104 0 0,0-1-10 0 0,0 0 0 0 0,0 0 0 0 0,1 0 0 0 0,-1 0 0 0 0,0 0 0 0 0,0 0 0 0 0,0 0 0 0 0,0 0 0 0 0,0 0 0 0 0,0 0 0 0 0,0 0 0 0 0,0 0 0 0 0,0 0 0 0 0,0 0 0 0 0,0 0 0 0 0,0 0 0 0 0,0 0 0 0 0,0 0 0 0 0,0 0 0 0 0,0 0 0 0 0,0 0 0 0 0,0 0 0 0 0,0 0 0 0 0,0 0 0 0 0,0 0 0 0 0,0 0 0 0 0,0 0 0 0 0,0 0 0 0 0,0 0 0 0 0,0 2 54 0 0,0-2-44 0 0,0 1-10 0 0,0-1 0 0 0,0 0 0 0 0,0 1 0 0 0,0-1 0 0 0,0 1 0 0 0,1-1 0 0 0,-1 2 0 0 0,1-2 0 0 0,-1 1 0 0 0,0-1 0 0 0,0 2 0 0 0,0-2 0 0 0,1 1 0 0 0,0-1 0 0 0,-1 2 0 0 0,0-2 0 0 0,0 1 0 0 0,0-1 0 0 0,0 0 0 0 0,1 1 0 0 0,-1 0 0 0 0,0 0 0 0 0,1-1 0 0 0,0 2 0 0 0,-1-2 0 0 0,0 1 11 0 0,1-1 224 0 0,-1 2-225 0 0,0-2-10 0 0,0 1 0 0 0,0 0-10 0 0,1 0 44 0 0,0-1-34 0 0,-1 1 0 0 0,0-1 0 0 0,0 1 0 0 0,0-1 0 0 0,0 0 0 0 0,1 0 0 0 0,-1 1 0 0 0,0-1 0 0 0,0 1 0 0 0,0-1 0 0 0,0 0 0 0 0,0 1 0 0 0,1-1 0 0 0,-1 1 0 0 0,1-1 0 0 0,-1 1 0 0 0,0 0 0 0 0,0-1 0 0 0,1 1 0 0 0,-1-1 0 0 0,0 0 0 0 0,0 1 0 0 0,1-1 0 0 0,-1 1 0 0 0,1-1 0 0 0,-1 0 0 0 0,0 0 0 0 0,0 1 0 0 0,0-1 0 0 0,0 0 0 0 0,1 1 0 0 0,-1 0 0 0 0,0-1 0 0 0,0 1 0 0 0,0-1 0 0 0,1 0 0 0 0,-1 1 0 0 0,0-1 0 0 0,0 0 0 0 0,1 0 0 0 0,-1 1 0 0 0,0-1 0 0 0,1 1 0 0 0,-1 0 0 0 0,1-1 0 0 0,-1 0 0 0 0,0 1 0 0 0,0-1 0 0 0,1 0-190 0 0,-1 0 248 0 0,0 0 10 0 0,0 0-14 0 0,0 0-44 0 0,0 1-10 0 0,0 0-73 0 0,1-1 5 0 0,-1 0 4 0 0,0 0 64 0 0,0 0 43 0 0,1 0-33 0 0,-1 0-10 0 0,0 0 0 0 0,0 1-10 0 0,0-1-33 0 0,1 0 32 0 0,-1 0 11 0 0,0 0 0 0 0,0 0 0 0 0,0 0 0 0 0,1 0 0 0 0,-1 0 0 0 0,1 1 64 0 0,-1-1 11 0 0,1 1-192 0 0,-1-1 233 0 0,0 0-38 0 0,1 0-78 0 0,-1 0 0 0 0,0 0 0 0 0,1 0 0 0 0,-1 0 11 0 0,1 0 128 0 0,-1 0 399 0 0,2 0-282 0 0,-1 0-244 0 0,-1 0 47 0 0,0 0 12 0 0,0 0 14 0 0,0 0-26 0 0,0 0 5 0 0,0 0-38 0 0,1 0 318 0 0,0 0-208 0 0,-1 0-136 0 0,0 0 0 0 0,0 0 0 0 0,0-1 0 0 0,0 1 0 0 0,1 0 83 0 0,0-1 45 0 0,0 1 57 0 0,-1 0-173 0 0,0 0-12 0 0,0 0 132 0 0,2 0 302 0 0,-2 0-437 0 0,0-1 3 0 0,1 1 301 0 0,-1 0-151 0 0,1 0-140 0 0,-1 0 613 0 0,0 0-118 0 0,0 0 9 0 0,1 0-793 0 0,-1 0-228 0 0,0 0-109 0 0,0 0 616 0 0,1 0 0 0 0,-1-1 0 0 0,0 0 0 0 0,0 1 0 0 0,1 0 0 0 0,-1 0 0 0 0,1-1 0 0 0,-1 1 0 0 0,0 0 0 0 0,1-1 0 0 0,-1 1 0 0 0,0-1 0 0 0,1 1 0 0 0,0-1 0 0 0,-1 1 54 0 0,0-1-44 0 0,1 0-10 0 0,-1 1 11 0 0,0-1 272 0 0,1 1 159 0 0,0-1-455 0 0,-1 1-238 0 0,0-1 515 0 0,0 1-264 0 0,1 0 0 0 0,0-1 0 0 0,-1 0 538 0 0,0 1-860 0 0,0 0 178 0 0,0-1 144 0 0,0 1 0 0 0,1 0 0 0 0,-1 0 0 0 0,1-2 928 0 0,-1 2-928 0 0,1 0 0 0 0,-1-1 0 0 0,0 1 0 0 0,1-1 0 0 0,-1 0 0 0 0,0 0 64 0 0,1 1-64 0 0,-1-1 0 0 0,0 0 0 0 0,1 1 0 0 0,-1-1-201 0 0,0 0 362 0 0,0 0-161 0 0,1-1 0 0 0,-1 2-186 0 0,0-1-160 0 0,0 1 854 0 0,0-1-508 0 0,1 0 0 0 0,-1 1 0 0 0,1-1 0 0 0,-1 0 0 0 0,0 0 11 0 0,0 1 42 0 0,0 0-53 0 0,1-1 72 0 0,-1 0-72 0 0,0 0 0 0 0,1 0 0 0 0,-1 1 0 0 0,0-2 0 0 0,0 2 0 0 0,0-1 0 0 0,0 0 0 0 0,1 0 0 0 0,-1 0 0 0 0,0 0 0 0 0,1 0 0 0 0,-1 0 0 0 0,0 0 0 0 0,0 1 0 0 0,1-1 0 0 0,-1 0 0 0 0,0 0 0 0 0,1 1 0 0 0,-1-1 0 0 0,0 0-520 0 0,0 0 354 0 0,1 0 306 0 0,0 0-646 0 0,-1 0 694 0 0,0 0-188 0 0,1-1 0 0 0,-1 2 0 0 0,0-1 0 0 0,0 0 0 0 0,0 0 0 0 0,0 1 0 0 0,0-1 0 0 0,1 0 0 0 0,-1 1 0 0 0,1-1 0 0 0,-1 0 0 0 0,0 1 0 0 0,0-2-168 0 0,0 1 168 0 0,1 0 144 0 0,-1 1-144 0 0,0-1 0 0 0,0-1-176 0 0,1 2 366 0 0,-1-1-116 0 0,0-1-74 0 0,0 1 0 0 0,0 0 0 0 0,0 1 0 0 0,1-1 0 0 0,-1 1 0 0 0,0-1-18 0 0,0 0-244 0 0,0 1 262 0 0,0-1 0 0 0,0 0 0 0 0,1 0 202 0 0,-1 0-320 0 0,0-1 238 0 0,1 1-118 0 0,-1 1 8 0 0,0-2-214 0 0,1 1 424 0 0,-1-1-378 0 0,0 1 84 0 0,0 0 372 0 0,0 0-596 0 0,0 0 530 0 0,0 1-452 0 0,0-1 208 0 0,1 0 12 0 0,-1 0 0 0 0,0 0 0 0 0,0 0 0 0 0,1 0 0 0 0,-1 0 0 0 0,1 1 152 0 0,0-3 456 0 0,-1 2-1129 0 0,0 1 1046 0 0,0-1-1109 0 0,1 0 660 0 0,-1-1-300 0 0,1 2 224 0 0,-1-2 0 0 0,1 0 728 0 0,-1 2-728 0 0,0 0 0 0 0,0 0 0 0 0,0 0 0 0 0,0 0 0 0 0,1 0 0 0 0,-1 0 0 0 0,0 0 0 0 0,0-1 0 0 0,0 1 0 0 0,0 0 0 0 0,0 0 0 0 0,0 0 0 0 0,0-1 0 0 0,0 1 0 0 0,0 0 0 0 0,0 0-26 0 0,0-2-100 0 0,0 1 126 0 0,1-2-64 0 0,0 2 64 0 0,0-1-64 0 0,-1 1 64 0 0,0 0 0 0 0,0 0-126 0 0,1 0 172 0 0,-1 0-46 0 0,0 0 0 0 0,0 0-112 0 0,1 0 224 0 0,-1 0-112 0 0,1 0 0 0 0,-1 0 0 0 0,0 0 0 0 0,1 0 0 0 0,-1 0 0 0 0,0 1 0 0 0,0-1 0 0 0,0 0 0 0 0,2 0 0 0 0,-2 0 0 0 0,0 0-360 0 0,0 0 784 0 0,0 1-752 0 0,1-2 200 0 0,-1 2 128 0 0,0-1 0 0 0,0 0 0 0 0,0 0 0 0 0,1 0 0 0 0,-1 1 0 0 0,1-1 0 0 0,-1 0 0 0 0,0 1 416 0 0,1-1-192 0 0,-1 0-224 0 0,0 0 0 0 0,1 0 0 0 0,0-1 0 0 0,-1 2 64 0 0,0-2-64 0 0,2 1 0 0 0,-2 1 0 0 0,0-2 0 0 0,1 1 0 0 0,0-1 0 0 0,-1 2 0 0 0,1-1 0 0 0,-1 1 0 0 0,0-2 15 0 0,1 1 274 0 0,-1 1-214 0 0,1-2 42 0 0,-1 2-53 0 0,1-1-64 0 0,-1 1 0 0 0,0 0 665 0 0,0-1-1187 0 0,1 1 1046 0 0,-1-1-1063 0 0,1 1 539 0 0,0 0 0 0 0,-1-2 0 0 0,1 2 0 0 0,-1 0 0 0 0,0-1 0 0 0,1 1 0 0 0,0 0 0 0 0,0-1 0 0 0,-1 1 0 0 0,1-1 24 0 0,-1 1-24 0 0,1 0 0 0 0,-1 0 92 0 0,0 0-180 0 0,0 0 60 0 0,1-1 28 0 0,0 1 0 0 0,0 0 457 0 0,-1 0-530 0 0,0 0-103 0 0,1 0 296 0 0,-1 0 9 0 0,0 0-17 0 0,0 0-89 0 0,1 0-23 0 0,-1 0-208 0 0,0 0 79 0 0,0 0 30 0 0,0 0 151 0 0,0 0 68 0 0,0 0 9 0 0,0 0-17 0 0,0 0-89 0 0,0 0-23 0 0,1 0 0 0 0,-1 0 0 0 0,0 0 0 0 0,0 0-21 0 0,0 0-81 0 0,0 0 1 0 0,0 0 42 0 0,1 0 334 0 0,-1 0-259 0 0,0 0-16 0 0,1 0 0 0 0,-1 0 0 0 0,0-1 0 0 0,0 1 0 0 0,0 0 0 0 0,0 0 0 0 0,0 0 0 0 0,0 0 0 0 0,0 0-20 0 0,0 0-76 0 0,0 0-2 0 0,0 0 23 0 0,1 0 81 0 0,-1 0 96 0 0,0 0-2 0 0,0 0 16 0 0,0 0-5599 0 0,0 0-2580 0 0</inkml:trace>
  <inkml:trace contextRef="#ctx0" brushRef="#br0" timeOffset="3">595 3 1840 0 0,'0'0'332'0'0,"0"0"723"0"0,0 0 317 0 0,0 0 61 0 0,0 0-140 0 0,0 0-616 0 0,0 0-270 0 0,0 0 261 0 0,0-1-431 0 0,0 1-39 0 0,0 0-6 0 0,0 0 8 0 0,0 0 33 0 0,0 0 14 0 0,0 0 1 0 0,0 0 18 0 0,0 0 80 0 0,-1 0 406 0 0,1 0 1527 0 0,0 0 3855 0 0,1 0-5320 0 0,-1 0-710 0 0,0 0 0 0 0,1 0 871 0 0,-1 0-910 0 0,0 0-54 0 0,0 0 109 0 0,1 0 161 0 0,0 0-269 0 0,0 0 52 0 0,-1 0 488 0 0,0 1-552 0 0,1-1-80 0 0,0 0-266 0 0,-1 0 324 0 0,0 1 22 0 0,0-1 0 0 0,1 0 0 0 0,-1 0 0 0 0,1 0 0 0 0,-1 1 0 0 0,1-1 0 0 0,-1 0 0 0 0,1 0 0 0 0,-1 1 0 0 0,0-1 0 0 0,0 0 64 0 0,0 0-64 0 0,1 1 0 0 0,-1-1 11 0 0,1 0 32 0 0,-1 0-33 0 0,1 1 186 0 0,-1-1-130 0 0,2 1-56 0 0,-2 0 54 0 0,1-1-64 0 0,-1 0 0 0 0,0 0 0 0 0,1 0 0 0 0,-1 0 0 0 0,0 1 214 0 0,1-1-204 0 0,-1 1-10 0 0,0-1 0 0 0,0 1 0 0 0,1-1 0 0 0,-1 0 0 0 0,1 1-18 0 0,-1 0 119 0 0,0-1-88 0 0,0 0 51 0 0,1 1-64 0 0,-1-1 0 0 0,1 2 0 0 0,-1-2 0 0 0,1 0 0 0 0,-1 1 0 0 0,0-1 0 0 0,0 1 52 0 0,1 0-48 0 0,-1 0-4 0 0,0-1 0 0 0,1 2 0 0 0,0-2-280 0 0,-1 1 531 0 0,0 0-535 0 0,1 0 444 0 0,-1 0-53 0 0,0 0-131 0 0,1-1-186 0 0,-2 0 98 0 0,2 1 536 0 0,0 0-424 0 0,-1-1 0 0 0,0 1 0 0 0,0-1 0 0 0,0 0 2 0 0,0 0 7 0 0,0 0 44 0 0,0 0-53 0 0,1 1 0 0 0,-1-1 54 0 0,0 2 32 0 0,1-1-26 0 0,-1-1-60 0 0,0 1 54 0 0,1 0 22 0 0,-1-1 138 0 0,0 1-78 0 0,0-1-124 0 0,0 1 112 0 0,0 0-124 0 0,1 1 64 0 0,-1-2-64 0 0,0 1 0 0 0,0-1 0 0 0,0 0 11 0 0,0 1 42 0 0,1 0-53 0 0,-1 0 0 0 0,0-1-124 0 0,0 1 63 0 0,1 0 193 0 0,-1-1 319 0 0,0 1-1041 0 0,1 0 625 0 0,-1 0-70 0 0,0-1-29 0 0,0 1 64 0 0,1 0 0 0 0,-1 0-13 0 0,0 0-274 0 0,1 1-243 0 0,-1-2 327 0 0,0 0 138 0 0,0 2 309 0 0,0-2-286 0 0,1 0 141 0 0,-1 1-246 0 0,0-1-31 0 0,0 1 84 0 0,0-1 94 0 0,1 1 0 0 0,-1-1-13 0 0,0 1-54 0 0,0-1 3 0 0,1 1 64 0 0,-1 0 0 0 0,0-1 0 0 0,0 0 0 0 0,0 0 0 0 0,0 1 0 0 0,0-1 0 0 0,0 0 0 0 0,0 1 0 0 0,1 0 0 0 0,-1-1 0 0 0,1 1 0 0 0,-1-1 0 0 0,0 1 0 0 0,0 0 0 0 0,0 0 0 0 0,0-1 0 0 0,0 1 0 0 0,0 0 0 0 0,0 0 0 0 0,0-1 0 0 0,1 1 0 0 0,-1-1 0 0 0,0 0 0 0 0,0 1 0 0 0,0 0-80 0 0,1 0 8 0 0,-1 0-14 0 0,0-1-78 0 0,0 1 110 0 0,0 0-18 0 0,0-1 72 0 0,0 1-64 0 0,0-1 64 0 0,1 0-10 0 0,-1 0-44 0 0,0 0 44 0 0,0 1-44 0 0,0 0 54 0 0,0-1 0 0 0,0 0 0 0 0,0 1 0 0 0,0-1 0 0 0,0 0 0 0 0,0 1 0 0 0,0 0-53 0 0,0-1 42 0 0,1 0 11 0 0,-1 1 0 0 0,0-1 0 0 0,0 1 0 0 0,0-1-10 0 0,0 1-44 0 0,0-1 54 0 0,0 0-10 0 0,1 1-54 0 0,0 0 236 0 0,-1-1 618 0 0,0 1-1487 0 0,0-1-427 0 0,1 2 1709 0 0,-1-2-1169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0,0-2 54 0 0,1 0 0 0 0,-1 1 0 0 0,0-1 0 0 0,0 2 0 0 0,0-2 0 0 0,1 0 0 0 0,-1 0 0 0 0,0 1 0 0 0,0-1 0 0 0,0 1 0 0 0,0 0 0 0 0,0-1 0 0 0,0 0 0 0 0,0 1-94 0 0,1-1-77 0 0,-1 2-188 0 0,0-2 275 0 0,1 1-66 0 0,-1 0 96 0 0,0-1 54 0 0,0 0-13 0 0,0 1-622 0 0,0 0 319 0 0,0 0-448 0 0,1 0 476 0 0,-1-1 224 0 0,0 1 64 0 0,0 0-10 0 0,0-1-44 0 0,0 1 54 0 0,1-1 0 0 0,-1 0 0 0 0,0 1 0 0 0,0 0-64 0 0,1-1 64 0 0,-1 1 0 0 0,0-1 75 0 0,0 1-22 0 0,0 0-53 0 0,1-1 54 0 0,-1 1-44 0 0,0 0-10 0 0,0-1 0 0 0,0 1 240 0 0,0 0-213 0 0,0 0 234 0 0,1-1-253 0 0,-1 0-264 0 0,0 1 478 0 0,0-1-454 0 0,0 1 469 0 0,0 0-184 0 0,0-1-53 0 0,1 1-13 0 0,-1 0-518 0 0,0 0 531 0 0,0-1 0 0 0,0 0 28 0 0,0 1 1071 0 0,1 0-970 0 0,-1 0-53 0 0,0-1 38 0 0,0 1-104 0 0,0-1-10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2 54 0 0,0-2-44 0 0,1 1-10 0 0,-1-1 0 0 0,0 0 0 0 0,1 1 0 0 0,-1-1 0 0 0,0 1 0 0 0,0-1 0 0 0,0 2 0 0 0,0-2 0 0 0,1 1 0 0 0,-1-1 0 0 0,0 2 0 0 0,0-2 0 0 0,0 1 0 0 0,1-1 0 0 0,0 2 0 0 0,-1-2 0 0 0,0 1 0 0 0,0-1 0 0 0,0 0 0 0 0,0 1 0 0 0,1 0 0 0 0,-1 0 0 0 0,0-1 0 0 0,1 2 0 0 0,-1-2 0 0 0,1 1 11 0 0,-1-1 224 0 0,1 2-225 0 0,-1-2-10 0 0,1 1 0 0 0,-1 0-10 0 0,0 0 44 0 0,0-1-34 0 0,1 1 0 0 0,-1-1 0 0 0,0 1 0 0 0,0-1 0 0 0,0 0 0 0 0,0 0 0 0 0,1 1 0 0 0,-1-1 0 0 0,0 1 0 0 0,0-1 0 0 0,0 0 0 0 0,1 1 0 0 0,-1-1 0 0 0,0 1 0 0 0,1-1 0 0 0,-1 1 0 0 0,0 0 0 0 0,0-1 0 0 0,0 1 0 0 0,1-1 0 0 0,-1 0 0 0 0,1 1 0 0 0,-1-1 0 0 0,0 1 0 0 0,0-1 0 0 0,0 0 0 0 0,0 0 0 0 0,1 1 0 0 0,-1-1 0 0 0,0 0 0 0 0,0 1 0 0 0,1 0 0 0 0,0-1 0 0 0,-1 1 0 0 0,0-1 0 0 0,0 0 0 0 0,0 1 0 0 0,0-1 0 0 0,0 0 0 0 0,0 0 0 0 0,1 1 0 0 0,-1-1 0 0 0,1 1 0 0 0,-1 0 0 0 0,0-1 0 0 0,1 0 0 0 0,-1 1 0 0 0,0-1 0 0 0,1 0-190 0 0,-1 0 248 0 0,0 0 10 0 0,0 0-14 0 0,0 0-44 0 0,0 1-10 0 0,0 0-73 0 0,0-1 5 0 0,1 0 4 0 0,-1 0 64 0 0,0 0 43 0 0,0 0-33 0 0,1 0-10 0 0,-1 0 0 0 0,0 1-10 0 0,0-1-33 0 0,0 0 32 0 0,1 0 11 0 0,-1 0 0 0 0,0 0 0 0 0,1 0 0 0 0,-1 0 0 0 0,0 0 0 0 0,1 1 64 0 0,-1-1 11 0 0,0 1-192 0 0,1-1 233 0 0,0 0-38 0 0,-1 0-78 0 0,0 0 0 0 0,0 0 0 0 0,0 0 0 0 0,0 0 11 0 0,2 0 128 0 0,-1 0 399 0 0,0 0-282 0 0,-1 0-244 0 0,0 0 47 0 0,0 0 12 0 0,1 0 14 0 0,-1 0-26 0 0,0 0 5 0 0,1 0-38 0 0,-1 0 318 0 0,1 0-208 0 0,-1 0-136 0 0,0 0 0 0 0,0 0 0 0 0,0-1 0 0 0,0 1 0 0 0,1 0 83 0 0,0-1 45 0 0,-1 1 57 0 0,1 0-173 0 0,-1 0-12 0 0,0 0 132 0 0,2 0 302 0 0,-2 0-437 0 0,0-1 3 0 0,0 1 301 0 0,2 0-151 0 0,-2 0-140 0 0,0 0 613 0 0,0 0-118 0 0,0 0 9 0 0,0 0-793 0 0,0 0-228 0 0,1 0-109 0 0,-1 0 616 0 0,0 0 0 0 0,1-1 0 0 0,-1 0 0 0 0,0 1 0 0 0,1 0 0 0 0,-1 0 0 0 0,1-1 0 0 0,-1 1 0 0 0,0 0 0 0 0,0-1 0 0 0,1 1 0 0 0,-1-1 0 0 0,1 1 0 0 0,-1-1 0 0 0,1 1 54 0 0,-1-1-44 0 0,0 0-10 0 0,1 1 11 0 0,-1-1 272 0 0,1 1 159 0 0,-1-1-455 0 0,0 1-238 0 0,1-1 515 0 0,-1 1-264 0 0,0 0 0 0 0,1-1 0 0 0,0 0 538 0 0,-1 1-860 0 0,0 0 178 0 0,0-1 144 0 0,0 1 0 0 0,1 0 0 0 0,-1 0 0 0 0,0-2 928 0 0,1 2-928 0 0,-1 0 0 0 0,1-1 0 0 0,-1 1 0 0 0,1-1 0 0 0,-1 0 0 0 0,1 0 64 0 0,-1 1-64 0 0,0-1 0 0 0,0 0 0 0 0,0 1 0 0 0,1-1-201 0 0,-1 0 362 0 0,0 0-161 0 0,0-1 0 0 0,0 2-186 0 0,1-1-160 0 0,-1 1 854 0 0,0-1-508 0 0,1 0 0 0 0,-1 1 0 0 0,0-1 0 0 0,1 0 0 0 0,-1 0 11 0 0,0 1 42 0 0,0 0-53 0 0,0-1 72 0 0,1 0-72 0 0,0 0 0 0 0,-1 0 0 0 0,0 1 0 0 0,0-2 0 0 0,0 2 0 0 0,0-1 0 0 0,0 0 0 0 0,0 0 0 0 0,1 0 0 0 0,-1 0 0 0 0,0 0 0 0 0,1 0 0 0 0,-1 0 0 0 0,0 1 0 0 0,1-1 0 0 0,-1 0 0 0 0,0 0 0 0 0,0 1 0 0 0,1-1 0 0 0,-1 0-520 0 0,0 0 354 0 0,0 0 306 0 0,1 0-646 0 0,-1 0 694 0 0,1 0-188 0 0,-1-1 0 0 0,0 2 0 0 0,1-1 0 0 0,-1 0 0 0 0,0 0 0 0 0,0 1 0 0 0,0-1 0 0 0,0 0 0 0 0,0 1 0 0 0,1-1 0 0 0,-1 0 0 0 0,0 1 0 0 0,1-2-168 0 0,-1 1 168 0 0,0 0 144 0 0,0 1-144 0 0,1-1 0 0 0,0-1-176 0 0,-1 2 366 0 0,0-1-116 0 0,0-1-74 0 0,0 1 0 0 0,0 0 0 0 0,0 1 0 0 0,0-1 0 0 0,1 1 0 0 0,-1-1-18 0 0,0 0-244 0 0,0 1 262 0 0,0-1 0 0 0,0 0 0 0 0,1 0 202 0 0,-1 0-320 0 0,1-1 238 0 0,-1 1-118 0 0,0 1 8 0 0,0-2-214 0 0,0 1 424 0 0,0-1-378 0 0,0 1 84 0 0,1 0 372 0 0,-1 0-596 0 0,0 0 530 0 0,0 1-452 0 0,0-1 208 0 0,1 0 12 0 0,-1 0 0 0 0,0 0 0 0 0,1 0 0 0 0,-1 0 0 0 0,0 0 0 0 0,0 1 152 0 0,1-3 456 0 0,-1 2-1129 0 0,1 1 1046 0 0,0-1-1109 0 0,-1 0 660 0 0,0-1-300 0 0,1 2 224 0 0,-1-2 0 0 0,0 0 728 0 0,0 2-728 0 0,1 0 0 0 0,-1 0 0 0 0,0 0 0 0 0,0 0 0 0 0,0 0 0 0 0,0 0 0 0 0,0 0 0 0 0,0-1 0 0 0,0 1 0 0 0,0 0 0 0 0,0 0 0 0 0,0 0 0 0 0,0-1 0 0 0,0 1 0 0 0,0 0 0 0 0,0 0-26 0 0,1-2-100 0 0,-1 1 126 0 0,1-2-64 0 0,-1 2 64 0 0,1-1-64 0 0,0 1 64 0 0,-1 0 0 0 0,0 0-126 0 0,0 0 172 0 0,0 0-46 0 0,1 0 0 0 0,-1 0-112 0 0,1 0 224 0 0,-1 0-112 0 0,0 0 0 0 0,1 0 0 0 0,-1 0 0 0 0,1 0 0 0 0,-1 0 0 0 0,0 1 0 0 0,0-1 0 0 0,1 0 0 0 0,-1 0 0 0 0,0 0 0 0 0,1 0-360 0 0,-1 0 784 0 0,0 1-752 0 0,0-2 200 0 0,0 2 128 0 0,1-1 0 0 0,0 0 0 0 0,-1 0 0 0 0,0 0 0 0 0,0 1 0 0 0,0-1 0 0 0,1 0 0 0 0,-1 1 416 0 0,0-1-192 0 0,1 0-224 0 0,0 0 0 0 0,-1 0 0 0 0,0-1 0 0 0,1 2 64 0 0,-1-2-64 0 0,1 1 0 0 0,0 1 0 0 0,-1-2 0 0 0,1 1 0 0 0,-1-1 0 0 0,1 2 0 0 0,0-1 0 0 0,-1 1 0 0 0,0-2 15 0 0,1 1 274 0 0,-1 1-214 0 0,1-2 42 0 0,-1 2-53 0 0,0-1-64 0 0,1 1 0 0 0,-1 0 665 0 0,0-1-1187 0 0,1 1 1046 0 0,-1-1-1063 0 0,1 1 539 0 0,-1 0 0 0 0,1-2 0 0 0,-1 2 0 0 0,0 0 0 0 0,2-1 0 0 0,-2 1 0 0 0,0 0 0 0 0,2-1 0 0 0,-2 1 0 0 0,1-1 24 0 0,-1 1-24 0 0,1 0 0 0 0,-1 0 92 0 0,0 0-180 0 0,0 0 60 0 0,1-1 28 0 0,0 1 0 0 0,-1 0 457 0 0,1 0-530 0 0,-1 0-103 0 0,0 0 296 0 0,0 0 9 0 0,0 0-17 0 0,1 0-89 0 0,-1 0-23 0 0,1 0-208 0 0,-1 0 79 0 0,0 0 30 0 0,0 0 151 0 0,0 0 68 0 0,0 0 9 0 0,0 0-17 0 0,0 0-89 0 0,0 0-23 0 0,0 0 0 0 0,1 0 0 0 0,-1 0 0 0 0,1 0-21 0 0,-1 0-81 0 0,0 0 1 0 0,0 0 42 0 0,0 0 334 0 0,0 0-259 0 0,0 0-16 0 0,0 0 0 0 0,0 0 0 0 0,0-1 0 0 0,0 1 0 0 0,0 0 0 0 0,0 0 0 0 0,1 0 0 0 0,-1 0 0 0 0,0 0-20 0 0,0 0-76 0 0,0 0-2 0 0,0 0 23 0 0,0 0 81 0 0,0 0 96 0 0,0 0-2 0 0,0 0 16 0 0,0 0-5599 0 0,0 0-2580 0 0</inkml:trace>
  <inkml:trace contextRef="#ctx0" brushRef="#br0" timeOffset="4">792 3 1840 0 0,'0'0'332'0'0,"0"0"723"0"0,0 0 317 0 0,0 0 61 0 0,0 0-140 0 0,0 0-616 0 0,0 0-270 0 0,0 0 261 0 0,0-1-431 0 0,0 1-39 0 0,0 0-6 0 0,0 0 8 0 0,0 0 33 0 0,0 0 14 0 0,0 0 1 0 0,0 0 18 0 0,0 0 80 0 0,0 0 406 0 0,0 0 1527 0 0,0 0 3855 0 0,0 0-5320 0 0,0 0-710 0 0,0 0 0 0 0,0 0 871 0 0,1 0-910 0 0,-1 0-54 0 0,1 0 109 0 0,-1 0 161 0 0,1 0-269 0 0,-1 0 52 0 0,1 0 488 0 0,0 1-552 0 0,-1-1-80 0 0,0 0-266 0 0,1 0 324 0 0,-1 1 22 0 0,0-1 0 0 0,1 0 0 0 0,-1 0 0 0 0,1 0 0 0 0,-1 1 0 0 0,1-1 0 0 0,0 0 0 0 0,-1 0 0 0 0,0 1 0 0 0,0-1 0 0 0,1 0 64 0 0,-1 0-64 0 0,0 1 0 0 0,0-1 11 0 0,0 0 32 0 0,1 0-33 0 0,0 1 186 0 0,-1-1-130 0 0,1 1-56 0 0,1 0 54 0 0,-2-1-64 0 0,0 0 0 0 0,0 0 0 0 0,1 0 0 0 0,-1 0 0 0 0,0 1 214 0 0,0-1-204 0 0,1 1-10 0 0,-1-1 0 0 0,1 1 0 0 0,-1-1 0 0 0,0 0 0 0 0,0 1-18 0 0,1 0 119 0 0,-1-1-88 0 0,0 0 51 0 0,0 1-64 0 0,1-1 0 0 0,0 2 0 0 0,-1-2 0 0 0,0 0 0 0 0,1 1 0 0 0,-1-1 0 0 0,0 1 52 0 0,1 0-48 0 0,-1 0-4 0 0,1-1 0 0 0,-1 2 0 0 0,0-2-280 0 0,1 1 531 0 0,-1 0-535 0 0,0 0 444 0 0,1 0-53 0 0,0 0-131 0 0,-1-1-186 0 0,0 0 98 0 0,0 1 536 0 0,0 0-424 0 0,1-1 0 0 0,-1 1 0 0 0,0-1 0 0 0,0 0 2 0 0,0 0 7 0 0,1 0 44 0 0,-1 0-53 0 0,0 1 0 0 0,0-1 54 0 0,0 2 32 0 0,1-1-26 0 0,-1-1-60 0 0,0 1 54 0 0,0 0 22 0 0,0-1 138 0 0,1 1-78 0 0,-1-1-124 0 0,0 1 112 0 0,1 0-124 0 0,-1 1 64 0 0,0-2-64 0 0,0 1 0 0 0,0-1 0 0 0,0 0 11 0 0,1 1 42 0 0,-1 0-53 0 0,0 0 0 0 0,0-1-124 0 0,0 1 63 0 0,0 0 193 0 0,0-1 319 0 0,1 1-1041 0 0,0 0 625 0 0,-1 0-70 0 0,0-1-29 0 0,0 1 64 0 0,1 0 0 0 0,-1 0-13 0 0,0 0-274 0 0,1 1-243 0 0,-1-2 327 0 0,0 0 138 0 0,1 2 309 0 0,-1-2-286 0 0,0 0 141 0 0,0 1-246 0 0,0-1-31 0 0,0 1 84 0 0,0-1 94 0 0,0 1 0 0 0,0-1-13 0 0,1 1-54 0 0,-1-1 3 0 0,0 1 64 0 0,0 0 0 0 0,1-1 0 0 0,-1 0 0 0 0,0 0 0 0 0,1 1 0 0 0,-1-1 0 0 0,0 0 0 0 0,0 1 0 0 0,0 0 0 0 0,0-1 0 0 0,0 1 0 0 0,0-1 0 0 0,0 1 0 0 0,0 0 0 0 0,1 0 0 0 0,-1-1 0 0 0,0 1 0 0 0,1 0 0 0 0,-1 0 0 0 0,0-1 0 0 0,0 1 0 0 0,0-1 0 0 0,0 0 0 0 0,0 1 0 0 0,0 0-80 0 0,1 0 8 0 0,-1 0-14 0 0,0-1-78 0 0,0 1 110 0 0,0 0-18 0 0,0-1 72 0 0,0 1-64 0 0,0-1 64 0 0,0 0-10 0 0,0 0-44 0 0,1 0 44 0 0,-2 1-44 0 0,2 0 54 0 0,-1-1 0 0 0,0 0 0 0 0,0 1 0 0 0,0-1 0 0 0,1 0 0 0 0,-2 1 0 0 0,1 0-53 0 0,1-1 42 0 0,-1 0 11 0 0,0 1 0 0 0,0-1 0 0 0,0 1 0 0 0,0-1-10 0 0,0 1-44 0 0,1-1 54 0 0,-1 0-10 0 0,0 1-54 0 0,0 0 236 0 0,0-1 618 0 0,1 1-1487 0 0,0-1-427 0 0,-1 2 1709 0 0,0-2-1169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0,1-2 54 0 0,-1 0 0 0 0,0 1 0 0 0,0-1 0 0 0,0 2 0 0 0,0-2 0 0 0,0 0 0 0 0,0 0 0 0 0,1 1 0 0 0,-1-1 0 0 0,0 1 0 0 0,0 0 0 0 0,0-1 0 0 0,1 0 0 0 0,-1 1-94 0 0,0-1-77 0 0,0 2-188 0 0,0-2 275 0 0,0 1-66 0 0,0 0 96 0 0,0-1 54 0 0,1 0-13 0 0,-1 1-622 0 0,0 0 319 0 0,0 0-448 0 0,1 0 476 0 0,-1-1 224 0 0,0 1 64 0 0,0 0-10 0 0,0-1-44 0 0,1 1 54 0 0,-1-1 0 0 0,0 0 0 0 0,0 1 0 0 0,0 0-64 0 0,0-1 64 0 0,0 1 0 0 0,1-1 75 0 0,-1 1-22 0 0,0 0-53 0 0,0-1 54 0 0,0 1-44 0 0,0 0-10 0 0,1-1 0 0 0,-1 1 240 0 0,1 0-213 0 0,-1 0 234 0 0,0-1-253 0 0,0 0-264 0 0,0 1 478 0 0,0-1-454 0 0,0 1 469 0 0,0 0-184 0 0,0-1-53 0 0,0 1-13 0 0,1 0-518 0 0,-1 0 531 0 0,0-1 0 0 0,0 0 28 0 0,1 1 1071 0 0,-1 0-970 0 0,0 0-53 0 0,0-1 38 0 0,0 1-104 0 0,0-1-10 0 0,0 0 0 0 0,0 0 0 0 0,0 0 0 0 0,0 0 0 0 0,1 0 0 0 0,-1 0 0 0 0,0 0 0 0 0,0 0 0 0 0,0 0 0 0 0,0 0 0 0 0,0 0 0 0 0,0 0 0 0 0,0 0 0 0 0,0 0 0 0 0,0 0 0 0 0,0 0 0 0 0,0 0 0 0 0,0 0 0 0 0,0 0 0 0 0,0 0 0 0 0,0 0 0 0 0,0 0 0 0 0,0 0 0 0 0,0 0 0 0 0,0 0 0 0 0,0 0 0 0 0,0 0 0 0 0,0 0 0 0 0,0 0 0 0 0,0 2 54 0 0,0-2-44 0 0,0 1-10 0 0,0-1 0 0 0,0 0 0 0 0,0 1 0 0 0,0-1 0 0 0,0 1 0 0 0,0-1 0 0 0,1 2 0 0 0,0-2 0 0 0,-1 1 0 0 0,0-1 0 0 0,0 2 0 0 0,0-2 0 0 0,1 1 0 0 0,-1-1 0 0 0,0 2 0 0 0,0-2 0 0 0,1 1 0 0 0,-1-1 0 0 0,1 0 0 0 0,-1 1 0 0 0,0 0 0 0 0,0 0 0 0 0,1-1 0 0 0,-1 2 0 0 0,0-2 0 0 0,1 1 11 0 0,-1-1 224 0 0,1 2-225 0 0,-1-2-10 0 0,0 1 0 0 0,0 0-10 0 0,1 0 44 0 0,-1-1-34 0 0,0 1 0 0 0,0-1 0 0 0,0 1 0 0 0,1-1 0 0 0,-1 0 0 0 0,1 0 0 0 0,-1 1 0 0 0,0-1 0 0 0,0 1 0 0 0,0-1 0 0 0,0 0 0 0 0,0 1 0 0 0,1-1 0 0 0,-1 1 0 0 0,0-1 0 0 0,0 1 0 0 0,1 0 0 0 0,0-1 0 0 0,-1 1 0 0 0,0-1 0 0 0,0 0 0 0 0,0 1 0 0 0,1-1 0 0 0,-1 1 0 0 0,0-1 0 0 0,1 0 0 0 0,-1 0 0 0 0,0 1 0 0 0,0-1 0 0 0,0 0 0 0 0,1 1 0 0 0,-1 0 0 0 0,0-1 0 0 0,0 1 0 0 0,0-1 0 0 0,0 0 0 0 0,1 1 0 0 0,-1-1 0 0 0,1 0 0 0 0,-1 0 0 0 0,0 1 0 0 0,0-1 0 0 0,1 1 0 0 0,-1 0 0 0 0,0-1 0 0 0,0 0 0 0 0,1 1 0 0 0,-1-1 0 0 0,1 0-190 0 0,-1 0 248 0 0,0 0 10 0 0,0 0-14 0 0,0 0-44 0 0,0 1-10 0 0,0 0-73 0 0,1-1 5 0 0,-1 0 4 0 0,0 0 64 0 0,0 0 43 0 0,0 0-33 0 0,0 0-10 0 0,0 0 0 0 0,1 1-10 0 0,-1-1-33 0 0,1 0 32 0 0,-1 0 11 0 0,0 0 0 0 0,0 0 0 0 0,0 0 0 0 0,0 0 0 0 0,1 0 0 0 0,-1 1 64 0 0,0-1 11 0 0,2 1-192 0 0,-2-1 233 0 0,0 0-38 0 0,0 0-78 0 0,1 0 0 0 0,-1 0 0 0 0,0 0 0 0 0,1 0 11 0 0,-1 0 128 0 0,1 0 399 0 0,1 0-282 0 0,-2 0-244 0 0,0 0 47 0 0,1 0 12 0 0,-1 0 14 0 0,0 0-26 0 0,0 0 5 0 0,0 0-38 0 0,1 0 318 0 0,0 0-208 0 0,-1 0-136 0 0,0 0 0 0 0,0 0 0 0 0,0-1 0 0 0,0 1 0 0 0,1 0 83 0 0,-1-1 45 0 0,1 1 57 0 0,0 0-173 0 0,-1 0-12 0 0,0 0 132 0 0,1 0 302 0 0,0 0-437 0 0,-1-1 3 0 0,1 1 301 0 0,-1 0-151 0 0,1 0-140 0 0,-1 0 613 0 0,0 0-118 0 0,0 0 9 0 0,0 0-793 0 0,0 0-228 0 0,0 0-109 0 0,1 0 616 0 0,-1 0 0 0 0,1-1 0 0 0,-1 0 0 0 0,0 1 0 0 0,1 0 0 0 0,0 0 0 0 0,-1-1 0 0 0,0 1 0 0 0,0 0 0 0 0,1-1 0 0 0,-1 1 0 0 0,0-1 0 0 0,1 1 0 0 0,-1-1 0 0 0,1 1 54 0 0,-1-1-44 0 0,1 0-10 0 0,-1 1 11 0 0,0-1 272 0 0,0 1 159 0 0,1-1-455 0 0,0 1-238 0 0,-1-1 515 0 0,0 1-264 0 0,0 0 0 0 0,1-1 0 0 0,0 0 538 0 0,-1 1-860 0 0,0 0 178 0 0,1-1 144 0 0,-1 1 0 0 0,0 0 0 0 0,0 0 0 0 0,1-2 928 0 0,-1 2-928 0 0,0 0 0 0 0,1-1 0 0 0,-1 1 0 0 0,1-1 0 0 0,-1 0 0 0 0,1 0 64 0 0,-1 1-64 0 0,0-1 0 0 0,0 0 0 0 0,0 1 0 0 0,0-1-201 0 0,0 0 362 0 0,1 0-161 0 0,0-1 0 0 0,-1 2-186 0 0,0-1-160 0 0,0 1 854 0 0,0-1-508 0 0,0 0 0 0 0,1 1 0 0 0,-1-1 0 0 0,1 0 0 0 0,-1 0 11 0 0,0 1 42 0 0,1 0-53 0 0,-1-1 72 0 0,0 0-72 0 0,0 0 0 0 0,1 0 0 0 0,-1 1 0 0 0,0-2 0 0 0,0 2 0 0 0,0-1 0 0 0,0 0 0 0 0,1 0 0 0 0,-1 0 0 0 0,0 0 0 0 0,0 0 0 0 0,1 0 0 0 0,-1 0 0 0 0,0 1 0 0 0,1-1 0 0 0,-1 0 0 0 0,0 0 0 0 0,1 1 0 0 0,-1-1 0 0 0,0 0-520 0 0,0 0 354 0 0,1 0 306 0 0,-1 0-646 0 0,0 0 694 0 0,0 0-188 0 0,1-1 0 0 0,-1 2 0 0 0,1-1 0 0 0,-1 0 0 0 0,0 0 0 0 0,0 1 0 0 0,1-1 0 0 0,-1 0 0 0 0,0 1 0 0 0,0-1 0 0 0,0 0 0 0 0,0 1 0 0 0,1-2-168 0 0,-1 1 168 0 0,1 0 144 0 0,-1 1-144 0 0,0-1 0 0 0,0-1-176 0 0,0 2 366 0 0,1-1-116 0 0,-1-1-74 0 0,0 1 0 0 0,0 0 0 0 0,0 1 0 0 0,0-1 0 0 0,0 1 0 0 0,0-1-18 0 0,0 0-244 0 0,1 1 262 0 0,-1-1 0 0 0,1 0 0 0 0,-1 0 202 0 0,0 0-320 0 0,0-1 238 0 0,1 1-118 0 0,-1 1 8 0 0,0-2-214 0 0,0 1 424 0 0,1-1-378 0 0,-1 1 84 0 0,0 0 372 0 0,0 0-596 0 0,0 0 530 0 0,0 1-452 0 0,0-1 208 0 0,1 0 12 0 0,-1 0 0 0 0,0 0 0 0 0,0 0 0 0 0,1 0 0 0 0,-1 0 0 0 0,1 1 152 0 0,-1-3 456 0 0,1 2-1129 0 0,-1 1 1046 0 0,0-1-1109 0 0,0 0 660 0 0,1-1-300 0 0,0 2 224 0 0,-1-2 0 0 0,1 0 728 0 0,-1 2-728 0 0,0 0 0 0 0,0 0 0 0 0,0 0 0 0 0,0 0 0 0 0,0 0 0 0 0,0 0 0 0 0,0 0 0 0 0,0-1 0 0 0,0 1 0 0 0,0 0 0 0 0,0 0 0 0 0,0 0 0 0 0,0-1 0 0 0,0 1 0 0 0,0 0 0 0 0,0 0-26 0 0,0-2-100 0 0,1 1 126 0 0,0-2-64 0 0,-1 2 64 0 0,1-1-64 0 0,-1 1 64 0 0,1 0 0 0 0,-1 0-126 0 0,0 0 172 0 0,1 0-46 0 0,-1 0 0 0 0,0 0-112 0 0,0 0 224 0 0,1 0-112 0 0,-1 0 0 0 0,0 0 0 0 0,0 0 0 0 0,2 0 0 0 0,-2 0 0 0 0,0 1 0 0 0,0-1 0 0 0,1 0 0 0 0,-1 0 0 0 0,1 0 0 0 0,-1 0-360 0 0,0 0 784 0 0,0 1-752 0 0,1-2 200 0 0,-1 2 128 0 0,0-1 0 0 0,0 0 0 0 0,0 0 0 0 0,1 0 0 0 0,-1 1 0 0 0,1-1 0 0 0,-1 0 0 0 0,0 1 416 0 0,1-1-192 0 0,-1 0-224 0 0,0 0 0 0 0,1 0 0 0 0,0-1 0 0 0,-1 2 64 0 0,0-2-64 0 0,1 1 0 0 0,-1 1 0 0 0,1-2 0 0 0,0 1 0 0 0,0-1 0 0 0,-1 2 0 0 0,0-1 0 0 0,1 1 0 0 0,-1-2 15 0 0,1 1 274 0 0,-1 1-214 0 0,1-2 42 0 0,-1 2-53 0 0,0-1-64 0 0,0 1 0 0 0,1 0 665 0 0,0-1-1187 0 0,-1 1 1046 0 0,0-1-1063 0 0,1 1 539 0 0,-1 0 0 0 0,1-2 0 0 0,-1 2 0 0 0,1 0 0 0 0,-1-1 0 0 0,1 1 0 0 0,0 0 0 0 0,0-1 0 0 0,-1 1 0 0 0,0-1 24 0 0,1 1-24 0 0,0 0 0 0 0,-1 0 92 0 0,0 0-180 0 0,0 0 60 0 0,1-1 28 0 0,-1 1 0 0 0,2 0 457 0 0,-2 0-530 0 0,0 0-103 0 0,0 0 296 0 0,0 0 9 0 0,1 0-17 0 0,-1 0-89 0 0,0 0-23 0 0,0 0-208 0 0,0 0 79 0 0,0 0 30 0 0,0 0 151 0 0,0 0 68 0 0,0 0 9 0 0,1 0-17 0 0,-1 0-89 0 0,1 0-23 0 0,-1 0 0 0 0,0 0 0 0 0,0 0 0 0 0,0 0-21 0 0,0 0-81 0 0,0 0 1 0 0,0 0 42 0 0,1 0 334 0 0,-1 0-259 0 0,0 0-16 0 0,0 0 0 0 0,0 0 0 0 0,0-1 0 0 0,0 1 0 0 0,0 0 0 0 0,0 0 0 0 0,0 0 0 0 0,1 0 0 0 0,-1 0-20 0 0,0 0-76 0 0,0 0-2 0 0,0 0 23 0 0,0 0 81 0 0,0 0 96 0 0,0 0-2 0 0,0 0 16 0 0,0 0-5599 0 0,0 0-2580 0 0</inkml:trace>
  <inkml:trace contextRef="#ctx0" brushRef="#br0" timeOffset="5">988 3 1840 0 0,'0'0'332'0'0,"0"0"723"0"0,0 0 317 0 0,0 0 61 0 0,0 0-140 0 0,0 0-616 0 0,0 0-270 0 0,0 0 261 0 0,0-1-431 0 0,0 1-39 0 0,0 0-6 0 0,0 0 8 0 0,0 0 33 0 0,0 0 14 0 0,0 0 1 0 0,0 0 18 0 0,0 0 80 0 0,0 0 406 0 0,0 0 1527 0 0,0 0 3855 0 0,0 0-5320 0 0,0 0-710 0 0,0 0 0 0 0,1 0 871 0 0,-1 0-910 0 0,0 0-54 0 0,1 0 109 0 0,-1 0 161 0 0,1 0-269 0 0,0 0 52 0 0,-1 0 488 0 0,1 1-552 0 0,-1-1-80 0 0,0 0-266 0 0,1 0 324 0 0,0 1 22 0 0,-1-1 0 0 0,0 0 0 0 0,0 0 0 0 0,1 0 0 0 0,-1 1 0 0 0,0-1 0 0 0,1 0 0 0 0,0 0 0 0 0,-1 1 0 0 0,0-1 0 0 0,1 0 64 0 0,-1 0-64 0 0,0 1 0 0 0,0-1 11 0 0,0 0 32 0 0,1 0-33 0 0,0 1 186 0 0,-1-1-130 0 0,2 1-56 0 0,-1 0 54 0 0,-1-1-64 0 0,0 0 0 0 0,0 0 0 0 0,1 0 0 0 0,-1 0 0 0 0,1 1 214 0 0,-1-1-204 0 0,0 1-10 0 0,0-1 0 0 0,0 1 0 0 0,1-1 0 0 0,-1 0 0 0 0,0 1-18 0 0,1 0 119 0 0,0-1-88 0 0,-1 0 51 0 0,0 1-64 0 0,0-1 0 0 0,1 2 0 0 0,-1-2 0 0 0,0 0 0 0 0,1 1 0 0 0,-1-1 0 0 0,0 1 52 0 0,1 0-48 0 0,-1 0-4 0 0,1-1 0 0 0,-1 2 0 0 0,0-2-280 0 0,1 1 531 0 0,-1 0-535 0 0,1 0 444 0 0,-1 0-53 0 0,1 0-131 0 0,-1-1-186 0 0,0 0 98 0 0,0 1 536 0 0,0 0-424 0 0,1-1 0 0 0,-1 1 0 0 0,0-1 0 0 0,0 0 2 0 0,0 0 7 0 0,1 0 44 0 0,-1 0-53 0 0,0 1 0 0 0,0-1 54 0 0,0 2 32 0 0,1-1-26 0 0,-1-1-60 0 0,1 1 54 0 0,-1 0 22 0 0,0-1 138 0 0,0 1-78 0 0,0-1-124 0 0,0 1 112 0 0,0 0-124 0 0,1 1 64 0 0,-1-2-64 0 0,0 1 0 0 0,0-1 0 0 0,1 0 11 0 0,-1 1 42 0 0,0 0-53 0 0,0 0 0 0 0,1-1-124 0 0,-1 1 63 0 0,0 0 193 0 0,0-1 319 0 0,0 1-1041 0 0,1 0 625 0 0,-1 0-70 0 0,0-1-29 0 0,0 1 64 0 0,0 0 0 0 0,0 0-13 0 0,1 0-274 0 0,0 1-243 0 0,-1-2 327 0 0,0 0 138 0 0,1 2 309 0 0,-1-2-286 0 0,0 0 141 0 0,0 1-246 0 0,0-1-31 0 0,0 1 84 0 0,0-1 94 0 0,0 1 0 0 0,0-1-13 0 0,1 1-54 0 0,0-1 3 0 0,-1 1 64 0 0,0 0 0 0 0,0-1 0 0 0,0 0 0 0 0,0 0 0 0 0,0 1 0 0 0,0-1 0 0 0,1 0 0 0 0,-1 1 0 0 0,0 0 0 0 0,0-1 0 0 0,0 1 0 0 0,0-1 0 0 0,0 1 0 0 0,1 0 0 0 0,-1 0 0 0 0,0-1 0 0 0,0 1 0 0 0,1 0 0 0 0,-1 0 0 0 0,0-1 0 0 0,0 1 0 0 0,0-1 0 0 0,0 0 0 0 0,0 1 0 0 0,0 0-80 0 0,1 0 8 0 0,-1 0-14 0 0,0-1-78 0 0,0 1 110 0 0,0 0-18 0 0,0-1 72 0 0,0 1-64 0 0,0-1 64 0 0,0 0-10 0 0,0 0-44 0 0,0 0 44 0 0,0 1-44 0 0,0 0 54 0 0,1-1 0 0 0,-1 0 0 0 0,0 1 0 0 0,0-1 0 0 0,0 0 0 0 0,0 1 0 0 0,0 0-53 0 0,0-1 42 0 0,1 0 11 0 0,-1 1 0 0 0,0-1 0 0 0,0 1 0 0 0,0-1-10 0 0,1 1-44 0 0,-1-1 54 0 0,0 0-10 0 0,0 1-54 0 0,1 0 236 0 0,-1-1 618 0 0,0 1-1487 0 0,0-1-427 0 0,1 2 1709 0 0,-1-2-1169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0,0-2 54 0 0,1 0 0 0 0,-1 1 0 0 0,0-1 0 0 0,1 2 0 0 0,-1-2 0 0 0,0 0 0 0 0,0 0 0 0 0,0 1 0 0 0,0-1 0 0 0,0 1 0 0 0,0 0 0 0 0,1-1 0 0 0,-1 0 0 0 0,0 1-94 0 0,0-1-77 0 0,0 2-188 0 0,0-2 275 0 0,0 1-66 0 0,0 0 96 0 0,1-1 54 0 0,-1 0-13 0 0,0 1-622 0 0,0 0 319 0 0,1 0-448 0 0,-1 0 476 0 0,0-1 224 0 0,0 1 64 0 0,0 0-10 0 0,0-1-44 0 0,0 1 54 0 0,1-1 0 0 0,-1 0 0 0 0,0 1 0 0 0,0 0-64 0 0,0-1 64 0 0,0 1 0 0 0,1-1 75 0 0,-1 1-22 0 0,0 0-53 0 0,1-1 54 0 0,-1 1-44 0 0,0 0-10 0 0,0-1 0 0 0,0 1 240 0 0,0 0-213 0 0,1 0 234 0 0,-1-1-253 0 0,0 0-264 0 0,0 1 478 0 0,0-1-454 0 0,0 1 469 0 0,0 0-184 0 0,0-1-53 0 0,0 1-13 0 0,0 0-518 0 0,1 0 531 0 0,-1-1 0 0 0,0 0 28 0 0,1 1 1071 0 0,-1 0-970 0 0,0 0-53 0 0,0-1 38 0 0,0 1-104 0 0,1-1-10 0 0,-1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2 54 0 0,0-2-44 0 0,0 1-10 0 0,0-1 0 0 0,0 0 0 0 0,0 1 0 0 0,0-1 0 0 0,0 1 0 0 0,0-1 0 0 0,1 2 0 0 0,0-2 0 0 0,-1 1 0 0 0,0-1 0 0 0,0 2 0 0 0,0-2 0 0 0,1 1 0 0 0,-1-1 0 0 0,1 2 0 0 0,-1-2 0 0 0,0 1 0 0 0,0-1 0 0 0,0 0 0 0 0,1 1 0 0 0,-1 0 0 0 0,0 0 0 0 0,0-1 0 0 0,2 2 0 0 0,-2-2 0 0 0,0 1 11 0 0,0-1 224 0 0,1 2-225 0 0,-1-2-10 0 0,0 1 0 0 0,0 0-10 0 0,1 0 44 0 0,-1-1-34 0 0,1 1 0 0 0,-1-1 0 0 0,0 1 0 0 0,0-1 0 0 0,0 0 0 0 0,0 0 0 0 0,1 1 0 0 0,-1-1 0 0 0,0 1 0 0 0,0-1 0 0 0,0 0 0 0 0,0 1 0 0 0,1-1 0 0 0,-1 1 0 0 0,1-1 0 0 0,-1 1 0 0 0,0 0 0 0 0,0-1 0 0 0,1 1 0 0 0,-1-1 0 0 0,0 0 0 0 0,0 1 0 0 0,1-1 0 0 0,-1 1 0 0 0,1-1 0 0 0,-1 0 0 0 0,0 0 0 0 0,0 1 0 0 0,0-1 0 0 0,0 0 0 0 0,1 1 0 0 0,-1 0 0 0 0,0-1 0 0 0,0 1 0 0 0,0-1 0 0 0,0 0 0 0 0,1 1 0 0 0,-1-1 0 0 0,0 0 0 0 0,0 0 0 0 0,1 1 0 0 0,-1-1 0 0 0,1 1 0 0 0,0 0 0 0 0,-1-1 0 0 0,0 0 0 0 0,0 1 0 0 0,0-1 0 0 0,1 0-190 0 0,-1 0 248 0 0,0 0 10 0 0,0 0-14 0 0,0 0-44 0 0,0 1-10 0 0,0 0-73 0 0,1-1 5 0 0,-1 0 4 0 0,0 0 64 0 0,0 0 43 0 0,0 0-33 0 0,1 0-10 0 0,-1 0 0 0 0,0 1-10 0 0,0-1-33 0 0,1 0 32 0 0,-1 0 11 0 0,0 0 0 0 0,0 0 0 0 0,0 0 0 0 0,0 0 0 0 0,1 0 0 0 0,0 1 64 0 0,-1-1 11 0 0,1 1-192 0 0,-1-1 233 0 0,0 0-38 0 0,0 0-78 0 0,0 0 0 0 0,1 0 0 0 0,-1 0 0 0 0,1 0 11 0 0,0 0 128 0 0,-1 0 399 0 0,2 0-282 0 0,-2 0-244 0 0,0 0 47 0 0,1 0 12 0 0,-1 0 14 0 0,0 0-26 0 0,0 0 5 0 0,0 0-38 0 0,1 0 318 0 0,0 0-208 0 0,-1 0-136 0 0,0 0 0 0 0,0 0 0 0 0,0-1 0 0 0,0 1 0 0 0,1 0 83 0 0,0-1 45 0 0,-1 1 57 0 0,1 0-173 0 0,-1 0-12 0 0,0 0 132 0 0,2 0 302 0 0,-2 0-437 0 0,0-1 3 0 0,0 1 301 0 0,1 0-151 0 0,0 0-140 0 0,0 0 613 0 0,-1 0-118 0 0,0 0 9 0 0,0 0-793 0 0,0 0-228 0 0,0 0-109 0 0,0 0 616 0 0,0 0 0 0 0,1-1 0 0 0,-1 0 0 0 0,0 1 0 0 0,1 0 0 0 0,-1 0 0 0 0,1-1 0 0 0,-1 1 0 0 0,0 0 0 0 0,1-1 0 0 0,-1 1 0 0 0,0-1 0 0 0,1 1 0 0 0,0-1 0 0 0,-1 1 54 0 0,0-1-44 0 0,0 0-10 0 0,1 1 11 0 0,-1-1 272 0 0,1 1 159 0 0,-1-1-455 0 0,1 1-238 0 0,-1-1 515 0 0,0 1-264 0 0,0 0 0 0 0,1-1 0 0 0,0 0 538 0 0,-1 1-860 0 0,0 0 178 0 0,0-1 144 0 0,0 1 0 0 0,1 0 0 0 0,-1 0 0 0 0,1-2 928 0 0,-1 2-928 0 0,1 0 0 0 0,-1-1 0 0 0,0 1 0 0 0,1-1 0 0 0,-1 0 0 0 0,1 0 64 0 0,-1 1-64 0 0,0-1 0 0 0,0 0 0 0 0,1 1 0 0 0,-1-1-201 0 0,0 0 362 0 0,0 0-161 0 0,1-1 0 0 0,-1 2-186 0 0,0-1-160 0 0,0 1 854 0 0,0-1-508 0 0,0 0 0 0 0,1 1 0 0 0,0-1 0 0 0,-1 0 0 0 0,0 0 11 0 0,0 1 42 0 0,0 0-53 0 0,1-1 72 0 0,-1 0-72 0 0,0 0 0 0 0,1 0 0 0 0,-1 1 0 0 0,0-2 0 0 0,0 2 0 0 0,0-1 0 0 0,1 0 0 0 0,-1 0 0 0 0,0 0 0 0 0,0 0 0 0 0,0 0 0 0 0,1 0 0 0 0,-1 0 0 0 0,0 1 0 0 0,1-1 0 0 0,-1 0 0 0 0,0 0 0 0 0,1 1 0 0 0,-1-1 0 0 0,0 0-520 0 0,0 0 354 0 0,1 0 306 0 0,0 0-646 0 0,-1 0 694 0 0,0 0-188 0 0,0-1 0 0 0,0 2 0 0 0,1-1 0 0 0,-1 0 0 0 0,0 0 0 0 0,0 1 0 0 0,0-1 0 0 0,0 0 0 0 0,1 1 0 0 0,-1-1 0 0 0,0 0 0 0 0,1 1 0 0 0,-1-2-168 0 0,1 1 168 0 0,-1 0 144 0 0,0 1-144 0 0,0-1 0 0 0,0-1-176 0 0,0 2 366 0 0,1-1-116 0 0,-1-1-74 0 0,0 1 0 0 0,0 0 0 0 0,0 1 0 0 0,1-1 0 0 0,-1 1 0 0 0,0-1-18 0 0,0 0-244 0 0,0 1 262 0 0,0-1 0 0 0,0 0 0 0 0,1 0 202 0 0,-1 0-320 0 0,0-1 238 0 0,1 1-118 0 0,-1 1 8 0 0,0-2-214 0 0,1 1 424 0 0,-1-1-378 0 0,0 1 84 0 0,0 0 372 0 0,0 0-596 0 0,0 0 530 0 0,0 1-452 0 0,0-1 208 0 0,1 0 12 0 0,-1 0 0 0 0,0 0 0 0 0,1 0 0 0 0,-1 0 0 0 0,0 0 0 0 0,0 1 152 0 0,1-3 456 0 0,0 2-1129 0 0,-1 1 1046 0 0,0-1-1109 0 0,1 0 660 0 0,-1-1-300 0 0,1 2 224 0 0,-1-2 0 0 0,1 0 728 0 0,-1 2-728 0 0,0 0 0 0 0,0 0 0 0 0,0 0 0 0 0,0 0 0 0 0,0 0 0 0 0,0 0 0 0 0,0 0 0 0 0,0-1 0 0 0,0 1 0 0 0,0 0 0 0 0,0 0 0 0 0,0 0 0 0 0,0-1 0 0 0,0 1 0 0 0,0 0 0 0 0,0 0-26 0 0,1-2-100 0 0,-1 1 126 0 0,1-2-64 0 0,0 2 64 0 0,0-1-64 0 0,-1 1 64 0 0,0 0 0 0 0,0 0-126 0 0,0 0 172 0 0,1 0-46 0 0,-1 0 0 0 0,0 0-112 0 0,0 0 224 0 0,1 0-112 0 0,-1 0 0 0 0,1 0 0 0 0,-1 0 0 0 0,1 0 0 0 0,-1 0 0 0 0,0 1 0 0 0,0-1 0 0 0,0 0 0 0 0,1 0 0 0 0,0 0 0 0 0,-1 0-360 0 0,0 0 784 0 0,0 1-752 0 0,1-2 200 0 0,-1 2 128 0 0,0-1 0 0 0,0 0 0 0 0,0 0 0 0 0,1 0 0 0 0,-1 1 0 0 0,1-1 0 0 0,-1 0 0 0 0,0 1 416 0 0,0-1-192 0 0,1 0-224 0 0,-1 0 0 0 0,1 0 0 0 0,0-1 0 0 0,-1 2 64 0 0,0-2-64 0 0,1 1 0 0 0,0 1 0 0 0,-1-2 0 0 0,1 1 0 0 0,0-1 0 0 0,-1 2 0 0 0,1-1 0 0 0,-1 1 0 0 0,0-2 15 0 0,1 1 274 0 0,-1 1-214 0 0,1-2 42 0 0,-1 2-53 0 0,0-1-64 0 0,1 1 0 0 0,-1 0 665 0 0,0-1-1187 0 0,1 1 1046 0 0,-1-1-1063 0 0,1 1 539 0 0,0 0 0 0 0,-1-2 0 0 0,1 2 0 0 0,-1 0 0 0 0,0-1 0 0 0,1 1 0 0 0,-1 0 0 0 0,2-1 0 0 0,-2 1 0 0 0,0-1 24 0 0,1 1-24 0 0,0 0 0 0 0,-1 0 92 0 0,0 0-180 0 0,0 0 60 0 0,1-1 28 0 0,0 1 0 0 0,0 0 457 0 0,-1 0-530 0 0,0 0-103 0 0,0 0 296 0 0,0 0 9 0 0,1 0-17 0 0,-1 0-89 0 0,0 0-23 0 0,1 0-208 0 0,-1 0 79 0 0,0 0 30 0 0,0 0 151 0 0,0 0 68 0 0,0 0 9 0 0,0 0-17 0 0,0 0-89 0 0,1 0-23 0 0,-1 0 0 0 0,0 0 0 0 0,0 0 0 0 0,0 0-21 0 0,0 0-81 0 0,0 0 1 0 0,0 0 42 0 0,0 0 334 0 0,1 0-259 0 0,-1 0-16 0 0,0 0 0 0 0,1 0 0 0 0,-1-1 0 0 0,0 1 0 0 0,0 0 0 0 0,0 0 0 0 0,0 0 0 0 0,0 0 0 0 0,0 0-20 0 0,0 0-76 0 0,0 0-2 0 0,0 0 23 0 0,0 0 81 0 0,0 0 96 0 0,0 0-2 0 0,1 0 16 0 0,-1 0-5599 0 0,0 0-2580 0 0</inkml:trace>
  <inkml:trace contextRef="#ctx0" brushRef="#br0" timeOffset="6">1191 3 1840 0 0,'0'0'332'0'0,"0"0"723"0"0,0 0 317 0 0,0 0 61 0 0,0 0-140 0 0,0 0-616 0 0,0 0-270 0 0,0 0 261 0 0,0-1-431 0 0,0 1-39 0 0,0 0-6 0 0,0 0 8 0 0,0 0 33 0 0,0 0 14 0 0,0 0 1 0 0,0 0 18 0 0,0 0 80 0 0,-1 0 406 0 0,1 0 1527 0 0,0 0 3855 0 0,1 0-5320 0 0,-1 0-710 0 0,0 0 0 0 0,0 0 871 0 0,1 0-910 0 0,-1 0-54 0 0,1 0 109 0 0,-1 0 161 0 0,1 0-269 0 0,-1 0 52 0 0,1 0 488 0 0,-1 1-552 0 0,1-1-80 0 0,-1 0-266 0 0,1 0 324 0 0,-1 1 22 0 0,0-1 0 0 0,0 0 0 0 0,1 0 0 0 0,0 0 0 0 0,-1 1 0 0 0,0-1 0 0 0,1 0 0 0 0,-1 0 0 0 0,1 1 0 0 0,-1-1 0 0 0,1 0 64 0 0,-1 0-64 0 0,0 1 0 0 0,0-1 11 0 0,0 0 32 0 0,1 0-33 0 0,0 1 186 0 0,-1-1-130 0 0,1 1-56 0 0,1 0 54 0 0,-2-1-64 0 0,0 0 0 0 0,0 0 0 0 0,1 0 0 0 0,-1 0 0 0 0,0 1 214 0 0,0-1-204 0 0,1 1-10 0 0,-1-1 0 0 0,0 1 0 0 0,1-1 0 0 0,-1 0 0 0 0,0 1-18 0 0,1 0 119 0 0,-1-1-88 0 0,0 0 51 0 0,0 1-64 0 0,1-1 0 0 0,0 2 0 0 0,-1-2 0 0 0,0 0 0 0 0,0 1 0 0 0,1-1 0 0 0,-1 1 52 0 0,1 0-48 0 0,-1 0-4 0 0,1-1 0 0 0,-1 2 0 0 0,0-2-280 0 0,1 1 531 0 0,-1 0-535 0 0,0 0 444 0 0,1 0-53 0 0,-1 0-131 0 0,1-1-186 0 0,-2 0 98 0 0,2 1 536 0 0,-1 0-424 0 0,1-1 0 0 0,-1 1 0 0 0,0-1 0 0 0,0 0 2 0 0,0 0 7 0 0,1 0 44 0 0,-1 0-53 0 0,0 1 0 0 0,0-1 54 0 0,0 2 32 0 0,1-1-26 0 0,-1-1-60 0 0,0 1 54 0 0,0 0 22 0 0,0-1 138 0 0,0 1-78 0 0,1-1-124 0 0,-1 1 112 0 0,0 0-124 0 0,1 1 64 0 0,-1-2-64 0 0,0 1 0 0 0,0-1 0 0 0,0 0 11 0 0,1 1 42 0 0,-1 0-53 0 0,0 0 0 0 0,0-1-124 0 0,0 1 63 0 0,0 0 193 0 0,1-1 319 0 0,-1 1-1041 0 0,1 0 625 0 0,-1 0-70 0 0,0-1-29 0 0,0 1 64 0 0,0 0 0 0 0,0 0-13 0 0,1 0-274 0 0,0 1-243 0 0,-1-2 327 0 0,0 0 138 0 0,1 2 309 0 0,-1-2-286 0 0,0 0 141 0 0,0 1-246 0 0,0-1-31 0 0,0 1 84 0 0,0-1 94 0 0,0 1 0 0 0,0-1-13 0 0,1 1-54 0 0,-1-1 3 0 0,0 1 64 0 0,0 0 0 0 0,1-1 0 0 0,-1 0 0 0 0,0 0 0 0 0,0 1 0 0 0,0-1 0 0 0,1 0 0 0 0,-1 1 0 0 0,0 0 0 0 0,0-1 0 0 0,0 1 0 0 0,0-1 0 0 0,0 1 0 0 0,1 0 0 0 0,-1 0 0 0 0,0-1 0 0 0,0 1 0 0 0,0 0 0 0 0,0 0 0 0 0,0-1 0 0 0,0 1 0 0 0,0-1 0 0 0,1 0 0 0 0,-1 1 0 0 0,0 0-80 0 0,1 0 8 0 0,-1 0-14 0 0,0-1-78 0 0,0 1 110 0 0,0 0-18 0 0,0-1 72 0 0,0 1-64 0 0,0-1 64 0 0,0 0-10 0 0,0 0-44 0 0,0 0 44 0 0,0 1-44 0 0,0 0 54 0 0,0-1 0 0 0,0 0 0 0 0,1 1 0 0 0,0-1 0 0 0,-1 0 0 0 0,-1 1 0 0 0,1 0-53 0 0,1-1 42 0 0,-1 0 11 0 0,0 1 0 0 0,0-1 0 0 0,0 1 0 0 0,0-1-10 0 0,0 1-44 0 0,1-1 54 0 0,-1 0-10 0 0,0 1-54 0 0,0 0 236 0 0,0-1 618 0 0,1 1-1487 0 0,-1-1-427 0 0,1 2 1709 0 0,-1-2-1169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0,0-2 54 0 0,1 0 0 0 0,-1 1 0 0 0,0-1 0 0 0,0 2 0 0 0,0-2 0 0 0,0 0 0 0 0,0 0 0 0 0,1 1 0 0 0,-1-1 0 0 0,0 1 0 0 0,0 0 0 0 0,0-1 0 0 0,1 0 0 0 0,-1 1-94 0 0,0-1-77 0 0,0 2-188 0 0,0-2 275 0 0,0 1-66 0 0,0 0 96 0 0,0-1 54 0 0,1 0-13 0 0,-1 1-622 0 0,0 0 319 0 0,0 0-448 0 0,0 0 476 0 0,0-1 224 0 0,0 1 64 0 0,1 0-10 0 0,-1-1-44 0 0,1 1 54 0 0,-1-1 0 0 0,0 0 0 0 0,0 1 0 0 0,0 0-64 0 0,0-1 64 0 0,0 1 0 0 0,1-1 75 0 0,-1 1-22 0 0,0 0-53 0 0,0-1 54 0 0,0 1-44 0 0,0 0-10 0 0,1-1 0 0 0,-1 1 240 0 0,0 0-213 0 0,0 0 234 0 0,1-1-253 0 0,-1 0-264 0 0,0 1 478 0 0,0-1-454 0 0,0 1 469 0 0,0 0-184 0 0,0-1-53 0 0,0 1-13 0 0,1 0-518 0 0,-1 0 531 0 0,0-1 0 0 0,0 0 28 0 0,0 1 1071 0 0,0 0-970 0 0,1 0-53 0 0,-1-1 38 0 0,0 1-104 0 0,0-1-10 0 0,0 0 0 0 0,0 0 0 0 0,0 0 0 0 0,1 0 0 0 0,-1 0 0 0 0,0 0 0 0 0,0 0 0 0 0,0 0 0 0 0,0 0 0 0 0,0 0 0 0 0,0 0 0 0 0,0 0 0 0 0,0 0 0 0 0,0 0 0 0 0,0 0 0 0 0,0 0 0 0 0,0 0 0 0 0,0 0 0 0 0,0 0 0 0 0,0 0 0 0 0,0 0 0 0 0,0 0 0 0 0,0 0 0 0 0,0 0 0 0 0,0 0 0 0 0,0 0 0 0 0,0 0 0 0 0,0 0 0 0 0,0 0 0 0 0,0 2 54 0 0,0-2-44 0 0,0 1-10 0 0,0-1 0 0 0,0 0 0 0 0,0 1 0 0 0,0-1 0 0 0,0 1 0 0 0,0-1 0 0 0,1 2 0 0 0,0-2 0 0 0,-1 1 0 0 0,0-1 0 0 0,0 2 0 0 0,0-2 0 0 0,1 1 0 0 0,-1-1 0 0 0,0 2 0 0 0,0-2 0 0 0,1 1 0 0 0,-1-1 0 0 0,0 0 0 0 0,0 1 0 0 0,1 0 0 0 0,-1 0 0 0 0,0-1 0 0 0,1 2 0 0 0,-1-2 0 0 0,0 1 11 0 0,1-1 224 0 0,0 2-225 0 0,-1-2-10 0 0,0 1 0 0 0,0 0-10 0 0,1 0 44 0 0,-1-1-34 0 0,0 1 0 0 0,0-1 0 0 0,0 1 0 0 0,1-1 0 0 0,-1 0 0 0 0,1 0 0 0 0,-1 1 0 0 0,0-1 0 0 0,0 1 0 0 0,0-1 0 0 0,0 0 0 0 0,0 1 0 0 0,0-1 0 0 0,1 1 0 0 0,-1-1 0 0 0,0 1 0 0 0,1 0 0 0 0,-1-1 0 0 0,0 1 0 0 0,1-1 0 0 0,-1 0 0 0 0,0 1 0 0 0,0-1 0 0 0,1 1 0 0 0,-1-1 0 0 0,0 0 0 0 0,0 0 0 0 0,0 1 0 0 0,0-1 0 0 0,1 0 0 0 0,0 1 0 0 0,-1 0 0 0 0,0-1 0 0 0,0 1 0 0 0,0-1 0 0 0,0 0 0 0 0,1 1 0 0 0,-1-1 0 0 0,0 0 0 0 0,0 0 0 0 0,1 1 0 0 0,-1-1 0 0 0,1 1 0 0 0,-1 0 0 0 0,0-1 0 0 0,0 0 0 0 0,0 1 0 0 0,1-1 0 0 0,0 0-190 0 0,-1 0 248 0 0,0 0 10 0 0,0 0-14 0 0,0 0-44 0 0,0 1-10 0 0,0 0-73 0 0,0-1 5 0 0,1 0 4 0 0,-1 0 64 0 0,0 0 43 0 0,0 0-33 0 0,0 0-10 0 0,0 0 0 0 0,1 1-10 0 0,-1-1-33 0 0,1 0 32 0 0,-1 0 11 0 0,0 0 0 0 0,0 0 0 0 0,0 0 0 0 0,0 0 0 0 0,1 0 0 0 0,-1 1 64 0 0,0-1 11 0 0,1 1-192 0 0,0-1 233 0 0,-1 0-38 0 0,0 0-78 0 0,1 0 0 0 0,-1 0 0 0 0,0 0 0 0 0,0 0 11 0 0,2 0 128 0 0,-2 0 399 0 0,2 0-282 0 0,-2 0-244 0 0,0 0 47 0 0,1 0 12 0 0,-1 0 14 0 0,0 0-26 0 0,0 0 5 0 0,0 0-38 0 0,1 0 318 0 0,0 0-208 0 0,-1 0-136 0 0,0 0 0 0 0,0 0 0 0 0,0-1 0 0 0,0 1 0 0 0,1 0 83 0 0,-1-1 45 0 0,1 1 57 0 0,0 0-173 0 0,-1 0-12 0 0,0 0 132 0 0,1 0 302 0 0,-1 0-437 0 0,1-1 3 0 0,-1 1 301 0 0,1 0-151 0 0,0 0-140 0 0,-1 0 613 0 0,0 0-118 0 0,0 0 9 0 0,0 0-793 0 0,0 0-228 0 0,0 0-109 0 0,1 0 616 0 0,-1 0 0 0 0,1-1 0 0 0,-1 0 0 0 0,0 1 0 0 0,1 0 0 0 0,-1 0 0 0 0,0-1 0 0 0,1 1 0 0 0,-1 0 0 0 0,1-1 0 0 0,-1 1 0 0 0,0-1 0 0 0,1 1 0 0 0,-1-1 0 0 0,0 1 54 0 0,1-1-44 0 0,-1 0-10 0 0,1 1 11 0 0,-1-1 272 0 0,0 1 159 0 0,1-1-455 0 0,0 1-238 0 0,-1-1 515 0 0,0 1-264 0 0,0 0 0 0 0,1-1 0 0 0,0 0 538 0 0,-1 1-860 0 0,0 0 178 0 0,0-1 144 0 0,0 1 0 0 0,1 0 0 0 0,-1 0 0 0 0,1-2 928 0 0,-1 2-928 0 0,0 0 0 0 0,1-1 0 0 0,-1 1 0 0 0,1-1 0 0 0,-1 0 0 0 0,0 0 64 0 0,0 1-64 0 0,1-1 0 0 0,-1 0 0 0 0,0 1 0 0 0,0-1-201 0 0,0 0 362 0 0,1 0-161 0 0,0-1 0 0 0,-1 2-186 0 0,0-1-160 0 0,0 1 854 0 0,0-1-508 0 0,0 0 0 0 0,1 1 0 0 0,-1-1 0 0 0,0 0 0 0 0,1 0 11 0 0,-1 1 42 0 0,0 0-53 0 0,0-1 72 0 0,1 0-72 0 0,-1 0 0 0 0,1 0 0 0 0,-1 1 0 0 0,0-2 0 0 0,0 2 0 0 0,0-1 0 0 0,0 0 0 0 0,0 0 0 0 0,0 0 0 0 0,1 0 0 0 0,-1 0 0 0 0,1 0 0 0 0,-1 0 0 0 0,0 1 0 0 0,0-1 0 0 0,1 0 0 0 0,-1 0 0 0 0,1 1 0 0 0,-1-1 0 0 0,0 0-520 0 0,0 0 354 0 0,1 0 306 0 0,-1 0-646 0 0,0 0 694 0 0,0 0-188 0 0,1-1 0 0 0,-1 2 0 0 0,1-1 0 0 0,-1 0 0 0 0,0 0 0 0 0,0 1 0 0 0,0-1 0 0 0,0 0 0 0 0,0 1 0 0 0,1-1 0 0 0,-1 0 0 0 0,0 1 0 0 0,1-2-168 0 0,-1 1 168 0 0,1 0 144 0 0,-1 1-144 0 0,0-1 0 0 0,0-1-176 0 0,0 2 366 0 0,1-1-116 0 0,-1-1-74 0 0,0 1 0 0 0,0 0 0 0 0,0 1 0 0 0,0-1 0 0 0,0 1 0 0 0,0-1-18 0 0,0 0-244 0 0,1 1 262 0 0,-1-1 0 0 0,0 0 0 0 0,1 0 202 0 0,-1 0-320 0 0,0-1 238 0 0,1 1-118 0 0,-1 1 8 0 0,0-2-214 0 0,0 1 424 0 0,0-1-378 0 0,0 1 84 0 0,0 0 372 0 0,0 0-596 0 0,1 0 530 0 0,-1 1-452 0 0,0-1 208 0 0,1 0 12 0 0,-1 0 0 0 0,0 0 0 0 0,0 0 0 0 0,0 0 0 0 0,1 0 0 0 0,-1 1 152 0 0,1-3 456 0 0,0 2-1129 0 0,-1 1 1046 0 0,0-1-1109 0 0,0 0 660 0 0,1-1-300 0 0,0 2 224 0 0,-1-2 0 0 0,1 0 728 0 0,-1 2-728 0 0,0 0 0 0 0,0 0 0 0 0,0 0 0 0 0,0 0 0 0 0,0 0 0 0 0,0 0 0 0 0,0 0 0 0 0,0-1 0 0 0,0 1 0 0 0,0 0 0 0 0,0 0 0 0 0,0 0 0 0 0,0-1 0 0 0,0 1 0 0 0,0 0 0 0 0,0 0-26 0 0,0-2-100 0 0,1 1 126 0 0,0-2-64 0 0,-1 2 64 0 0,1-1-64 0 0,-1 1 64 0 0,0 0 0 0 0,0 0-126 0 0,1 0 172 0 0,0 0-46 0 0,-1 0 0 0 0,0 0-112 0 0,0 0 224 0 0,1 0-112 0 0,-1 0 0 0 0,0 0 0 0 0,0 0 0 0 0,2 0 0 0 0,-2 0 0 0 0,0 1 0 0 0,0-1 0 0 0,0 0 0 0 0,1 0 0 0 0,-1 0 0 0 0,0 0-360 0 0,1 0 784 0 0,-1 1-752 0 0,1-2 200 0 0,-1 2 128 0 0,0-1 0 0 0,0 0 0 0 0,0 0 0 0 0,1 0 0 0 0,-1 1 0 0 0,0-1 0 0 0,0 0 0 0 0,1 1 416 0 0,-1-1-192 0 0,1 0-224 0 0,-1 0 0 0 0,1 0 0 0 0,-1-1 0 0 0,1 2 64 0 0,-1-2-64 0 0,1 1 0 0 0,-1 1 0 0 0,1-2 0 0 0,0 1 0 0 0,0-1 0 0 0,-1 2 0 0 0,0-1 0 0 0,0 1 0 0 0,1-2 15 0 0,0 1 274 0 0,-1 1-214 0 0,1-2 42 0 0,-1 2-53 0 0,0-1-64 0 0,0 1 0 0 0,1 0 665 0 0,-1-1-1187 0 0,1 1 1046 0 0,-1-1-1063 0 0,1 1 539 0 0,-1 0 0 0 0,1-2 0 0 0,0 2 0 0 0,-1 0 0 0 0,0-1 0 0 0,1 1 0 0 0,-1 0 0 0 0,2-1 0 0 0,-2 1 0 0 0,0-1 24 0 0,0 1-24 0 0,2 0 0 0 0,-2 0 92 0 0,0 0-180 0 0,0 0 60 0 0,1-1 28 0 0,-1 1 0 0 0,2 0 457 0 0,-2 0-530 0 0,0 0-103 0 0,0 0 296 0 0,0 0 9 0 0,1 0-17 0 0,-1 0-89 0 0,0 0-23 0 0,0 0-208 0 0,0 0 79 0 0,0 0 30 0 0,0 0 151 0 0,0 0 68 0 0,0 0 9 0 0,1 0-17 0 0,-1 0-89 0 0,0 0-23 0 0,0 0 0 0 0,1 0 0 0 0,-1 0 0 0 0,0 0-21 0 0,0 0-81 0 0,0 0 1 0 0,0 0 42 0 0,1 0 334 0 0,-1 0-259 0 0,0 0-16 0 0,0 0 0 0 0,0 0 0 0 0,0-1 0 0 0,0 1 0 0 0,0 0 0 0 0,0 0 0 0 0,0 0 0 0 0,0 0 0 0 0,0 0-20 0 0,0 0-76 0 0,0 0-2 0 0,0 0 23 0 0,1 0 81 0 0,-1 0 96 0 0,0 0-2 0 0,0 0 16 0 0,0 0-5599 0 0,0 0-2580 0 0</inkml:trace>
  <inkml:trace contextRef="#ctx0" brushRef="#br0" timeOffset="7">1387 3 1840 0 0,'0'0'332'0'0,"0"0"723"0"0,0 0 317 0 0,0 0 61 0 0,0 0-140 0 0,0 0-616 0 0,0 0-270 0 0,0 0 261 0 0,0-1-431 0 0,0 1-39 0 0,0 0-6 0 0,0 0 8 0 0,0 0 33 0 0,0 0 14 0 0,0 0 1 0 0,0 0 18 0 0,0 0 80 0 0,0 0 406 0 0,0 0 1527 0 0,0 0 3855 0 0,0 0-5320 0 0,0 0-710 0 0,0 0 0 0 0,0 0 871 0 0,1 0-910 0 0,-1 0-54 0 0,1 0 109 0 0,-1 0 161 0 0,1 0-269 0 0,0 0 52 0 0,-1 0 488 0 0,1 1-552 0 0,-1-1-80 0 0,0 0-266 0 0,1 0 324 0 0,-1 1 22 0 0,0-1 0 0 0,1 0 0 0 0,-1 0 0 0 0,1 0 0 0 0,-1 1 0 0 0,0-1 0 0 0,1 0 0 0 0,0 0 0 0 0,-1 1 0 0 0,0-1 0 0 0,1 0 64 0 0,-1 0-64 0 0,0 1 0 0 0,0-1 11 0 0,0 0 32 0 0,1 0-33 0 0,0 1 186 0 0,-1-1-130 0 0,1 1-56 0 0,0 0 54 0 0,0-1-64 0 0,-1 0 0 0 0,0 0 0 0 0,1 0 0 0 0,-1 0 0 0 0,0 1 214 0 0,0-1-204 0 0,0 1-10 0 0,1-1 0 0 0,-1 1 0 0 0,1-1 0 0 0,-1 0 0 0 0,0 1-18 0 0,1 0 119 0 0,-1-1-88 0 0,0 0 51 0 0,1 1-64 0 0,-1-1 0 0 0,1 2 0 0 0,-1-2 0 0 0,0 0 0 0 0,0 1 0 0 0,1-1 0 0 0,-1 1 52 0 0,1 0-48 0 0,-1 0-4 0 0,0-1 0 0 0,1 2 0 0 0,-1-2-280 0 0,1 1 531 0 0,-1 0-535 0 0,1 0 444 0 0,-1 0-53 0 0,1 0-131 0 0,-1-1-186 0 0,0 0 98 0 0,0 1 536 0 0,0 0-424 0 0,1-1 0 0 0,-1 1 0 0 0,0-1 0 0 0,0 0 2 0 0,0 0 7 0 0,0 0 44 0 0,0 0-53 0 0,1 1 0 0 0,-1-1 54 0 0,0 2 32 0 0,1-1-26 0 0,-1-1-60 0 0,0 1 54 0 0,0 0 22 0 0,0-1 138 0 0,1 1-78 0 0,-1-1-124 0 0,0 1 112 0 0,1 0-124 0 0,-1 1 64 0 0,0-2-64 0 0,0 1 0 0 0,0-1 0 0 0,0 0 11 0 0,1 1 42 0 0,-1 0-53 0 0,0 0 0 0 0,0-1-124 0 0,0 1 63 0 0,1 0 193 0 0,-1-1 319 0 0,0 1-1041 0 0,1 0 625 0 0,-1 0-70 0 0,0-1-29 0 0,0 1 64 0 0,0 0 0 0 0,0 0-13 0 0,1 0-274 0 0,0 1-243 0 0,-1-2 327 0 0,0 0 138 0 0,0 2 309 0 0,1-2-286 0 0,-1 0 141 0 0,0 1-246 0 0,0-1-31 0 0,0 1 84 0 0,0-1 94 0 0,0 1 0 0 0,0-1-13 0 0,1 1-54 0 0,0-1 3 0 0,-1 1 64 0 0,0 0 0 0 0,0-1 0 0 0,0 0 0 0 0,0 0 0 0 0,0 1 0 0 0,0-1 0 0 0,1 0 0 0 0,-1 1 0 0 0,0 0 0 0 0,0-1 0 0 0,0 1 0 0 0,0-1 0 0 0,0 1 0 0 0,1 0 0 0 0,-1 0 0 0 0,0-1 0 0 0,0 1 0 0 0,1 0 0 0 0,-1 0 0 0 0,0-1 0 0 0,0 1 0 0 0,0-1 0 0 0,0 0 0 0 0,0 1 0 0 0,0 0-80 0 0,1 0 8 0 0,-1 0-14 0 0,0-1-78 0 0,0 1 110 0 0,0 0-18 0 0,0-1 72 0 0,0 1-64 0 0,0-1 64 0 0,0 0-10 0 0,0 0-44 0 0,0 0 44 0 0,0 1-44 0 0,0 0 54 0 0,1-1 0 0 0,-1 0 0 0 0,0 1 0 0 0,0-1 0 0 0,0 0 0 0 0,0 1 0 0 0,0 0-53 0 0,0-1 42 0 0,1 0 11 0 0,-1 1 0 0 0,0-1 0 0 0,0 1 0 0 0,0-1-10 0 0,0 1-44 0 0,0-1 54 0 0,0 0-10 0 0,1 1-54 0 0,-1 0 236 0 0,0-1 618 0 0,1 1-1487 0 0,-1-1-427 0 0,1 2 1709 0 0,-1-2-1169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0,0-2 54 0 0,1 0 0 0 0,-1 1 0 0 0,0-1 0 0 0,0 2 0 0 0,0-2 0 0 0,0 0 0 0 0,0 0 0 0 0,1 1 0 0 0,-1-1 0 0 0,0 1 0 0 0,0 0 0 0 0,0-1 0 0 0,0 0 0 0 0,1 1-94 0 0,-1-1-77 0 0,0 2-188 0 0,0-2 275 0 0,0 1-66 0 0,0 0 96 0 0,1-1 54 0 0,-1 0-13 0 0,0 1-622 0 0,0 0 319 0 0,1 0-448 0 0,-1 0 476 0 0,0-1 224 0 0,0 1 64 0 0,0 0-10 0 0,0-1-44 0 0,0 1 54 0 0,1-1 0 0 0,-1 0 0 0 0,0 1 0 0 0,0 0-64 0 0,0-1 64 0 0,0 1 0 0 0,0-1 75 0 0,1 1-22 0 0,-1 0-53 0 0,1-1 54 0 0,-1 1-44 0 0,0 0-10 0 0,0-1 0 0 0,0 1 240 0 0,1 0-213 0 0,-1 0 234 0 0,0-1-253 0 0,0 0-264 0 0,0 1 478 0 0,0-1-454 0 0,0 1 469 0 0,0 0-184 0 0,0-1-53 0 0,0 1-13 0 0,1 0-518 0 0,-1 0 531 0 0,0-1 0 0 0,0 0 28 0 0,1 1 1071 0 0,-1 0-970 0 0,0 0-53 0 0,0-1 38 0 0,0 1-104 0 0,0-1-10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2 54 0 0,0-2-44 0 0,0 1-10 0 0,0-1 0 0 0,0 0 0 0 0,0 1 0 0 0,0-1 0 0 0,0 1 0 0 0,0-1 0 0 0,1 2 0 0 0,0-2 0 0 0,-1 1 0 0 0,0-1 0 0 0,0 2 0 0 0,0-2 0 0 0,1 1 0 0 0,-1-1 0 0 0,0 2 0 0 0,0-2 0 0 0,1 1 0 0 0,-1-1 0 0 0,0 0 0 0 0,1 1 0 0 0,-1 0 0 0 0,0 0 0 0 0,0-1 0 0 0,1 2 0 0 0,-1-2 0 0 0,0 1 11 0 0,1-1 224 0 0,0 2-225 0 0,-1-2-10 0 0,0 1 0 0 0,0 0-10 0 0,1 0 44 0 0,-1-1-34 0 0,1 1 0 0 0,-1-1 0 0 0,0 1 0 0 0,0-1 0 0 0,0 0 0 0 0,0 0 0 0 0,1 1 0 0 0,-1-1 0 0 0,0 1 0 0 0,0-1 0 0 0,0 0 0 0 0,0 1 0 0 0,0-1 0 0 0,1 1 0 0 0,0-1 0 0 0,-1 1 0 0 0,0 0 0 0 0,0-1 0 0 0,1 1 0 0 0,-1-1 0 0 0,0 0 0 0 0,0 1 0 0 0,1-1 0 0 0,-1 1 0 0 0,0-1 0 0 0,0 0 0 0 0,1 0 0 0 0,-1 1 0 0 0,0-1 0 0 0,0 0 0 0 0,1 1 0 0 0,-1 0 0 0 0,0-1 0 0 0,0 1 0 0 0,0-1 0 0 0,0 0 0 0 0,0 1 0 0 0,1-1 0 0 0,-1 0 0 0 0,1 0 0 0 0,-1 1 0 0 0,0-1 0 0 0,1 1 0 0 0,-1 0 0 0 0,0-1 0 0 0,0 0 0 0 0,0 1 0 0 0,1-1 0 0 0,0 0-190 0 0,-1 0 248 0 0,0 0 10 0 0,0 0-14 0 0,0 0-44 0 0,0 1-10 0 0,0 0-73 0 0,0-1 5 0 0,1 0 4 0 0,-1 0 64 0 0,0 0 43 0 0,0 0-33 0 0,1 0-10 0 0,-1 0 0 0 0,0 1-10 0 0,0-1-33 0 0,1 0 32 0 0,-1 0 11 0 0,0 0 0 0 0,0 0 0 0 0,0 0 0 0 0,0 0 0 0 0,0 0 0 0 0,2 1 64 0 0,-2-1 11 0 0,0 1-192 0 0,1-1 233 0 0,-1 0-38 0 0,0 0-78 0 0,1 0 0 0 0,-1 0 0 0 0,0 0 0 0 0,0 0 11 0 0,2 0 128 0 0,-2 0 399 0 0,2 0-282 0 0,-2 0-244 0 0,0 0 47 0 0,0 0 12 0 0,1 0 14 0 0,-1 0-26 0 0,0 0 5 0 0,0 0-38 0 0,1 0 318 0 0,0 0-208 0 0,-1 0-136 0 0,0 0 0 0 0,0 0 0 0 0,0-1 0 0 0,0 1 0 0 0,1 0 83 0 0,-1-1 45 0 0,1 1 57 0 0,0 0-173 0 0,-1 0-12 0 0,0 0 132 0 0,2 0 302 0 0,-2 0-437 0 0,0-1 3 0 0,0 1 301 0 0,1 0-151 0 0,-1 0-140 0 0,1 0 613 0 0,-1 0-118 0 0,0 0 9 0 0,0 0-793 0 0,0 0-228 0 0,1 0-109 0 0,-1 0 616 0 0,0 0 0 0 0,1-1 0 0 0,-1 0 0 0 0,0 1 0 0 0,1 0 0 0 0,-1 0 0 0 0,1-1 0 0 0,-1 1 0 0 0,0 0 0 0 0,1-1 0 0 0,-1 1 0 0 0,0-1 0 0 0,1 1 0 0 0,0-1 0 0 0,-1 1 54 0 0,0-1-44 0 0,0 0-10 0 0,1 1 11 0 0,-1-1 272 0 0,0 1 159 0 0,1-1-455 0 0,-1 1-238 0 0,1-1 515 0 0,-1 1-264 0 0,0 0 0 0 0,1-1 0 0 0,-1 0 538 0 0,0 1-860 0 0,0 0 178 0 0,1-1 144 0 0,-1 1 0 0 0,1 0 0 0 0,-1 0 0 0 0,1-2 928 0 0,-1 2-928 0 0,0 0 0 0 0,1-1 0 0 0,-1 1 0 0 0,1-1 0 0 0,-1 0 0 0 0,0 0 64 0 0,1 1-64 0 0,-1-1 0 0 0,0 0 0 0 0,1 1 0 0 0,-1-1-201 0 0,0 0 362 0 0,0 0-161 0 0,0-1 0 0 0,0 2-186 0 0,1-1-160 0 0,-1 1 854 0 0,0-1-508 0 0,0 0 0 0 0,1 1 0 0 0,0-1 0 0 0,-1 0 0 0 0,0 0 11 0 0,0 1 42 0 0,0 0-53 0 0,1-1 72 0 0,-1 0-72 0 0,0 0 0 0 0,1 0 0 0 0,-1 1 0 0 0,0-2 0 0 0,0 2 0 0 0,0-1 0 0 0,0 0 0 0 0,0 0 0 0 0,1 0 0 0 0,-1 0 0 0 0,0 0 0 0 0,1 0 0 0 0,-1 0 0 0 0,0 1 0 0 0,0-1 0 0 0,1 0 0 0 0,-1 0 0 0 0,1 1 0 0 0,-1-1 0 0 0,0 0-520 0 0,0 0 354 0 0,1 0 306 0 0,-1 0-646 0 0,0 0 694 0 0,1 0-188 0 0,-1-1 0 0 0,0 2 0 0 0,1-1 0 0 0,-1 0 0 0 0,0 0 0 0 0,0 1 0 0 0,0-1 0 0 0,0 0 0 0 0,1 1 0 0 0,-1-1 0 0 0,0 0 0 0 0,1 1 0 0 0,-1-2-168 0 0,0 1 168 0 0,0 0 144 0 0,1 1-144 0 0,-1-1 0 0 0,0-1-176 0 0,0 2 366 0 0,1-1-116 0 0,-1-1-74 0 0,0 1 0 0 0,0 0 0 0 0,0 1 0 0 0,1-1 0 0 0,-1 1 0 0 0,0-1-18 0 0,0 0-244 0 0,0 1 262 0 0,0-1 0 0 0,0 0 0 0 0,1 0 202 0 0,-1 0-320 0 0,0-1 238 0 0,1 1-118 0 0,-1 1 8 0 0,0-2-214 0 0,0 1 424 0 0,1-1-378 0 0,-1 1 84 0 0,0 0 372 0 0,0 0-596 0 0,0 0 530 0 0,0 1-452 0 0,0-1 208 0 0,1 0 12 0 0,-1 0 0 0 0,0 0 0 0 0,0 0 0 0 0,1 0 0 0 0,-1 0 0 0 0,0 1 152 0 0,1-3 456 0 0,-1 2-1129 0 0,1 1 1046 0 0,-1-1-1109 0 0,1 0 660 0 0,-1-1-300 0 0,1 2 224 0 0,-1-2 0 0 0,1 0 728 0 0,-1 2-728 0 0,0 0 0 0 0,0 0 0 0 0,0 0 0 0 0,0 0 0 0 0,0 0 0 0 0,0 0 0 0 0,0 0 0 0 0,0-1 0 0 0,0 1 0 0 0,0 0 0 0 0,0 0 0 0 0,0 0 0 0 0,0-1 0 0 0,0 1 0 0 0,0 0 0 0 0,0 0-26 0 0,0-2-100 0 0,1 1 126 0 0,0-2-64 0 0,0 2 64 0 0,0-1-64 0 0,-1 1 64 0 0,0 0 0 0 0,0 0-126 0 0,0 0 172 0 0,0 0-46 0 0,1 0 0 0 0,-1 0-112 0 0,0 0 224 0 0,1 0-112 0 0,-1 0 0 0 0,1 0 0 0 0,-1 0 0 0 0,1 0 0 0 0,-1 0 0 0 0,0 1 0 0 0,0-1 0 0 0,0 0 0 0 0,1 0 0 0 0,-1 0 0 0 0,1 0-360 0 0,-1 0 784 0 0,0 1-752 0 0,0-2 200 0 0,1 2 128 0 0,-1-1 0 0 0,0 0 0 0 0,0 0 0 0 0,1 0 0 0 0,-1 1 0 0 0,1-1 0 0 0,-1 0 0 0 0,0 1 416 0 0,0-1-192 0 0,1 0-224 0 0,-1 0 0 0 0,1 0 0 0 0,-1-1 0 0 0,1 2 64 0 0,-1-2-64 0 0,1 1 0 0 0,-1 1 0 0 0,1-2 0 0 0,0 1 0 0 0,-1-1 0 0 0,1 2 0 0 0,0-1 0 0 0,-1 1 0 0 0,0-2 15 0 0,1 1 274 0 0,-1 1-214 0 0,1-2 42 0 0,-1 2-53 0 0,0-1-64 0 0,1 1 0 0 0,-1 0 665 0 0,0-1-1187 0 0,1 1 1046 0 0,-1-1-1063 0 0,1 1 539 0 0,-1 0 0 0 0,1-2 0 0 0,-1 2 0 0 0,1 0 0 0 0,-1-1 0 0 0,1 1 0 0 0,-1 0 0 0 0,2-1 0 0 0,-2 1 0 0 0,0-1 24 0 0,0 1-24 0 0,2 0 0 0 0,-2 0 92 0 0,0 0-180 0 0,0 0 60 0 0,1-1 28 0 0,-1 1 0 0 0,2 0 457 0 0,-2 0-530 0 0,0 0-103 0 0,0 0 296 0 0,0 0 9 0 0,0 0-17 0 0,1 0-89 0 0,-1 0-23 0 0,1 0-208 0 0,-1 0 79 0 0,0 0 30 0 0,0 0 151 0 0,0 0 68 0 0,0 0 9 0 0,0 0-17 0 0,0 0-89 0 0,0 0-23 0 0,1 0 0 0 0,-1 0 0 0 0,0 0 0 0 0,0 0-21 0 0,0 0-81 0 0,0 0 1 0 0,0 0 42 0 0,0 0 334 0 0,1 0-259 0 0,-1 0-16 0 0,0 0 0 0 0,0 0 0 0 0,0-1 0 0 0,0 1 0 0 0,0 0 0 0 0,1 0 0 0 0,-1 0 0 0 0,0 0 0 0 0,0 0-20 0 0,0 0-76 0 0,0 0-2 0 0,0 0 23 0 0,0 0 81 0 0,0 0 96 0 0,0 0-2 0 0,1 0 16 0 0,-1 0-5599 0 0,0 0-2580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2T14:56:42.075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3 1840 0 0,'0'0'332'0'0,"0"0"723"0"0,0 0 317 0 0,0 0 61 0 0,0 0-140 0 0,0 0-616 0 0,0 0-270 0 0,0 0 261 0 0,0-1-431 0 0,0 1-39 0 0,0 0-6 0 0,0 0 8 0 0,0 0 33 0 0,0 0 14 0 0,0 0 1 0 0,0 0 18 0 0,0 0 80 0 0,0 0 406 0 0,0 0 1527 0 0,0 0 3855 0 0,1 0-5320 0 0,-1 0-710 0 0,0 0 0 0 0,0 0 871 0 0,0 0-910 0 0,0 0-54 0 0,1 0 109 0 0,-1 0 161 0 0,1 0-269 0 0,0 0 52 0 0,0 0 488 0 0,-1 1-552 0 0,0-1-80 0 0,0 0-266 0 0,1 0 324 0 0,0 1 22 0 0,-1-1 0 0 0,0 0 0 0 0,0 0 0 0 0,1 0 0 0 0,0 1 0 0 0,-1-1 0 0 0,1 0 0 0 0,-1 0 0 0 0,0 1 0 0 0,0-1 0 0 0,1 0 64 0 0,-1 0-64 0 0,1 1 0 0 0,-1-1 11 0 0,0 0 32 0 0,0 0-33 0 0,1 1 186 0 0,0-1-130 0 0,0 1-56 0 0,0 0 54 0 0,-1-1-64 0 0,1 0 0 0 0,-1 0 0 0 0,0 0 0 0 0,0 0 0 0 0,1 1 214 0 0,-1-1-204 0 0,0 1-10 0 0,0-1 0 0 0,1 1 0 0 0,-1-1 0 0 0,0 0 0 0 0,0 1-18 0 0,1 0 119 0 0,0-1-88 0 0,-1 0 51 0 0,0 1-64 0 0,0-1 0 0 0,1 2 0 0 0,-1-2 0 0 0,1 0 0 0 0,-1 1 0 0 0,1-1 0 0 0,-1 1 52 0 0,0 0-48 0 0,0 0-4 0 0,1-1 0 0 0,0 2 0 0 0,-1-2-280 0 0,0 1 531 0 0,0 0-535 0 0,1 0 444 0 0,-1 0-53 0 0,1 0-131 0 0,-1-1-186 0 0,0 0 98 0 0,1 1 536 0 0,-1 0-424 0 0,0-1 0 0 0,0 1 0 0 0,0-1 0 0 0,0 0 2 0 0,0 0 7 0 0,1 0 44 0 0,-1 0-53 0 0,0 1 0 0 0,0-1 54 0 0,0 2 32 0 0,1-1-26 0 0,-1-1-60 0 0,1 1 54 0 0,-1 0 22 0 0,0-1 138 0 0,0 1-78 0 0,0-1-124 0 0,1 1 112 0 0,-1 0-124 0 0,0 1 64 0 0,0-2-64 0 0,0 1 0 0 0,0-1 0 0 0,1 0 11 0 0,-1 1 42 0 0,1 0-53 0 0,-1 0 0 0 0,0-1-124 0 0,0 1 63 0 0,0 0 193 0 0,0-1 319 0 0,0 1-1041 0 0,1 0 625 0 0,-1 0-70 0 0,0-1-29 0 0,0 1 64 0 0,1 0 0 0 0,-1 0-13 0 0,1 0-274 0 0,-1 1-243 0 0,0-2 327 0 0,1 0 138 0 0,-1 2 309 0 0,0-2-286 0 0,0 0 141 0 0,0 1-246 0 0,0-1-31 0 0,0 1 84 0 0,0-1 94 0 0,0 1 0 0 0,1-1-13 0 0,-1 1-54 0 0,1-1 3 0 0,-1 1 64 0 0,0 0 0 0 0,0-1 0 0 0,0 0 0 0 0,0 0 0 0 0,1 1 0 0 0,-1-1 0 0 0,0 0 0 0 0,0 1 0 0 0,1 0 0 0 0,-1-1 0 0 0,0 1 0 0 0,0-1 0 0 0,0 1 0 0 0,0 0 0 0 0,0 0 0 0 0,0-1 0 0 0,1 1 0 0 0,-1 0 0 0 0,0 0 0 0 0,0-1 0 0 0,0 1 0 0 0,0-1 0 0 0,0 0 0 0 0,0 1 0 0 0,0 0-80 0 0,1 0 8 0 0,0 0-14 0 0,-1-1-78 0 0,0 1 110 0 0,0 0-18 0 0,0-1 72 0 0,0 1-64 0 0,0-1 64 0 0,0 0-10 0 0,0 0-44 0 0,0 0 44 0 0,0 1-44 0 0,0 0 54 0 0,0-1 0 0 0,0 0 0 0 0,1 1 0 0 0,-1-1 0 0 0,0 0 0 0 0,0 1 0 0 0,0 0-53 0 0,0-1 42 0 0,0 0 11 0 0,0 1 0 0 0,0-1 0 0 0,0 1 0 0 0,1-1-10 0 0,-1 1-44 0 0,0-1 54 0 0,0 0-10 0 0,1 1-54 0 0,-1 0 236 0 0,0-1 618 0 0,0 1-1487 0 0,1-1-427 0 0,-1 2 1709 0 0,0-2-1169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0,1-2 54 0 0,-1 0 0 0 0,1 1 0 0 0,-1-1 0 0 0,0 2 0 0 0,0-2 0 0 0,0 0 0 0 0,0 0 0 0 0,0 1 0 0 0,0-1 0 0 0,0 1 0 0 0,1 0 0 0 0,-1-1 0 0 0,0 0 0 0 0,0 1-94 0 0,0-1-77 0 0,0 2-188 0 0,0-2 275 0 0,0 1-66 0 0,1 0 96 0 0,-1-1 54 0 0,0 0-13 0 0,1 1-622 0 0,-1 0 319 0 0,0 0-448 0 0,0 0 476 0 0,0-1 224 0 0,0 1 64 0 0,0 0-10 0 0,1-1-44 0 0,-1 1 54 0 0,0-1 0 0 0,0 0 0 0 0,0 1 0 0 0,0 0-64 0 0,0-1 64 0 0,1 1 0 0 0,-1-1 75 0 0,1 1-22 0 0,-1 0-53 0 0,0-1 54 0 0,0 1-44 0 0,0 0-10 0 0,0-1 0 0 0,1 1 240 0 0,-1 0-213 0 0,0 0 234 0 0,0-1-253 0 0,0 0-264 0 0,1 1 478 0 0,-1-1-454 0 0,0 1 469 0 0,0 0-184 0 0,0-1-53 0 0,0 1-13 0 0,0 0-518 0 0,0 0 531 0 0,1-1 0 0 0,-1 0 28 0 0,0 1 1071 0 0,0 0-970 0 0,0 0-53 0 0,0-1 38 0 0,1 1-104 0 0,-1-1-10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2 54 0 0,0-2-44 0 0,0 1-10 0 0,1-1 0 0 0,-1 0 0 0 0,0 1 0 0 0,0-1 0 0 0,0 1 0 0 0,0-1 0 0 0,1 2 0 0 0,-1-2 0 0 0,0 1 0 0 0,0-1 0 0 0,0 2 0 0 0,0-2 0 0 0,1 1 0 0 0,0-1 0 0 0,-1 2 0 0 0,0-2 0 0 0,0 1 0 0 0,0-1 0 0 0,1 0 0 0 0,-1 1 0 0 0,0 0 0 0 0,0 0 0 0 0,1-1 0 0 0,0 2 0 0 0,-1-2 0 0 0,0 1 11 0 0,0-1 224 0 0,1 2-225 0 0,-1-2-10 0 0,0 1 0 0 0,0 0-10 0 0,2 0 44 0 0,-2-1-34 0 0,0 1 0 0 0,0-1 0 0 0,0 1 0 0 0,0-1 0 0 0,1 0 0 0 0,-1 0 0 0 0,0 1 0 0 0,0-1 0 0 0,0 1 0 0 0,0-1 0 0 0,0 0 0 0 0,0 1 0 0 0,1-1 0 0 0,-1 1 0 0 0,1-1 0 0 0,-1 1 0 0 0,0 0 0 0 0,1-1 0 0 0,-1 1 0 0 0,1-1 0 0 0,-1 0 0 0 0,0 1 0 0 0,0-1 0 0 0,0 1 0 0 0,1-1 0 0 0,-1 0 0 0 0,0 0 0 0 0,0 1 0 0 0,0-1 0 0 0,0 0 0 0 0,1 1 0 0 0,0 0 0 0 0,-1-1 0 0 0,0 1 0 0 0,0-1 0 0 0,0 0 0 0 0,0 1 0 0 0,0-1 0 0 0,1 0 0 0 0,-1 0 0 0 0,0 1 0 0 0,1-1 0 0 0,-1 1 0 0 0,1 0 0 0 0,-1-1 0 0 0,0 0 0 0 0,0 1 0 0 0,0-1 0 0 0,1 0-190 0 0,-1 0 248 0 0,0 0 10 0 0,0 0-14 0 0,0 0-44 0 0,0 1-10 0 0,0 0-73 0 0,1-1 5 0 0,-1 0 4 0 0,0 0 64 0 0,0 0 43 0 0,1 0-33 0 0,-1 0-10 0 0,0 0 0 0 0,0 1-10 0 0,0-1-33 0 0,1 0 32 0 0,-1 0 11 0 0,0 0 0 0 0,0 0 0 0 0,0 0 0 0 0,1 0 0 0 0,-1 0 0 0 0,1 1 64 0 0,-1-1 11 0 0,1 1-192 0 0,-1-1 233 0 0,0 0-38 0 0,1 0-78 0 0,-1 0 0 0 0,0 0 0 0 0,1 0 0 0 0,-1 0 11 0 0,1 0 128 0 0,0 0 399 0 0,0 0-282 0 0,0 0-244 0 0,-1 0 47 0 0,0 0 12 0 0,0 0 14 0 0,0 0-26 0 0,1 0 5 0 0,-1 0-38 0 0,0 0 318 0 0,1 0-208 0 0,-1 0-136 0 0,0 0 0 0 0,0 0 0 0 0,1-1 0 0 0,-1 1 0 0 0,0 0 83 0 0,1-1 45 0 0,0 1 57 0 0,-1 0-173 0 0,0 0-12 0 0,0 0 132 0 0,2 0 302 0 0,-2 0-437 0 0,0-1 3 0 0,1 1 301 0 0,-1 0-151 0 0,1 0-140 0 0,0 0 613 0 0,-1 0-118 0 0,0 0 9 0 0,0 0-793 0 0,0 0-228 0 0,0 0-109 0 0,0 0 616 0 0,1 0 0 0 0,-1-1 0 0 0,0 0 0 0 0,0 1 0 0 0,1 0 0 0 0,-1 0 0 0 0,1-1 0 0 0,-1 1 0 0 0,0 0 0 0 0,1-1 0 0 0,0 1 0 0 0,-1-1 0 0 0,0 1 0 0 0,1-1 0 0 0,-1 1 54 0 0,0-1-44 0 0,1 0-10 0 0,-1 1 11 0 0,1-1 272 0 0,-1 1 159 0 0,1-1-455 0 0,-1 1-238 0 0,0-1 515 0 0,0 1-264 0 0,1 0 0 0 0,0-1 0 0 0,-1 0 538 0 0,0 1-860 0 0,0 0 178 0 0,0-1 144 0 0,0 1 0 0 0,1 0 0 0 0,-1 0 0 0 0,1-2 928 0 0,0 2-928 0 0,-1 0 0 0 0,0-1 0 0 0,0 1 0 0 0,1-1 0 0 0,-1 0 0 0 0,1 0 64 0 0,-1 1-64 0 0,0-1 0 0 0,1 0 0 0 0,-1 1 0 0 0,0-1-201 0 0,0 0 362 0 0,0 0-161 0 0,1-1 0 0 0,-1 2-186 0 0,0-1-160 0 0,0 1 854 0 0,0-1-508 0 0,1 0 0 0 0,-1 1 0 0 0,1-1 0 0 0,-1 0 0 0 0,0 0 11 0 0,0 1 42 0 0,1 0-53 0 0,-1-1 72 0 0,1 0-72 0 0,-1 0 0 0 0,0 0 0 0 0,1 1 0 0 0,-2-2 0 0 0,1 2 0 0 0,1-1 0 0 0,-1 0 0 0 0,0 0 0 0 0,0 0 0 0 0,0 0 0 0 0,1 0 0 0 0,-1 0 0 0 0,1 0 0 0 0,-1 1 0 0 0,0-1 0 0 0,0 0 0 0 0,1 0 0 0 0,-1 1 0 0 0,0-1 0 0 0,0 0-520 0 0,0 0 354 0 0,1 0 306 0 0,0 0-646 0 0,-1 0 694 0 0,0 0-188 0 0,1-1 0 0 0,-1 2 0 0 0,0-1 0 0 0,0 0 0 0 0,0 0 0 0 0,0 1 0 0 0,1-1 0 0 0,-1 0 0 0 0,0 1 0 0 0,1-1 0 0 0,-1 0 0 0 0,0 1 0 0 0,0-2-168 0 0,1 1 168 0 0,-1 0 144 0 0,0 1-144 0 0,0-1 0 0 0,0-1-176 0 0,1 2 366 0 0,-1-1-116 0 0,0-1-74 0 0,1 1 0 0 0,-1 0 0 0 0,0 1 0 0 0,0-1 0 0 0,0 1 0 0 0,0-1-18 0 0,0 0-244 0 0,0 1 262 0 0,0-1 0 0 0,1 0 0 0 0,-1 0 202 0 0,0 0-320 0 0,0-1 238 0 0,1 1-118 0 0,-1 1 8 0 0,1-2-214 0 0,-1 1 424 0 0,0-1-378 0 0,0 1 84 0 0,0 0 372 0 0,0 0-596 0 0,0 0 530 0 0,0 1-452 0 0,0-1 208 0 0,1 0 12 0 0,0 0 0 0 0,-1 0 0 0 0,0 0 0 0 0,0 0 0 0 0,0 0 0 0 0,1 1 152 0 0,0-3 456 0 0,-1 2-1129 0 0,1 1 1046 0 0,-1-1-1109 0 0,0 0 660 0 0,1-1-300 0 0,-1 2 224 0 0,0-2 0 0 0,1 0 728 0 0,-1 2-728 0 0,0 0 0 0 0,0 0 0 0 0,0 0 0 0 0,0 0 0 0 0,0 0 0 0 0,1 0 0 0 0,-1 0 0 0 0,0-1 0 0 0,0 1 0 0 0,0 0 0 0 0,0 0 0 0 0,0 0 0 0 0,0-1 0 0 0,0 1 0 0 0,0 0 0 0 0,0 0-26 0 0,0-2-100 0 0,1 1 126 0 0,-1-2-64 0 0,1 2 64 0 0,0-1-64 0 0,-1 1 64 0 0,0 0 0 0 0,0 0-126 0 0,1 0 172 0 0,-1 0-46 0 0,0 0 0 0 0,0 0-112 0 0,1 0 224 0 0,-1 0-112 0 0,1 0 0 0 0,-1 0 0 0 0,0 0 0 0 0,1 0 0 0 0,-1 0 0 0 0,0 1 0 0 0,0-1 0 0 0,1 0 0 0 0,0 0 0 0 0,-1 0 0 0 0,0 0-360 0 0,0 0 784 0 0,0 1-752 0 0,1-2 200 0 0,-1 2 128 0 0,0-1 0 0 0,1 0 0 0 0,-1 0 0 0 0,0 0 0 0 0,1 1 0 0 0,-1-1 0 0 0,0 0 0 0 0,0 1 416 0 0,1-1-192 0 0,-1 0-224 0 0,1 0 0 0 0,-1 0 0 0 0,1-1 0 0 0,-1 2 64 0 0,1-2-64 0 0,0 1 0 0 0,-1 1 0 0 0,0-2 0 0 0,1 1 0 0 0,0-1 0 0 0,0 2 0 0 0,-1-1 0 0 0,0 1 0 0 0,0-2 15 0 0,1 1 274 0 0,-1 1-214 0 0,1-2 42 0 0,-1 2-53 0 0,1-1-64 0 0,-1 1 0 0 0,0 0 665 0 0,1-1-1187 0 0,-1 1 1046 0 0,0-1-1063 0 0,1 1 539 0 0,0 0 0 0 0,-1-2 0 0 0,1 2 0 0 0,-1 0 0 0 0,1-1 0 0 0,0 1 0 0 0,-1 0 0 0 0,1-1 0 0 0,-1 1 0 0 0,1-1 24 0 0,-1 1-24 0 0,1 0 0 0 0,-1 0 92 0 0,0 0-180 0 0,0 0 60 0 0,1-1 28 0 0,0 1 0 0 0,0 0 457 0 0,-1 0-530 0 0,0 0-103 0 0,1 0 296 0 0,-1 0 9 0 0,0 0-17 0 0,0 0-89 0 0,1 0-23 0 0,-1 0-208 0 0,0 0 79 0 0,0 0 30 0 0,0 0 151 0 0,0 0 68 0 0,0 0 9 0 0,0 0-17 0 0,1 0-89 0 0,-1 0-23 0 0,0 0 0 0 0,0 0 0 0 0,0 0 0 0 0,0 0-21 0 0,0 0-81 0 0,0 0 1 0 0,0 0 42 0 0,1 0 334 0 0,-1 0-259 0 0,0 0-16 0 0,1 0 0 0 0,-1 0 0 0 0,0-1 0 0 0,0 1 0 0 0,0 0 0 0 0,0 0 0 0 0,0 0 0 0 0,0 0 0 0 0,0 0-20 0 0,0 0-76 0 0,0 0-2 0 0,0 0 23 0 0,1 0 81 0 0,-1 0 96 0 0,0 0-2 0 0,0 0 16 0 0,0 0-5599 0 0,0 0-2580 0 0</inkml:trace>
  <inkml:trace contextRef="#ctx0" brushRef="#br0" timeOffset="1">196 3 1840 0 0,'0'0'332'0'0,"0"0"723"0"0,0 0 317 0 0,0 0 61 0 0,0 0-140 0 0,0 0-616 0 0,0 0-270 0 0,0 0 261 0 0,0-1-431 0 0,0 1-39 0 0,0 0-6 0 0,0 0 8 0 0,0 0 33 0 0,0 0 14 0 0,0 0 1 0 0,0 0 18 0 0,0 0 80 0 0,0 0 406 0 0,0 0 1527 0 0,0 0 3855 0 0,0 0-5320 0 0,0 0-710 0 0,0 0 0 0 0,1 0 871 0 0,-1 0-910 0 0,0 0-54 0 0,1 0 109 0 0,-1 0 161 0 0,1 0-269 0 0,0 0 52 0 0,-1 0 488 0 0,0 1-552 0 0,1-1-80 0 0,0 0-266 0 0,-1 0 324 0 0,1 1 22 0 0,-1-1 0 0 0,0 0 0 0 0,0 0 0 0 0,1 0 0 0 0,0 1 0 0 0,-1-1 0 0 0,0 0 0 0 0,1 0 0 0 0,-1 1 0 0 0,0-1 0 0 0,1 0 64 0 0,-1 0-64 0 0,0 1 0 0 0,0-1 11 0 0,1 0 32 0 0,-1 0-33 0 0,1 1 186 0 0,-1-1-130 0 0,2 1-56 0 0,-1 0 54 0 0,0-1-64 0 0,-1 0 0 0 0,0 0 0 0 0,0 0 0 0 0,0 0 0 0 0,0 1 214 0 0,1-1-204 0 0,-1 1-10 0 0,0-1 0 0 0,0 1 0 0 0,1-1 0 0 0,-1 0 0 0 0,1 1-18 0 0,-1 0 119 0 0,0-1-88 0 0,0 0 51 0 0,1 1-64 0 0,-1-1 0 0 0,1 2 0 0 0,-1-2 0 0 0,1 0 0 0 0,-1 1 0 0 0,0-1 0 0 0,0 1 52 0 0,1 0-48 0 0,-1 0-4 0 0,1-1 0 0 0,0 2 0 0 0,-1-2-280 0 0,0 1 531 0 0,0 0-535 0 0,0 0 444 0 0,1 0-53 0 0,-1 0-131 0 0,1-1-186 0 0,-2 0 98 0 0,2 1 536 0 0,0 0-424 0 0,-1-1 0 0 0,0 1 0 0 0,0-1 0 0 0,0 0 2 0 0,0 0 7 0 0,1 0 44 0 0,-1 0-53 0 0,0 1 0 0 0,0-1 54 0 0,0 2 32 0 0,1-1-26 0 0,-1-1-60 0 0,1 1 54 0 0,-1 0 22 0 0,0-1 138 0 0,0 1-78 0 0,0-1-124 0 0,0 1 112 0 0,0 0-124 0 0,1 1 64 0 0,-1-2-64 0 0,1 1 0 0 0,-1-1 0 0 0,0 0 11 0 0,0 1 42 0 0,0 0-53 0 0,0 0 0 0 0,0-1-124 0 0,1 1 63 0 0,-1 0 193 0 0,0-1 319 0 0,0 1-1041 0 0,1 0 625 0 0,-1 0-70 0 0,0-1-29 0 0,1 1 64 0 0,-1 0 0 0 0,0 0-13 0 0,0 0-274 0 0,1 1-243 0 0,-1-2 327 0 0,0 0 138 0 0,1 2 309 0 0,-1-2-286 0 0,0 0 141 0 0,0 1-246 0 0,0-1-31 0 0,0 1 84 0 0,0-1 94 0 0,1 1 0 0 0,-1-1-13 0 0,0 1-54 0 0,0-1 3 0 0,1 1 64 0 0,-1 0 0 0 0,0-1 0 0 0,0 0 0 0 0,0 0 0 0 0,0 1 0 0 0,0-1 0 0 0,0 0 0 0 0,0 1 0 0 0,1 0 0 0 0,-1-1 0 0 0,1 1 0 0 0,-1-1 0 0 0,0 1 0 0 0,0 0 0 0 0,0 0 0 0 0,0-1 0 0 0,0 1 0 0 0,0 0 0 0 0,1 0 0 0 0,-1-1 0 0 0,0 1 0 0 0,0-1 0 0 0,0 0 0 0 0,0 1 0 0 0,0 0-80 0 0,1 0 8 0 0,-1 0-14 0 0,0-1-78 0 0,0 1 110 0 0,0 0-18 0 0,0-1 72 0 0,1 1-64 0 0,-1-1 64 0 0,0 0-10 0 0,0 0-44 0 0,0 0 44 0 0,0 1-44 0 0,0 0 54 0 0,0-1 0 0 0,0 0 0 0 0,0 1 0 0 0,0-1 0 0 0,0 0 0 0 0,0 1 0 0 0,0 0-53 0 0,0-1 42 0 0,1 0 11 0 0,-1 1 0 0 0,0-1 0 0 0,0 1 0 0 0,0-1-10 0 0,0 1-44 0 0,1-1 54 0 0,-1 0-10 0 0,0 1-54 0 0,1 0 236 0 0,-1-1 618 0 0,0 1-1487 0 0,0-1-427 0 0,1 2 1709 0 0,-1-2-1169 0 0,0 0 618 0 0,0 0 0 0 0,0 0-1 0 0,0 0 1 0 0,0 0 0 0 0,0 0-1 0 0,0 0 1 0 0,0 0-1 0 0,0 0 1 0 0,0 0 0 0 0,0 0-1 0 0,0 0 1 0 0,0 0 0 0 0,0 0-1 0 0,0 0 1 0 0,0 0 0 0 0,0 0-1 0 0,0 0 1 0 0,0 0-1 0 0,0 0 1 0 0,0 0 0 0 0,0 0-1 0 0,0 0-33 0 0,0 1 276 0 0,0-1-450 0 0,1 2 120 0 0,-1-2 54 0 0,0 0 0 0 0,0 1 0 0 0,0-1 0 0 0,1 2 0 0 0,-1-2 0 0 0,0 0 0 0 0,0 0 0 0 0,0 1 0 0 0,0-1 0 0 0,0 1 0 0 0,0 0 0 0 0,0-1 0 0 0,1 0 0 0 0,-1 1-94 0 0,0-1-77 0 0,0 2-188 0 0,0-2 275 0 0,1 1-66 0 0,-1 0 96 0 0,0-1 54 0 0,0 0-13 0 0,0 1-622 0 0,0 0 319 0 0,1 0-448 0 0,-1 0 476 0 0,0-1 224 0 0,0 1 64 0 0,0 0-10 0 0,0-1-44 0 0,0 1 54 0 0,1-1 0 0 0,-1 0 0 0 0,0 1 0 0 0,1 0-64 0 0,-1-1 64 0 0,0 1 0 0 0,0-1 75 0 0,0 1-22 0 0,0 0-53 0 0,1-1 54 0 0,-1 1-44 0 0,0 0-10 0 0,0-1 0 0 0,0 1 240 0 0,0 0-213 0 0,0 0 234 0 0,1-1-253 0 0,-1 0-264 0 0,0 1 478 0 0,0-1-454 0 0,0 1 469 0 0,1 0-184 0 0,-1-1-53 0 0,0 1-13 0 0,0 0-518 0 0,0 0 531 0 0,0-1 0 0 0,0 0 28 0 0,1 1 1071 0 0,-1 0-970 0 0,0 0-53 0 0,0-1 38 0 0,0 1-104 0 0,0-1-10 0 0,0 0 0 0 0,0 0 0 0 0,0 0 0 0 0,0 0 0 0 0,1 0 0 0 0,-1 0 0 0 0,0 0 0 0 0,0 0 0 0 0,0 0 0 0 0,0 0 0 0 0,0 0 0 0 0,0 0 0 0 0,0 0 0 0 0,0 0 0 0 0,0 0 0 0 0,0 0 0 0 0,0 0 0 0 0,0 0 0 0 0,0 0 0 0 0,0 0 0 0 0,0 0 0 0 0,0 0 0 0 0,0 0 0 0 0,0 0 0 0 0,0 0 0 0 0,0 0 0 0 0,0 0 0 0 0,0 0 0 0 0,0 0 0 0 0,0 2 54 0 0,0-2-44 0 0,0 1-10 0 0,0-1 0 0 0,0 0 0 0 0,1 1 0 0 0,-1-1 0 0 0,0 1 0 0 0,0-1 0 0 0,0 2 0 0 0,1-2 0 0 0,-1 1 0 0 0,0-1 0 0 0,0 2 0 0 0,0-2 0 0 0,0 1 0 0 0,1-1 0 0 0,0 2 0 0 0,-1-2 0 0 0,0 1 0 0 0,0-1 0 0 0,0 0 0 0 0,0 1 0 0 0,1 0 0 0 0,-1 0 0 0 0,1-1 0 0 0,-1 2 0 0 0,1-2 0 0 0,-1 1 11 0 0,0-1 224 0 0,1 2-225 0 0,-1-2-10 0 0,1 1 0 0 0,-1 0-10 0 0,0 0 44 0 0,0-1-34 0 0,1 1 0 0 0,-1-1 0 0 0,0 1 0 0 0,0-1 0 0 0,0 0 0 0 0,0 0 0 0 0,0 1 0 0 0,1-1 0 0 0,-1 1 0 0 0,1-1 0 0 0,-1 0 0 0 0,0 1 0 0 0,0-1 0 0 0,0 1 0 0 0,1-1 0 0 0,-1 1 0 0 0,0 0 0 0 0,0-1 0 0 0,0 1 0 0 0,1-1 0 0 0,-1 0 0 0 0,1 1 0 0 0,-1-1 0 0 0,0 1 0 0 0,0-1 0 0 0,0 0 0 0 0,1 0 0 0 0,-1 1 0 0 0,0-1 0 0 0,0 0 0 0 0,1 1 0 0 0,-1 0 0 0 0,1-1 0 0 0,-1 1 0 0 0,0-1 0 0 0,0 0 0 0 0,0 1 0 0 0,0-1 0 0 0,0 0 0 0 0,0 0 0 0 0,1 1 0 0 0,-1-1 0 0 0,1 1 0 0 0,-1 0 0 0 0,1-1 0 0 0,-1 0 0 0 0,0 1 0 0 0,0-1 0 0 0,1 0-190 0 0,-1 0 248 0 0,0 0 10 0 0,0 0-14 0 0,0 0-44 0 0,0 1-10 0 0,1 0-73 0 0,-1-1 5 0 0,0 0 4 0 0,0 0 64 0 0,0 0 43 0 0,0 0-33 0 0,1 0-10 0 0,-1 0 0 0 0,0 1-10 0 0,0-1-33 0 0,0 0 32 0 0,1 0 11 0 0,-1 0 0 0 0,0 0 0 0 0,1 0 0 0 0,-1 0 0 0 0,0 0 0 0 0,1 1 64 0 0,-1-1 11 0 0,0 1-192 0 0,1-1 233 0 0,0 0-38 0 0,-1 0-78 0 0,0 0 0 0 0,0 0 0 0 0,0 0 0 0 0,1 0 11 0 0,-1 0 128 0 0,2 0 399 0 0,-1 0-282 0 0,-1 0-244 0 0,0 0 47 0 0,0 0 12 0 0,1 0 14 0 0,-1 0-26 0 0,1 0 5 0 0,-1 0-38 0 0,0 0 318 0 0,1 0-208 0 0,-1 0-136 0 0,0 0 0 0 0,1 0 0 0 0,-1-1 0 0 0,0 1 0 0 0,0 0 83 0 0,1-1 45 0 0,-1 1 57 0 0,1 0-173 0 0,-1 0-12 0 0,1 0 132 0 0,0 0 302 0 0,-1 0-437 0 0,0-1 3 0 0,0 1 301 0 0,2 0-151 0 0,-2 0-140 0 0,1 0 613 0 0,-1 0-118 0 0,0 0 9 0 0,0 0-793 0 0,0 0-228 0 0,0 0-109 0 0,0 0 616 0 0,0 0 0 0 0,1-1 0 0 0,0 0 0 0 0,-1 1 0 0 0,0 0 0 0 0,0 0 0 0 0,1-1 0 0 0,-1 1 0 0 0,0 0 0 0 0,1-1 0 0 0,-1 1 0 0 0,0-1 0 0 0,1 1 0 0 0,-1-1 0 0 0,1 1 54 0 0,-1-1-44 0 0,0 0-10 0 0,0 1 11 0 0,1-1 272 0 0,0 1 159 0 0,-1-1-455 0 0,1 1-238 0 0,-1-1 515 0 0,1 1-264 0 0,-1 0 0 0 0,0-1 0 0 0,1 0 538 0 0,-1 1-860 0 0,0 0 178 0 0,0-1 144 0 0,0 1 0 0 0,0 0 0 0 0,1 0 0 0 0,0-2 928 0 0,-1 2-928 0 0,0 0 0 0 0,1-1 0 0 0,-1 1 0 0 0,1-1 0 0 0,-1 0 0 0 0,1 0 64 0 0,-1 1-64 0 0,0-1 0 0 0,0 0 0 0 0,0 1 0 0 0,1-1-201 0 0,-1 0 362 0 0,0 0-161 0 0,1-1 0 0 0,-1 2-186 0 0,0-1-160 0 0,1 1 854 0 0,-1-1-508 0 0,0 0 0 0 0,0 1 0 0 0,0-1 0 0 0,1 0 0 0 0,-1 0 11 0 0,0 1 42 0 0,0 0-53 0 0,0-1 72 0 0,1 0-72 0 0,0 0 0 0 0,-1 0 0 0 0,0 1 0 0 0,0-2 0 0 0,0 2 0 0 0,0-1 0 0 0,0 0 0 0 0,1 0 0 0 0,-1 0 0 0 0,0 0 0 0 0,0 0 0 0 0,1 0 0 0 0,-1 0 0 0 0,1 1 0 0 0,-1-1 0 0 0,0 0 0 0 0,0 0 0 0 0,0 1 0 0 0,1-1 0 0 0,0 0-520 0 0,-1 0 354 0 0,0 0 306 0 0,0 0-646 0 0,1 0 694 0 0,-1 0-188 0 0,0-1 0 0 0,0 2 0 0 0,1-1 0 0 0,-1 0 0 0 0,1 0 0 0 0,-1 1 0 0 0,0-1 0 0 0,0 0 0 0 0,0 1 0 0 0,0-1 0 0 0,0 0 0 0 0,0 1 0 0 0,1-2-168 0 0,-1 1 168 0 0,1 0 144 0 0,-1 1-144 0 0,0-1 0 0 0,1-1-176 0 0,-1 2 366 0 0,0-1-116 0 0,0-1-74 0 0,0 1 0 0 0,0 0 0 0 0,0 1 0 0 0,0-1 0 0 0,1 1 0 0 0,-1-1-18 0 0,0 0-244 0 0,0 1 262 0 0,0-1 0 0 0,0 0 0 0 0,1 0 202 0 0,-1 0-320 0 0,1-1 238 0 0,-1 1-118 0 0,0 1 8 0 0,0-2-214 0 0,0 1 424 0 0,0-1-378 0 0,1 1 84 0 0,-1 0 372 0 0,0 0-596 0 0,0 0 530 0 0,0 1-452 0 0,0-1 208 0 0,1 0 12 0 0,-1 0 0 0 0,1 0 0 0 0,-1 0 0 0 0,0 0 0 0 0,0 0 0 0 0,0 1 152 0 0,1-3 456 0 0,0 2-1129 0 0,-1 1 1046 0 0,0-1-1109 0 0,1 0 660 0 0,-1-1-300 0 0,0 2 224 0 0,1-2 0 0 0,0 0 728 0 0,-1 2-728 0 0,0 0 0 0 0,0 0 0 0 0,0 0 0 0 0,0 0 0 0 0,0 0 0 0 0,0 0 0 0 0,0 0 0 0 0,0-1 0 0 0,0 1 0 0 0,0 0 0 0 0,0 0 0 0 0,0 0 0 0 0,0-1 0 0 0,0 1 0 0 0,0 0 0 0 0,0 0-26 0 0,1-2-100 0 0,-1 1 126 0 0,2-2-64 0 0,-2 2 64 0 0,0-1-64 0 0,1 1 64 0 0,-1 0 0 0 0,0 0-126 0 0,0 0 172 0 0,0 0-46 0 0,1 0 0 0 0,0 0-112 0 0,-1 0 224 0 0,0 0-112 0 0,0 0 0 0 0,1 0 0 0 0,-1 0 0 0 0,1 0 0 0 0,-1 0 0 0 0,0 1 0 0 0,1-1 0 0 0,-1 0 0 0 0,0 0 0 0 0,1 0 0 0 0,-1 0-360 0 0,0 0 784 0 0,0 1-752 0 0,1-2 200 0 0,-1 2 128 0 0,0-1 0 0 0,1 0 0 0 0,-1 0 0 0 0,0 0 0 0 0,0 1 0 0 0,1-1 0 0 0,-1 0 0 0 0,0 1 416 0 0,0-1-192 0 0,1 0-224 0 0,0 0 0 0 0,-1 0 0 0 0,0-1 0 0 0,1 2 64 0 0,0-2-64 0 0,-1 1 0 0 0,1 1 0 0 0,-1-2 0 0 0,1 1 0 0 0,0-1 0 0 0,-1 2 0 0 0,1-1 0 0 0,-1 1 0 0 0,0-2 15 0 0,1 1 274 0 0,0 1-214 0 0,-1-2 42 0 0,0 2-53 0 0,0-1-64 0 0,1 1 0 0 0,-1 0 665 0 0,0-1-1187 0 0,0 1 1046 0 0,1-1-1063 0 0,0 1 539 0 0,-1 0 0 0 0,1-2 0 0 0,-1 2 0 0 0,1 0 0 0 0,0-1 0 0 0,-1 1 0 0 0,0 0 0 0 0,2-1 0 0 0,-2 1 0 0 0,1-1 24 0 0,-1 1-24 0 0,1 0 0 0 0,-1 0 92 0 0,1 0-180 0 0,-1 0 60 0 0,0-1 28 0 0,1 1 0 0 0,0 0 457 0 0,-1 0-530 0 0,1 0-103 0 0,-1 0 296 0 0,0 0 9 0 0,0 0-17 0 0,0 0-89 0 0,0 0-23 0 0,1 0-208 0 0,-1 0 79 0 0,0 0 30 0 0,0 0 151 0 0,0 0 68 0 0,0 0 9 0 0,0 0-17 0 0,0 0-89 0 0,0 0-23 0 0,0 0 0 0 0,1 0 0 0 0,-1 0 0 0 0,1 0-21 0 0,-1 0-81 0 0,0 0 1 0 0,0 0 42 0 0,0 0 334 0 0,0 0-259 0 0,0 0-16 0 0,0 0 0 0 0,0 0 0 0 0,1-1 0 0 0,-1 1 0 0 0,0 0 0 0 0,0 0 0 0 0,0 0 0 0 0,0 0 0 0 0,0 0-20 0 0,0 0-76 0 0,0 0-2 0 0,0 0 23 0 0,0 0 81 0 0,0 0 96 0 0,0 0-2 0 0,0 0 16 0 0,0 0-5599 0 0,0 0-2580 0 0</inkml:trace>
  <inkml:trace contextRef="#ctx0" brushRef="#br0" timeOffset="2">399 3 1840 0 0,'0'0'332'0'0,"0"0"723"0"0,0 0 317 0 0,0 0 61 0 0,0 0-140 0 0,0 0-616 0 0,0 0-270 0 0,0 0 261 0 0,0-1-431 0 0,0 1-39 0 0,0 0-6 0 0,0 0 8 0 0,0 0 33 0 0,0 0 14 0 0,0 0 1 0 0,0 0 18 0 0,0 0 80 0 0,0 0 406 0 0,0 0 1527 0 0,0 0 3855 0 0,1 0-5320 0 0,-1 0-710 0 0,0 0 0 0 0,0 0 871 0 0,0 0-910 0 0,0 0-54 0 0,1 0 109 0 0,-1 0 161 0 0,1 0-269 0 0,0 0 52 0 0,-1 0 488 0 0,1 1-552 0 0,-1-1-80 0 0,1 0-266 0 0,-1 0 324 0 0,0 1 22 0 0,1-1 0 0 0,-1 0 0 0 0,0 0 0 0 0,1 0 0 0 0,-1 1 0 0 0,0-1 0 0 0,2 0 0 0 0,-2 0 0 0 0,0 1 0 0 0,0-1 0 0 0,1 0 64 0 0,-1 0-64 0 0,0 1 0 0 0,0-1 11 0 0,0 0 32 0 0,1 0-33 0 0,0 1 186 0 0,-1-1-130 0 0,2 1-56 0 0,-1 0 54 0 0,-1-1-64 0 0,1 0 0 0 0,-1 0 0 0 0,0 0 0 0 0,0 0 0 0 0,1 1 214 0 0,-1-1-204 0 0,0 1-10 0 0,0-1 0 0 0,1 1 0 0 0,-1-1 0 0 0,0 0 0 0 0,0 1-18 0 0,1 0 119 0 0,0-1-88 0 0,-1 0 51 0 0,0 1-64 0 0,0-1 0 0 0,1 2 0 0 0,-1-2 0 0 0,0 0 0 0 0,1 1 0 0 0,-1-1 0 0 0,1 1 52 0 0,-1 0-48 0 0,0 0-4 0 0,1-1 0 0 0,-1 2 0 0 0,1-2-280 0 0,-1 1 531 0 0,0 0-535 0 0,1 0 444 0 0,-1 0-53 0 0,1 0-131 0 0,-1-1-186 0 0,0 0 98 0 0,0 1 536 0 0,1 0-424 0 0,-1-1 0 0 0,0 1 0 0 0,0-1 0 0 0,0 0 2 0 0,0 0 7 0 0,1 0 44 0 0,-1 0-53 0 0,0 1 0 0 0,0-1 54 0 0,0 2 32 0 0,1-1-26 0 0,-1-1-60 0 0,1 1 54 0 0,-1 0 22 0 0,0-1 138 0 0,0 1-78 0 0,0-1-124 0 0,0 1 112 0 0,1 0-124 0 0,-1 1 64 0 0,0-2-64 0 0,0 1 0 0 0,1-1 0 0 0,-1 0 11 0 0,0 1 42 0 0,0 0-53 0 0,0 0 0 0 0,1-1-124 0 0,-1 1 63 0 0,0 0 193 0 0,0-1 319 0 0,0 1-1041 0 0,1 0 625 0 0,-1 0-70 0 0,0-1-29 0 0,0 1 64 0 0,0 0 0 0 0,1 0-13 0 0,0 0-274 0 0,-1 1-243 0 0,0-2 327 0 0,0 0 138 0 0,1 2 309 0 0,-1-2-286 0 0,0 0 141 0 0,0 1-246 0 0,0-1-31 0 0,0 1 84 0 0,0-1 94 0 0,0 1 0 0 0,1-1-13 0 0,-1 1-54 0 0,1-1 3 0 0,-1 1 64 0 0,0 0 0 0 0,0-1 0 0 0,0 0 0 0 0,0 0 0 0 0,0 1 0 0 0,0-1 0 0 0,1 0 0 0 0,-1 1 0 0 0,0 0 0 0 0,0-1 0 0 0,0 1 0 0 0,0-1 0 0 0,0 1 0 0 0,1 0 0 0 0,-1 0 0 0 0,0-1 0 0 0,0 1 0 0 0,1 0 0 0 0,-1 0 0 0 0,0-1 0 0 0,0 1 0 0 0,0-1 0 0 0,0 0 0 0 0,0 1 0 0 0,0 0-80 0 0,1 0 8 0 0,-1 0-14 0 0,0-1-78 0 0,0 1 110 0 0,0 0-18 0 0,0-1 72 0 0,0 1-64 0 0,0-1 64 0 0,0 0-10 0 0,0 0-44 0 0,0 0 44 0 0,0 1-44 0 0,0 0 54 0 0,1-1 0 0 0,-1 0 0 0 0,1 1 0 0 0,-1-1 0 0 0,0 0 0 0 0,0 1 0 0 0,0 0-53 0 0,0-1 42 0 0,0 0 11 0 0,0 1 0 0 0,0-1 0 0 0,0 1 0 0 0,1-1-10 0 0,-1 1-44 0 0,0-1 54 0 0,0 0-10 0 0,0 1-54 0 0,1 0 236 0 0,-1-1 618 0 0,0 1-1487 0 0,1-1-427 0 0,-1 2 1709 0 0,0-2-1169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0,0-2 54 0 0,1 0 0 0 0,0 1 0 0 0,-1-1 0 0 0,0 2 0 0 0,0-2 0 0 0,0 0 0 0 0,0 0 0 0 0,0 1 0 0 0,0-1 0 0 0,0 1 0 0 0,0 0 0 0 0,0-1 0 0 0,1 0 0 0 0,-1 1-94 0 0,0-1-77 0 0,0 2-188 0 0,0-2 275 0 0,0 1-66 0 0,1 0 96 0 0,-1-1 54 0 0,0 0-13 0 0,0 1-622 0 0,1 0 319 0 0,-1 0-448 0 0,0 0 476 0 0,0-1 224 0 0,0 1 64 0 0,0 0-10 0 0,1-1-44 0 0,-1 1 54 0 0,0-1 0 0 0,0 0 0 0 0,0 1 0 0 0,0 0-64 0 0,0-1 64 0 0,1 1 0 0 0,-1-1 75 0 0,0 1-22 0 0,1 0-53 0 0,-1-1 54 0 0,0 1-44 0 0,0 0-10 0 0,0-1 0 0 0,0 1 240 0 0,1 0-213 0 0,-1 0 234 0 0,0-1-253 0 0,0 0-264 0 0,0 1 478 0 0,0-1-454 0 0,0 1 469 0 0,0 0-184 0 0,0-1-53 0 0,0 1-13 0 0,1 0-518 0 0,-1 0 531 0 0,1-1 0 0 0,-1 0 28 0 0,0 1 1071 0 0,0 0-970 0 0,0 0-53 0 0,0-1 38 0 0,0 1-104 0 0,0-1-10 0 0,0 0 0 0 0,0 0 0 0 0,1 0 0 0 0,-1 0 0 0 0,0 0 0 0 0,0 0 0 0 0,0 0 0 0 0,0 0 0 0 0,0 0 0 0 0,0 0 0 0 0,0 0 0 0 0,0 0 0 0 0,0 0 0 0 0,0 0 0 0 0,0 0 0 0 0,0 0 0 0 0,0 0 0 0 0,0 0 0 0 0,0 0 0 0 0,0 0 0 0 0,0 0 0 0 0,0 0 0 0 0,0 0 0 0 0,0 0 0 0 0,0 0 0 0 0,0 0 0 0 0,0 0 0 0 0,0 0 0 0 0,0 0 0 0 0,0 2 54 0 0,0-2-44 0 0,0 1-10 0 0,0-1 0 0 0,0 0 0 0 0,0 1 0 0 0,0-1 0 0 0,0 1 0 0 0,1-1 0 0 0,-1 2 0 0 0,1-2 0 0 0,-1 1 0 0 0,0-1 0 0 0,0 2 0 0 0,0-2 0 0 0,1 1 0 0 0,0-1 0 0 0,-1 2 0 0 0,0-2 0 0 0,0 1 0 0 0,0-1 0 0 0,0 0 0 0 0,1 1 0 0 0,-1 0 0 0 0,0 0 0 0 0,1-1 0 0 0,0 2 0 0 0,-1-2 0 0 0,0 1 11 0 0,1-1 224 0 0,-1 2-225 0 0,0-2-10 0 0,0 1 0 0 0,0 0-10 0 0,1 0 44 0 0,0-1-34 0 0,-1 1 0 0 0,0-1 0 0 0,0 1 0 0 0,0-1 0 0 0,0 0 0 0 0,1 0 0 0 0,-1 1 0 0 0,0-1 0 0 0,0 1 0 0 0,0-1 0 0 0,0 0 0 0 0,0 1 0 0 0,1-1 0 0 0,-1 1 0 0 0,1-1 0 0 0,-1 1 0 0 0,0 0 0 0 0,0-1 0 0 0,1 1 0 0 0,-1-1 0 0 0,0 0 0 0 0,0 1 0 0 0,1-1 0 0 0,-1 1 0 0 0,1-1 0 0 0,-1 0 0 0 0,0 0 0 0 0,0 1 0 0 0,0-1 0 0 0,0 0 0 0 0,1 1 0 0 0,-1 0 0 0 0,0-1 0 0 0,0 1 0 0 0,0-1 0 0 0,1 0 0 0 0,-1 1 0 0 0,0-1 0 0 0,0 0 0 0 0,1 0 0 0 0,-1 1 0 0 0,0-1 0 0 0,1 1 0 0 0,-1 0 0 0 0,1-1 0 0 0,-1 0 0 0 0,0 1 0 0 0,0-1 0 0 0,1 0-190 0 0,-1 0 248 0 0,0 0 10 0 0,0 0-14 0 0,0 0-44 0 0,0 1-10 0 0,0 0-73 0 0,1-1 5 0 0,-1 0 4 0 0,0 0 64 0 0,0 0 43 0 0,1 0-33 0 0,-1 0-10 0 0,0 0 0 0 0,0 1-10 0 0,0-1-33 0 0,1 0 32 0 0,-1 0 11 0 0,0 0 0 0 0,0 0 0 0 0,0 0 0 0 0,1 0 0 0 0,-1 0 0 0 0,1 1 64 0 0,-1-1 11 0 0,1 1-192 0 0,-1-1 233 0 0,0 0-38 0 0,1 0-78 0 0,-1 0 0 0 0,0 0 0 0 0,1 0 0 0 0,-1 0 11 0 0,1 0 128 0 0,-1 0 399 0 0,2 0-282 0 0,-1 0-244 0 0,-1 0 47 0 0,0 0 12 0 0,0 0 14 0 0,0 0-26 0 0,0 0 5 0 0,0 0-38 0 0,1 0 318 0 0,0 0-208 0 0,-1 0-136 0 0,0 0 0 0 0,0 0 0 0 0,0-1 0 0 0,0 1 0 0 0,1 0 83 0 0,0-1 45 0 0,0 1 57 0 0,-1 0-173 0 0,0 0-12 0 0,0 0 132 0 0,2 0 302 0 0,-2 0-437 0 0,0-1 3 0 0,1 1 301 0 0,-1 0-151 0 0,1 0-140 0 0,-1 0 613 0 0,0 0-118 0 0,0 0 9 0 0,1 0-793 0 0,-1 0-228 0 0,0 0-109 0 0,0 0 616 0 0,1 0 0 0 0,-1-1 0 0 0,0 0 0 0 0,0 1 0 0 0,1 0 0 0 0,-1 0 0 0 0,1-1 0 0 0,-1 1 0 0 0,0 0 0 0 0,1-1 0 0 0,-1 1 0 0 0,0-1 0 0 0,1 1 0 0 0,0-1 0 0 0,-1 1 54 0 0,0-1-44 0 0,1 0-10 0 0,-1 1 11 0 0,0-1 272 0 0,1 1 159 0 0,0-1-455 0 0,-1 1-238 0 0,0-1 515 0 0,0 1-264 0 0,1 0 0 0 0,0-1 0 0 0,-1 0 538 0 0,0 1-860 0 0,0 0 178 0 0,0-1 144 0 0,0 1 0 0 0,1 0 0 0 0,-1 0 0 0 0,1-2 928 0 0,-1 2-928 0 0,1 0 0 0 0,-1-1 0 0 0,0 1 0 0 0,1-1 0 0 0,-1 0 0 0 0,0 0 64 0 0,1 1-64 0 0,-1-1 0 0 0,0 0 0 0 0,1 1 0 0 0,-1-1-201 0 0,0 0 362 0 0,0 0-161 0 0,1-1 0 0 0,-1 2-186 0 0,0-1-160 0 0,0 1 854 0 0,0-1-508 0 0,1 0 0 0 0,-1 1 0 0 0,1-1 0 0 0,-1 0 0 0 0,0 0 11 0 0,0 1 42 0 0,0 0-53 0 0,1-1 72 0 0,-1 0-72 0 0,0 0 0 0 0,1 0 0 0 0,-1 1 0 0 0,0-2 0 0 0,0 2 0 0 0,0-1 0 0 0,0 0 0 0 0,1 0 0 0 0,-1 0 0 0 0,0 0 0 0 0,1 0 0 0 0,-1 0 0 0 0,0 0 0 0 0,0 1 0 0 0,1-1 0 0 0,-1 0 0 0 0,0 0 0 0 0,1 1 0 0 0,-1-1 0 0 0,0 0-520 0 0,0 0 354 0 0,1 0 306 0 0,0 0-646 0 0,-1 0 694 0 0,0 0-188 0 0,1-1 0 0 0,-1 2 0 0 0,0-1 0 0 0,0 0 0 0 0,0 0 0 0 0,0 1 0 0 0,0-1 0 0 0,1 0 0 0 0,-1 1 0 0 0,1-1 0 0 0,-1 0 0 0 0,0 1 0 0 0,0-2-168 0 0,0 1 168 0 0,1 0 144 0 0,-1 1-144 0 0,0-1 0 0 0,0-1-176 0 0,1 2 366 0 0,-1-1-116 0 0,0-1-74 0 0,0 1 0 0 0,0 0 0 0 0,0 1 0 0 0,1-1 0 0 0,-1 1 0 0 0,0-1-18 0 0,0 0-244 0 0,0 1 262 0 0,0-1 0 0 0,0 0 0 0 0,1 0 202 0 0,-1 0-320 0 0,0-1 238 0 0,1 1-118 0 0,-1 1 8 0 0,0-2-214 0 0,1 1 424 0 0,-1-1-378 0 0,0 1 84 0 0,0 0 372 0 0,0 0-596 0 0,0 0 530 0 0,0 1-452 0 0,0-1 208 0 0,1 0 12 0 0,-1 0 0 0 0,0 0 0 0 0,0 0 0 0 0,1 0 0 0 0,-1 0 0 0 0,1 1 152 0 0,0-3 456 0 0,-1 2-1129 0 0,0 1 1046 0 0,0-1-1109 0 0,1 0 660 0 0,-1-1-300 0 0,1 2 224 0 0,-1-2 0 0 0,1 0 728 0 0,-1 2-728 0 0,0 0 0 0 0,0 0 0 0 0,0 0 0 0 0,0 0 0 0 0,1 0 0 0 0,-1 0 0 0 0,0 0 0 0 0,0-1 0 0 0,0 1 0 0 0,0 0 0 0 0,0 0 0 0 0,0 0 0 0 0,0-1 0 0 0,0 1 0 0 0,0 0 0 0 0,0 0-26 0 0,0-2-100 0 0,0 1 126 0 0,1-2-64 0 0,0 2 64 0 0,0-1-64 0 0,-1 1 64 0 0,0 0 0 0 0,0 0-126 0 0,1 0 172 0 0,-1 0-46 0 0,0 0 0 0 0,0 0-112 0 0,1 0 224 0 0,-1 0-112 0 0,1 0 0 0 0,-1 0 0 0 0,0 0 0 0 0,1 0 0 0 0,-1 0 0 0 0,0 1 0 0 0,0-1 0 0 0,0 0 0 0 0,2 0 0 0 0,-2 0 0 0 0,0 0-360 0 0,0 0 784 0 0,0 1-752 0 0,1-2 200 0 0,-1 2 128 0 0,0-1 0 0 0,0 0 0 0 0,0 0 0 0 0,1 0 0 0 0,-1 1 0 0 0,1-1 0 0 0,-1 0 0 0 0,0 1 416 0 0,1-1-192 0 0,-1 0-224 0 0,0 0 0 0 0,1 0 0 0 0,0-1 0 0 0,-1 2 64 0 0,0-2-64 0 0,2 1 0 0 0,-2 1 0 0 0,0-2 0 0 0,1 1 0 0 0,0-1 0 0 0,-1 2 0 0 0,1-1 0 0 0,-1 1 0 0 0,0-2 15 0 0,1 1 274 0 0,-1 1-214 0 0,1-2 42 0 0,-1 2-53 0 0,1-1-64 0 0,-1 1 0 0 0,0 0 665 0 0,0-1-1187 0 0,1 1 1046 0 0,-1-1-1063 0 0,1 1 539 0 0,0 0 0 0 0,-1-2 0 0 0,1 2 0 0 0,-1 0 0 0 0,0-1 0 0 0,1 1 0 0 0,0 0 0 0 0,0-1 0 0 0,-1 1 0 0 0,1-1 24 0 0,-1 1-24 0 0,1 0 0 0 0,-1 0 92 0 0,0 0-180 0 0,0 0 60 0 0,1-1 28 0 0,0 1 0 0 0,0 0 457 0 0,-1 0-530 0 0,0 0-103 0 0,1 0 296 0 0,-1 0 9 0 0,0 0-17 0 0,0 0-89 0 0,1 0-23 0 0,-1 0-208 0 0,0 0 79 0 0,0 0 30 0 0,0 0 151 0 0,0 0 68 0 0,0 0 9 0 0,0 0-17 0 0,0 0-89 0 0,0 0-23 0 0,1 0 0 0 0,-1 0 0 0 0,0 0 0 0 0,0 0-21 0 0,0 0-81 0 0,0 0 1 0 0,0 0 42 0 0,1 0 334 0 0,-1 0-259 0 0,0 0-16 0 0,1 0 0 0 0,-1 0 0 0 0,0-1 0 0 0,0 1 0 0 0,0 0 0 0 0,0 0 0 0 0,0 0 0 0 0,0 0 0 0 0,0 0-20 0 0,0 0-76 0 0,0 0-2 0 0,0 0 23 0 0,1 0 81 0 0,-1 0 96 0 0,0 0-2 0 0,0 0 16 0 0,0 0-5599 0 0,0 0-2580 0 0</inkml:trace>
  <inkml:trace contextRef="#ctx0" brushRef="#br0" timeOffset="3">595 3 1840 0 0,'0'0'332'0'0,"0"0"723"0"0,0 0 317 0 0,0 0 61 0 0,0 0-140 0 0,0 0-616 0 0,0 0-270 0 0,0 0 261 0 0,0-1-431 0 0,0 1-39 0 0,0 0-6 0 0,0 0 8 0 0,0 0 33 0 0,0 0 14 0 0,0 0 1 0 0,0 0 18 0 0,0 0 80 0 0,-1 0 406 0 0,1 0 1527 0 0,0 0 3855 0 0,1 0-5320 0 0,-1 0-710 0 0,0 0 0 0 0,1 0 871 0 0,-1 0-910 0 0,0 0-54 0 0,0 0 109 0 0,1 0 161 0 0,0 0-269 0 0,0 0 52 0 0,-1 0 488 0 0,0 1-552 0 0,1-1-80 0 0,0 0-266 0 0,-1 0 324 0 0,0 1 22 0 0,0-1 0 0 0,1 0 0 0 0,-1 0 0 0 0,1 0 0 0 0,-1 1 0 0 0,1-1 0 0 0,-1 0 0 0 0,1 0 0 0 0,-1 1 0 0 0,0-1 0 0 0,0 0 64 0 0,0 0-64 0 0,1 1 0 0 0,-1-1 11 0 0,1 0 32 0 0,-1 0-33 0 0,1 1 186 0 0,-1-1-130 0 0,2 1-56 0 0,-2 0 54 0 0,1-1-64 0 0,-1 0 0 0 0,0 0 0 0 0,1 0 0 0 0,-1 0 0 0 0,0 1 214 0 0,1-1-204 0 0,-1 1-10 0 0,0-1 0 0 0,0 1 0 0 0,1-1 0 0 0,-1 0 0 0 0,1 1-18 0 0,-1 0 119 0 0,0-1-88 0 0,0 0 51 0 0,1 1-64 0 0,-1-1 0 0 0,1 2 0 0 0,-1-2 0 0 0,1 0 0 0 0,-1 1 0 0 0,0-1 0 0 0,0 1 52 0 0,1 0-48 0 0,-1 0-4 0 0,0-1 0 0 0,1 2 0 0 0,0-2-280 0 0,-1 1 531 0 0,0 0-535 0 0,1 0 444 0 0,-1 0-53 0 0,0 0-131 0 0,1-1-186 0 0,-2 0 98 0 0,2 1 536 0 0,0 0-424 0 0,-1-1 0 0 0,0 1 0 0 0,0-1 0 0 0,0 0 2 0 0,0 0 7 0 0,0 0 44 0 0,0 0-53 0 0,1 1 0 0 0,-1-1 54 0 0,0 2 32 0 0,1-1-26 0 0,-1-1-60 0 0,0 1 54 0 0,1 0 22 0 0,-1-1 138 0 0,0 1-78 0 0,0-1-124 0 0,0 1 112 0 0,0 0-124 0 0,1 1 64 0 0,-1-2-64 0 0,0 1 0 0 0,0-1 0 0 0,0 0 11 0 0,0 1 42 0 0,1 0-53 0 0,-1 0 0 0 0,0-1-124 0 0,0 1 63 0 0,1 0 193 0 0,-1-1 319 0 0,0 1-1041 0 0,1 0 625 0 0,-1 0-70 0 0,0-1-29 0 0,0 1 64 0 0,1 0 0 0 0,-1 0-13 0 0,0 0-274 0 0,1 1-243 0 0,-1-2 327 0 0,0 0 138 0 0,0 2 309 0 0,0-2-286 0 0,1 0 141 0 0,-1 1-246 0 0,0-1-31 0 0,0 1 84 0 0,0-1 94 0 0,1 1 0 0 0,-1-1-13 0 0,0 1-54 0 0,0-1 3 0 0,1 1 64 0 0,-1 0 0 0 0,0-1 0 0 0,0 0 0 0 0,0 0 0 0 0,0 1 0 0 0,0-1 0 0 0,0 0 0 0 0,0 1 0 0 0,1 0 0 0 0,-1-1 0 0 0,1 1 0 0 0,-1-1 0 0 0,0 1 0 0 0,0 0 0 0 0,0 0 0 0 0,0-1 0 0 0,0 1 0 0 0,0 0 0 0 0,0 0 0 0 0,0-1 0 0 0,1 1 0 0 0,-1-1 0 0 0,0 0 0 0 0,0 1 0 0 0,0 0-80 0 0,1 0 8 0 0,-1 0-14 0 0,0-1-78 0 0,0 1 110 0 0,0 0-18 0 0,0-1 72 0 0,0 1-64 0 0,0-1 64 0 0,1 0-10 0 0,-1 0-44 0 0,0 0 44 0 0,0 1-44 0 0,0 0 54 0 0,0-1 0 0 0,0 0 0 0 0,0 1 0 0 0,0-1 0 0 0,0 0 0 0 0,0 1 0 0 0,0 0-53 0 0,0-1 42 0 0,1 0 11 0 0,-1 1 0 0 0,0-1 0 0 0,0 1 0 0 0,0-1-10 0 0,0 1-44 0 0,0-1 54 0 0,0 0-10 0 0,1 1-54 0 0,0 0 236 0 0,-1-1 618 0 0,0 1-1487 0 0,0-1-427 0 0,1 2 1709 0 0,-1-2-1169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0,0-2 54 0 0,1 0 0 0 0,-1 1 0 0 0,0-1 0 0 0,0 2 0 0 0,0-2 0 0 0,1 0 0 0 0,-1 0 0 0 0,0 1 0 0 0,0-1 0 0 0,0 1 0 0 0,0 0 0 0 0,0-1 0 0 0,0 0 0 0 0,0 1-94 0 0,1-1-77 0 0,-1 2-188 0 0,0-2 275 0 0,1 1-66 0 0,-1 0 96 0 0,0-1 54 0 0,0 0-13 0 0,0 1-622 0 0,0 0 319 0 0,0 0-448 0 0,1 0 476 0 0,-1-1 224 0 0,0 1 64 0 0,0 0-10 0 0,0-1-44 0 0,0 1 54 0 0,1-1 0 0 0,-1 0 0 0 0,0 1 0 0 0,0 0-64 0 0,1-1 64 0 0,-1 1 0 0 0,0-1 75 0 0,0 1-22 0 0,0 0-53 0 0,1-1 54 0 0,-1 1-44 0 0,0 0-10 0 0,0-1 0 0 0,0 1 240 0 0,0 0-213 0 0,0 0 234 0 0,1-1-253 0 0,-1 0-264 0 0,0 1 478 0 0,0-1-454 0 0,0 1 469 0 0,0 0-184 0 0,0-1-53 0 0,1 1-13 0 0,-1 0-518 0 0,0 0 531 0 0,0-1 0 0 0,0 0 28 0 0,0 1 1071 0 0,1 0-970 0 0,-1 0-53 0 0,0-1 38 0 0,0 1-104 0 0,0-1-10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2 54 0 0,0-2-44 0 0,1 1-10 0 0,-1-1 0 0 0,0 0 0 0 0,1 1 0 0 0,-1-1 0 0 0,0 1 0 0 0,0-1 0 0 0,0 2 0 0 0,0-2 0 0 0,1 1 0 0 0,-1-1 0 0 0,0 2 0 0 0,0-2 0 0 0,0 1 0 0 0,1-1 0 0 0,0 2 0 0 0,-1-2 0 0 0,0 1 0 0 0,0-1 0 0 0,0 0 0 0 0,0 1 0 0 0,1 0 0 0 0,-1 0 0 0 0,0-1 0 0 0,1 2 0 0 0,-1-2 0 0 0,1 1 11 0 0,-1-1 224 0 0,1 2-225 0 0,-1-2-10 0 0,1 1 0 0 0,-1 0-10 0 0,0 0 44 0 0,0-1-34 0 0,1 1 0 0 0,-1-1 0 0 0,0 1 0 0 0,0-1 0 0 0,0 0 0 0 0,0 0 0 0 0,1 1 0 0 0,-1-1 0 0 0,0 1 0 0 0,0-1 0 0 0,0 0 0 0 0,1 1 0 0 0,-1-1 0 0 0,0 1 0 0 0,1-1 0 0 0,-1 1 0 0 0,0 0 0 0 0,0-1 0 0 0,0 1 0 0 0,1-1 0 0 0,-1 0 0 0 0,1 1 0 0 0,-1-1 0 0 0,0 1 0 0 0,0-1 0 0 0,0 0 0 0 0,0 0 0 0 0,1 1 0 0 0,-1-1 0 0 0,0 0 0 0 0,0 1 0 0 0,1 0 0 0 0,0-1 0 0 0,-1 1 0 0 0,0-1 0 0 0,0 0 0 0 0,0 1 0 0 0,0-1 0 0 0,0 0 0 0 0,0 0 0 0 0,1 1 0 0 0,-1-1 0 0 0,1 1 0 0 0,-1 0 0 0 0,0-1 0 0 0,1 0 0 0 0,-1 1 0 0 0,0-1 0 0 0,1 0-190 0 0,-1 0 248 0 0,0 0 10 0 0,0 0-14 0 0,0 0-44 0 0,0 1-10 0 0,0 0-73 0 0,0-1 5 0 0,1 0 4 0 0,-1 0 64 0 0,0 0 43 0 0,0 0-33 0 0,1 0-10 0 0,-1 0 0 0 0,0 1-10 0 0,0-1-33 0 0,0 0 32 0 0,1 0 11 0 0,-1 0 0 0 0,0 0 0 0 0,1 0 0 0 0,-1 0 0 0 0,0 0 0 0 0,1 1 64 0 0,-1-1 11 0 0,0 1-192 0 0,1-1 233 0 0,0 0-38 0 0,-1 0-78 0 0,0 0 0 0 0,0 0 0 0 0,0 0 0 0 0,0 0 11 0 0,2 0 128 0 0,-1 0 399 0 0,0 0-282 0 0,-1 0-244 0 0,0 0 47 0 0,0 0 12 0 0,1 0 14 0 0,-1 0-26 0 0,0 0 5 0 0,1 0-38 0 0,-1 0 318 0 0,1 0-208 0 0,-1 0-136 0 0,0 0 0 0 0,0 0 0 0 0,0-1 0 0 0,0 1 0 0 0,1 0 83 0 0,0-1 45 0 0,-1 1 57 0 0,1 0-173 0 0,-1 0-12 0 0,0 0 132 0 0,2 0 302 0 0,-2 0-437 0 0,0-1 3 0 0,0 1 301 0 0,2 0-151 0 0,-2 0-140 0 0,0 0 613 0 0,0 0-118 0 0,0 0 9 0 0,0 0-793 0 0,0 0-228 0 0,1 0-109 0 0,-1 0 616 0 0,0 0 0 0 0,1-1 0 0 0,-1 0 0 0 0,0 1 0 0 0,1 0 0 0 0,-1 0 0 0 0,1-1 0 0 0,-1 1 0 0 0,0 0 0 0 0,0-1 0 0 0,1 1 0 0 0,-1-1 0 0 0,1 1 0 0 0,-1-1 0 0 0,1 1 54 0 0,-1-1-44 0 0,0 0-10 0 0,1 1 11 0 0,-1-1 272 0 0,1 1 159 0 0,-1-1-455 0 0,0 1-238 0 0,1-1 515 0 0,-1 1-264 0 0,0 0 0 0 0,1-1 0 0 0,0 0 538 0 0,-1 1-860 0 0,0 0 178 0 0,0-1 144 0 0,0 1 0 0 0,1 0 0 0 0,-1 0 0 0 0,0-2 928 0 0,1 2-928 0 0,-1 0 0 0 0,1-1 0 0 0,-1 1 0 0 0,1-1 0 0 0,-1 0 0 0 0,1 0 64 0 0,-1 1-64 0 0,0-1 0 0 0,0 0 0 0 0,0 1 0 0 0,1-1-201 0 0,-1 0 362 0 0,0 0-161 0 0,0-1 0 0 0,0 2-186 0 0,1-1-160 0 0,-1 1 854 0 0,0-1-508 0 0,1 0 0 0 0,-1 1 0 0 0,0-1 0 0 0,1 0 0 0 0,-1 0 11 0 0,0 1 42 0 0,0 0-53 0 0,0-1 72 0 0,1 0-72 0 0,0 0 0 0 0,-1 0 0 0 0,0 1 0 0 0,0-2 0 0 0,0 2 0 0 0,0-1 0 0 0,0 0 0 0 0,0 0 0 0 0,1 0 0 0 0,-1 0 0 0 0,0 0 0 0 0,1 0 0 0 0,-1 0 0 0 0,0 1 0 0 0,1-1 0 0 0,-1 0 0 0 0,0 0 0 0 0,0 1 0 0 0,1-1 0 0 0,-1 0-520 0 0,0 0 354 0 0,0 0 306 0 0,1 0-646 0 0,-1 0 694 0 0,1 0-188 0 0,-1-1 0 0 0,0 2 0 0 0,1-1 0 0 0,-1 0 0 0 0,0 0 0 0 0,0 1 0 0 0,0-1 0 0 0,0 0 0 0 0,0 1 0 0 0,1-1 0 0 0,-1 0 0 0 0,0 1 0 0 0,1-2-168 0 0,-1 1 168 0 0,0 0 144 0 0,0 1-144 0 0,1-1 0 0 0,0-1-176 0 0,-1 2 366 0 0,0-1-116 0 0,0-1-74 0 0,0 1 0 0 0,0 0 0 0 0,0 1 0 0 0,0-1 0 0 0,1 1 0 0 0,-1-1-18 0 0,0 0-244 0 0,0 1 262 0 0,0-1 0 0 0,0 0 0 0 0,1 0 202 0 0,-1 0-320 0 0,1-1 238 0 0,-1 1-118 0 0,0 1 8 0 0,0-2-214 0 0,0 1 424 0 0,0-1-378 0 0,0 1 84 0 0,1 0 372 0 0,-1 0-596 0 0,0 0 530 0 0,0 1-452 0 0,0-1 208 0 0,1 0 12 0 0,-1 0 0 0 0,0 0 0 0 0,1 0 0 0 0,-1 0 0 0 0,0 0 0 0 0,0 1 152 0 0,1-3 456 0 0,-1 2-1129 0 0,1 1 1046 0 0,0-1-1109 0 0,-1 0 660 0 0,0-1-300 0 0,1 2 224 0 0,-1-2 0 0 0,0 0 728 0 0,0 2-728 0 0,1 0 0 0 0,-1 0 0 0 0,0 0 0 0 0,0 0 0 0 0,0 0 0 0 0,0 0 0 0 0,0 0 0 0 0,0-1 0 0 0,0 1 0 0 0,0 0 0 0 0,0 0 0 0 0,0 0 0 0 0,0-1 0 0 0,0 1 0 0 0,0 0 0 0 0,0 0-26 0 0,1-2-100 0 0,-1 1 126 0 0,1-2-64 0 0,-1 2 64 0 0,1-1-64 0 0,0 1 64 0 0,-1 0 0 0 0,0 0-126 0 0,0 0 172 0 0,0 0-46 0 0,1 0 0 0 0,-1 0-112 0 0,1 0 224 0 0,-1 0-112 0 0,0 0 0 0 0,1 0 0 0 0,-1 0 0 0 0,1 0 0 0 0,-1 0 0 0 0,0 1 0 0 0,0-1 0 0 0,1 0 0 0 0,-1 0 0 0 0,0 0 0 0 0,1 0-360 0 0,-1 0 784 0 0,0 1-752 0 0,0-2 200 0 0,0 2 128 0 0,1-1 0 0 0,0 0 0 0 0,-1 0 0 0 0,0 0 0 0 0,0 1 0 0 0,0-1 0 0 0,1 0 0 0 0,-1 1 416 0 0,0-1-192 0 0,1 0-224 0 0,0 0 0 0 0,-1 0 0 0 0,0-1 0 0 0,1 2 64 0 0,-1-2-64 0 0,1 1 0 0 0,0 1 0 0 0,-1-2 0 0 0,1 1 0 0 0,-1-1 0 0 0,1 2 0 0 0,0-1 0 0 0,-1 1 0 0 0,0-2 15 0 0,1 1 274 0 0,-1 1-214 0 0,1-2 42 0 0,-1 2-53 0 0,0-1-64 0 0,1 1 0 0 0,-1 0 665 0 0,0-1-1187 0 0,1 1 1046 0 0,-1-1-1063 0 0,1 1 539 0 0,-1 0 0 0 0,1-2 0 0 0,-1 2 0 0 0,0 0 0 0 0,2-1 0 0 0,-2 1 0 0 0,0 0 0 0 0,2-1 0 0 0,-2 1 0 0 0,1-1 24 0 0,-1 1-24 0 0,1 0 0 0 0,-1 0 92 0 0,0 0-180 0 0,0 0 60 0 0,1-1 28 0 0,0 1 0 0 0,-1 0 457 0 0,1 0-530 0 0,-1 0-103 0 0,0 0 296 0 0,0 0 9 0 0,0 0-17 0 0,1 0-89 0 0,-1 0-23 0 0,1 0-208 0 0,-1 0 79 0 0,0 0 30 0 0,0 0 151 0 0,0 0 68 0 0,0 0 9 0 0,0 0-17 0 0,0 0-89 0 0,0 0-23 0 0,0 0 0 0 0,1 0 0 0 0,-1 0 0 0 0,1 0-21 0 0,-1 0-81 0 0,0 0 1 0 0,0 0 42 0 0,0 0 334 0 0,0 0-259 0 0,0 0-16 0 0,0 0 0 0 0,0 0 0 0 0,0-1 0 0 0,0 1 0 0 0,0 0 0 0 0,0 0 0 0 0,1 0 0 0 0,-1 0 0 0 0,0 0-20 0 0,0 0-76 0 0,0 0-2 0 0,0 0 23 0 0,0 0 81 0 0,0 0 96 0 0,0 0-2 0 0,0 0 16 0 0,0 0-5599 0 0,0 0-2580 0 0</inkml:trace>
  <inkml:trace contextRef="#ctx0" brushRef="#br0" timeOffset="4">792 3 1840 0 0,'0'0'332'0'0,"0"0"723"0"0,0 0 317 0 0,0 0 61 0 0,0 0-140 0 0,0 0-616 0 0,0 0-270 0 0,0 0 261 0 0,0-1-431 0 0,0 1-39 0 0,0 0-6 0 0,0 0 8 0 0,0 0 33 0 0,0 0 14 0 0,0 0 1 0 0,0 0 18 0 0,0 0 80 0 0,0 0 406 0 0,0 0 1527 0 0,0 0 3855 0 0,0 0-5320 0 0,0 0-710 0 0,0 0 0 0 0,0 0 871 0 0,1 0-910 0 0,-1 0-54 0 0,1 0 109 0 0,-1 0 161 0 0,1 0-269 0 0,-1 0 52 0 0,1 0 488 0 0,0 1-552 0 0,-1-1-80 0 0,0 0-266 0 0,1 0 324 0 0,-1 1 22 0 0,0-1 0 0 0,1 0 0 0 0,-1 0 0 0 0,1 0 0 0 0,-1 1 0 0 0,1-1 0 0 0,0 0 0 0 0,-1 0 0 0 0,0 1 0 0 0,0-1 0 0 0,1 0 64 0 0,-1 0-64 0 0,0 1 0 0 0,0-1 11 0 0,0 0 32 0 0,1 0-33 0 0,0 1 186 0 0,-1-1-130 0 0,1 1-56 0 0,1 0 54 0 0,-2-1-64 0 0,0 0 0 0 0,0 0 0 0 0,1 0 0 0 0,-1 0 0 0 0,0 1 214 0 0,0-1-204 0 0,1 1-10 0 0,-1-1 0 0 0,1 1 0 0 0,-1-1 0 0 0,0 0 0 0 0,0 1-18 0 0,1 0 119 0 0,-1-1-88 0 0,0 0 51 0 0,0 1-64 0 0,1-1 0 0 0,0 2 0 0 0,-1-2 0 0 0,0 0 0 0 0,1 1 0 0 0,-1-1 0 0 0,0 1 52 0 0,1 0-48 0 0,-1 0-4 0 0,1-1 0 0 0,-1 2 0 0 0,0-2-280 0 0,1 1 531 0 0,-1 0-535 0 0,0 0 444 0 0,1 0-53 0 0,0 0-131 0 0,-1-1-186 0 0,0 0 98 0 0,0 1 536 0 0,0 0-424 0 0,1-1 0 0 0,-1 1 0 0 0,0-1 0 0 0,0 0 2 0 0,0 0 7 0 0,1 0 44 0 0,-1 0-53 0 0,0 1 0 0 0,0-1 54 0 0,0 2 32 0 0,1-1-26 0 0,-1-1-60 0 0,0 1 54 0 0,0 0 22 0 0,0-1 138 0 0,1 1-78 0 0,-1-1-124 0 0,0 1 112 0 0,1 0-124 0 0,-1 1 64 0 0,0-2-64 0 0,0 1 0 0 0,0-1 0 0 0,0 0 11 0 0,1 1 42 0 0,-1 0-53 0 0,0 0 0 0 0,0-1-124 0 0,0 1 63 0 0,0 0 193 0 0,0-1 319 0 0,1 1-1041 0 0,0 0 625 0 0,-1 0-70 0 0,0-1-29 0 0,0 1 64 0 0,1 0 0 0 0,-1 0-13 0 0,0 0-274 0 0,1 1-243 0 0,-1-2 327 0 0,0 0 138 0 0,1 2 309 0 0,-1-2-286 0 0,0 0 141 0 0,0 1-246 0 0,0-1-31 0 0,0 1 84 0 0,0-1 94 0 0,0 1 0 0 0,0-1-13 0 0,1 1-54 0 0,-1-1 3 0 0,0 1 64 0 0,0 0 0 0 0,1-1 0 0 0,-1 0 0 0 0,0 0 0 0 0,1 1 0 0 0,-1-1 0 0 0,0 0 0 0 0,0 1 0 0 0,0 0 0 0 0,0-1 0 0 0,0 1 0 0 0,0-1 0 0 0,0 1 0 0 0,0 0 0 0 0,1 0 0 0 0,-1-1 0 0 0,0 1 0 0 0,1 0 0 0 0,-1 0 0 0 0,0-1 0 0 0,0 1 0 0 0,0-1 0 0 0,0 0 0 0 0,0 1 0 0 0,0 0-80 0 0,1 0 8 0 0,-1 0-14 0 0,0-1-78 0 0,0 1 110 0 0,0 0-18 0 0,0-1 72 0 0,0 1-64 0 0,0-1 64 0 0,0 0-10 0 0,0 0-44 0 0,1 0 44 0 0,-2 1-44 0 0,2 0 54 0 0,-1-1 0 0 0,0 0 0 0 0,0 1 0 0 0,0-1 0 0 0,1 0 0 0 0,-2 1 0 0 0,1 0-53 0 0,1-1 42 0 0,-1 0 11 0 0,0 1 0 0 0,0-1 0 0 0,0 1 0 0 0,0-1-10 0 0,0 1-44 0 0,1-1 54 0 0,-1 0-10 0 0,0 1-54 0 0,0 0 236 0 0,0-1 618 0 0,1 1-1487 0 0,0-1-427 0 0,-1 2 1709 0 0,0-2-1169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0,1-2 54 0 0,-1 0 0 0 0,0 1 0 0 0,0-1 0 0 0,0 2 0 0 0,0-2 0 0 0,0 0 0 0 0,0 0 0 0 0,1 1 0 0 0,-1-1 0 0 0,0 1 0 0 0,0 0 0 0 0,0-1 0 0 0,1 0 0 0 0,-1 1-94 0 0,0-1-77 0 0,0 2-188 0 0,0-2 275 0 0,0 1-66 0 0,0 0 96 0 0,0-1 54 0 0,1 0-13 0 0,-1 1-622 0 0,0 0 319 0 0,0 0-448 0 0,1 0 476 0 0,-1-1 224 0 0,0 1 64 0 0,0 0-10 0 0,0-1-44 0 0,1 1 54 0 0,-1-1 0 0 0,0 0 0 0 0,0 1 0 0 0,0 0-64 0 0,0-1 64 0 0,0 1 0 0 0,1-1 75 0 0,-1 1-22 0 0,0 0-53 0 0,0-1 54 0 0,0 1-44 0 0,0 0-10 0 0,1-1 0 0 0,-1 1 240 0 0,1 0-213 0 0,-1 0 234 0 0,0-1-253 0 0,0 0-264 0 0,0 1 478 0 0,0-1-454 0 0,0 1 469 0 0,0 0-184 0 0,0-1-53 0 0,0 1-13 0 0,1 0-518 0 0,-1 0 531 0 0,0-1 0 0 0,0 0 28 0 0,1 1 1071 0 0,-1 0-970 0 0,0 0-53 0 0,0-1 38 0 0,0 1-104 0 0,0-1-10 0 0,0 0 0 0 0,0 0 0 0 0,0 0 0 0 0,0 0 0 0 0,1 0 0 0 0,-1 0 0 0 0,0 0 0 0 0,0 0 0 0 0,0 0 0 0 0,0 0 0 0 0,0 0 0 0 0,0 0 0 0 0,0 0 0 0 0,0 0 0 0 0,0 0 0 0 0,0 0 0 0 0,0 0 0 0 0,0 0 0 0 0,0 0 0 0 0,0 0 0 0 0,0 0 0 0 0,0 0 0 0 0,0 0 0 0 0,0 0 0 0 0,0 0 0 0 0,0 0 0 0 0,0 0 0 0 0,0 0 0 0 0,0 0 0 0 0,0 2 54 0 0,0-2-44 0 0,0 1-10 0 0,0-1 0 0 0,0 0 0 0 0,0 1 0 0 0,0-1 0 0 0,0 1 0 0 0,0-1 0 0 0,1 2 0 0 0,0-2 0 0 0,-1 1 0 0 0,0-1 0 0 0,0 2 0 0 0,0-2 0 0 0,1 1 0 0 0,-1-1 0 0 0,0 2 0 0 0,0-2 0 0 0,1 1 0 0 0,-1-1 0 0 0,1 0 0 0 0,-1 1 0 0 0,0 0 0 0 0,0 0 0 0 0,1-1 0 0 0,-1 2 0 0 0,0-2 0 0 0,1 1 11 0 0,-1-1 224 0 0,1 2-225 0 0,-1-2-10 0 0,0 1 0 0 0,0 0-10 0 0,1 0 44 0 0,-1-1-34 0 0,0 1 0 0 0,0-1 0 0 0,0 1 0 0 0,1-1 0 0 0,-1 0 0 0 0,1 0 0 0 0,-1 1 0 0 0,0-1 0 0 0,0 1 0 0 0,0-1 0 0 0,0 0 0 0 0,0 1 0 0 0,1-1 0 0 0,-1 1 0 0 0,0-1 0 0 0,0 1 0 0 0,1 0 0 0 0,0-1 0 0 0,-1 1 0 0 0,0-1 0 0 0,0 0 0 0 0,0 1 0 0 0,1-1 0 0 0,-1 1 0 0 0,0-1 0 0 0,1 0 0 0 0,-1 0 0 0 0,0 1 0 0 0,0-1 0 0 0,0 0 0 0 0,1 1 0 0 0,-1 0 0 0 0,0-1 0 0 0,0 1 0 0 0,0-1 0 0 0,0 0 0 0 0,1 1 0 0 0,-1-1 0 0 0,1 0 0 0 0,-1 0 0 0 0,0 1 0 0 0,0-1 0 0 0,1 1 0 0 0,-1 0 0 0 0,0-1 0 0 0,0 0 0 0 0,1 1 0 0 0,-1-1 0 0 0,1 0-190 0 0,-1 0 248 0 0,0 0 10 0 0,0 0-14 0 0,0 0-44 0 0,0 1-10 0 0,0 0-73 0 0,1-1 5 0 0,-1 0 4 0 0,0 0 64 0 0,0 0 43 0 0,0 0-33 0 0,0 0-10 0 0,0 0 0 0 0,1 1-10 0 0,-1-1-33 0 0,1 0 32 0 0,-1 0 11 0 0,0 0 0 0 0,0 0 0 0 0,0 0 0 0 0,0 0 0 0 0,1 0 0 0 0,-1 1 64 0 0,0-1 11 0 0,2 1-192 0 0,-2-1 233 0 0,0 0-38 0 0,0 0-78 0 0,1 0 0 0 0,-1 0 0 0 0,0 0 0 0 0,1 0 11 0 0,-1 0 128 0 0,1 0 399 0 0,1 0-282 0 0,-2 0-244 0 0,0 0 47 0 0,1 0 12 0 0,-1 0 14 0 0,0 0-26 0 0,0 0 5 0 0,0 0-38 0 0,1 0 318 0 0,0 0-208 0 0,-1 0-136 0 0,0 0 0 0 0,0 0 0 0 0,0-1 0 0 0,0 1 0 0 0,1 0 83 0 0,-1-1 45 0 0,1 1 57 0 0,0 0-173 0 0,-1 0-12 0 0,0 0 132 0 0,1 0 302 0 0,0 0-437 0 0,-1-1 3 0 0,1 1 301 0 0,-1 0-151 0 0,1 0-140 0 0,-1 0 613 0 0,0 0-118 0 0,0 0 9 0 0,0 0-793 0 0,0 0-228 0 0,0 0-109 0 0,1 0 616 0 0,-1 0 0 0 0,1-1 0 0 0,-1 0 0 0 0,0 1 0 0 0,1 0 0 0 0,0 0 0 0 0,-1-1 0 0 0,0 1 0 0 0,0 0 0 0 0,1-1 0 0 0,-1 1 0 0 0,0-1 0 0 0,1 1 0 0 0,-1-1 0 0 0,1 1 54 0 0,-1-1-44 0 0,1 0-10 0 0,-1 1 11 0 0,0-1 272 0 0,0 1 159 0 0,1-1-455 0 0,0 1-238 0 0,-1-1 515 0 0,0 1-264 0 0,0 0 0 0 0,1-1 0 0 0,0 0 538 0 0,-1 1-860 0 0,0 0 178 0 0,1-1 144 0 0,-1 1 0 0 0,0 0 0 0 0,0 0 0 0 0,1-2 928 0 0,-1 2-928 0 0,0 0 0 0 0,1-1 0 0 0,-1 1 0 0 0,1-1 0 0 0,-1 0 0 0 0,1 0 64 0 0,-1 1-64 0 0,0-1 0 0 0,0 0 0 0 0,0 1 0 0 0,0-1-201 0 0,0 0 362 0 0,1 0-161 0 0,0-1 0 0 0,-1 2-186 0 0,0-1-160 0 0,0 1 854 0 0,0-1-508 0 0,0 0 0 0 0,1 1 0 0 0,-1-1 0 0 0,1 0 0 0 0,-1 0 11 0 0,0 1 42 0 0,1 0-53 0 0,-1-1 72 0 0,0 0-72 0 0,0 0 0 0 0,1 0 0 0 0,-1 1 0 0 0,0-2 0 0 0,0 2 0 0 0,0-1 0 0 0,0 0 0 0 0,1 0 0 0 0,-1 0 0 0 0,0 0 0 0 0,0 0 0 0 0,1 0 0 0 0,-1 0 0 0 0,0 1 0 0 0,1-1 0 0 0,-1 0 0 0 0,0 0 0 0 0,1 1 0 0 0,-1-1 0 0 0,0 0-520 0 0,0 0 354 0 0,1 0 306 0 0,-1 0-646 0 0,0 0 694 0 0,0 0-188 0 0,1-1 0 0 0,-1 2 0 0 0,1-1 0 0 0,-1 0 0 0 0,0 0 0 0 0,0 1 0 0 0,1-1 0 0 0,-1 0 0 0 0,0 1 0 0 0,0-1 0 0 0,0 0 0 0 0,0 1 0 0 0,1-2-168 0 0,-1 1 168 0 0,1 0 144 0 0,-1 1-144 0 0,0-1 0 0 0,0-1-176 0 0,0 2 366 0 0,1-1-116 0 0,-1-1-74 0 0,0 1 0 0 0,0 0 0 0 0,0 1 0 0 0,0-1 0 0 0,0 1 0 0 0,0-1-18 0 0,0 0-244 0 0,1 1 262 0 0,-1-1 0 0 0,1 0 0 0 0,-1 0 202 0 0,0 0-320 0 0,0-1 238 0 0,1 1-118 0 0,-1 1 8 0 0,0-2-214 0 0,0 1 424 0 0,1-1-378 0 0,-1 1 84 0 0,0 0 372 0 0,0 0-596 0 0,0 0 530 0 0,0 1-452 0 0,0-1 208 0 0,1 0 12 0 0,-1 0 0 0 0,0 0 0 0 0,0 0 0 0 0,1 0 0 0 0,-1 0 0 0 0,1 1 152 0 0,-1-3 456 0 0,1 2-1129 0 0,-1 1 1046 0 0,0-1-1109 0 0,0 0 660 0 0,1-1-300 0 0,0 2 224 0 0,-1-2 0 0 0,1 0 728 0 0,-1 2-728 0 0,0 0 0 0 0,0 0 0 0 0,0 0 0 0 0,0 0 0 0 0,0 0 0 0 0,0 0 0 0 0,0 0 0 0 0,0-1 0 0 0,0 1 0 0 0,0 0 0 0 0,0 0 0 0 0,0 0 0 0 0,0-1 0 0 0,0 1 0 0 0,0 0 0 0 0,0 0-26 0 0,0-2-100 0 0,1 1 126 0 0,0-2-64 0 0,-1 2 64 0 0,1-1-64 0 0,-1 1 64 0 0,1 0 0 0 0,-1 0-126 0 0,0 0 172 0 0,1 0-46 0 0,-1 0 0 0 0,0 0-112 0 0,0 0 224 0 0,1 0-112 0 0,-1 0 0 0 0,0 0 0 0 0,0 0 0 0 0,2 0 0 0 0,-2 0 0 0 0,0 1 0 0 0,0-1 0 0 0,1 0 0 0 0,-1 0 0 0 0,1 0 0 0 0,-1 0-360 0 0,0 0 784 0 0,0 1-752 0 0,1-2 200 0 0,-1 2 128 0 0,0-1 0 0 0,0 0 0 0 0,0 0 0 0 0,1 0 0 0 0,-1 1 0 0 0,1-1 0 0 0,-1 0 0 0 0,0 1 416 0 0,1-1-192 0 0,-1 0-224 0 0,0 0 0 0 0,1 0 0 0 0,0-1 0 0 0,-1 2 64 0 0,0-2-64 0 0,1 1 0 0 0,-1 1 0 0 0,1-2 0 0 0,0 1 0 0 0,0-1 0 0 0,-1 2 0 0 0,0-1 0 0 0,1 1 0 0 0,-1-2 15 0 0,1 1 274 0 0,-1 1-214 0 0,1-2 42 0 0,-1 2-53 0 0,0-1-64 0 0,0 1 0 0 0,1 0 665 0 0,0-1-1187 0 0,-1 1 1046 0 0,0-1-1063 0 0,1 1 539 0 0,-1 0 0 0 0,1-2 0 0 0,-1 2 0 0 0,1 0 0 0 0,-1-1 0 0 0,1 1 0 0 0,0 0 0 0 0,0-1 0 0 0,-1 1 0 0 0,0-1 24 0 0,1 1-24 0 0,0 0 0 0 0,-1 0 92 0 0,0 0-180 0 0,0 0 60 0 0,1-1 28 0 0,-1 1 0 0 0,2 0 457 0 0,-2 0-530 0 0,0 0-103 0 0,0 0 296 0 0,0 0 9 0 0,1 0-17 0 0,-1 0-89 0 0,0 0-23 0 0,0 0-208 0 0,0 0 79 0 0,0 0 30 0 0,0 0 151 0 0,0 0 68 0 0,0 0 9 0 0,1 0-17 0 0,-1 0-89 0 0,1 0-23 0 0,-1 0 0 0 0,0 0 0 0 0,0 0 0 0 0,0 0-21 0 0,0 0-81 0 0,0 0 1 0 0,0 0 42 0 0,1 0 334 0 0,-1 0-259 0 0,0 0-16 0 0,0 0 0 0 0,0 0 0 0 0,0-1 0 0 0,0 1 0 0 0,0 0 0 0 0,0 0 0 0 0,0 0 0 0 0,1 0 0 0 0,-1 0-20 0 0,0 0-76 0 0,0 0-2 0 0,0 0 23 0 0,0 0 81 0 0,0 0 96 0 0,0 0-2 0 0,0 0 16 0 0,0 0-5599 0 0,0 0-2580 0 0</inkml:trace>
  <inkml:trace contextRef="#ctx0" brushRef="#br0" timeOffset="5">988 3 1840 0 0,'0'0'332'0'0,"0"0"723"0"0,0 0 317 0 0,0 0 61 0 0,0 0-140 0 0,0 0-616 0 0,0 0-270 0 0,0 0 261 0 0,0-1-431 0 0,0 1-39 0 0,0 0-6 0 0,0 0 8 0 0,0 0 33 0 0,0 0 14 0 0,0 0 1 0 0,0 0 18 0 0,0 0 80 0 0,0 0 406 0 0,0 0 1527 0 0,0 0 3855 0 0,0 0-5320 0 0,0 0-710 0 0,0 0 0 0 0,1 0 871 0 0,-1 0-910 0 0,0 0-54 0 0,1 0 109 0 0,-1 0 161 0 0,1 0-269 0 0,0 0 52 0 0,-1 0 488 0 0,1 1-552 0 0,-1-1-80 0 0,0 0-266 0 0,1 0 324 0 0,0 1 22 0 0,-1-1 0 0 0,0 0 0 0 0,0 0 0 0 0,1 0 0 0 0,-1 1 0 0 0,0-1 0 0 0,1 0 0 0 0,0 0 0 0 0,-1 1 0 0 0,0-1 0 0 0,1 0 64 0 0,-1 0-64 0 0,0 1 0 0 0,0-1 11 0 0,0 0 32 0 0,1 0-33 0 0,0 1 186 0 0,-1-1-130 0 0,2 1-56 0 0,-1 0 54 0 0,-1-1-64 0 0,0 0 0 0 0,0 0 0 0 0,1 0 0 0 0,-1 0 0 0 0,1 1 214 0 0,-1-1-204 0 0,0 1-10 0 0,0-1 0 0 0,0 1 0 0 0,1-1 0 0 0,-1 0 0 0 0,0 1-18 0 0,1 0 119 0 0,0-1-88 0 0,-1 0 51 0 0,0 1-64 0 0,0-1 0 0 0,1 2 0 0 0,-1-2 0 0 0,0 0 0 0 0,1 1 0 0 0,-1-1 0 0 0,0 1 52 0 0,1 0-48 0 0,-1 0-4 0 0,1-1 0 0 0,-1 2 0 0 0,0-2-280 0 0,1 1 531 0 0,-1 0-535 0 0,1 0 444 0 0,-1 0-53 0 0,1 0-131 0 0,-1-1-186 0 0,0 0 98 0 0,0 1 536 0 0,0 0-424 0 0,1-1 0 0 0,-1 1 0 0 0,0-1 0 0 0,0 0 2 0 0,0 0 7 0 0,1 0 44 0 0,-1 0-53 0 0,0 1 0 0 0,0-1 54 0 0,0 2 32 0 0,1-1-26 0 0,-1-1-60 0 0,1 1 54 0 0,-1 0 22 0 0,0-1 138 0 0,0 1-78 0 0,0-1-124 0 0,0 1 112 0 0,0 0-124 0 0,1 1 64 0 0,-1-2-64 0 0,0 1 0 0 0,0-1 0 0 0,1 0 11 0 0,-1 1 42 0 0,0 0-53 0 0,0 0 0 0 0,1-1-124 0 0,-1 1 63 0 0,0 0 193 0 0,0-1 319 0 0,0 1-1041 0 0,1 0 625 0 0,-1 0-70 0 0,0-1-29 0 0,0 1 64 0 0,0 0 0 0 0,0 0-13 0 0,1 0-274 0 0,0 1-243 0 0,-1-2 327 0 0,0 0 138 0 0,1 2 309 0 0,-1-2-286 0 0,0 0 141 0 0,0 1-246 0 0,0-1-31 0 0,0 1 84 0 0,0-1 94 0 0,0 1 0 0 0,0-1-13 0 0,1 1-54 0 0,0-1 3 0 0,-1 1 64 0 0,0 0 0 0 0,0-1 0 0 0,0 0 0 0 0,0 0 0 0 0,0 1 0 0 0,0-1 0 0 0,1 0 0 0 0,-1 1 0 0 0,0 0 0 0 0,0-1 0 0 0,0 1 0 0 0,0-1 0 0 0,0 1 0 0 0,1 0 0 0 0,-1 0 0 0 0,0-1 0 0 0,0 1 0 0 0,1 0 0 0 0,-1 0 0 0 0,0-1 0 0 0,0 1 0 0 0,0-1 0 0 0,0 0 0 0 0,0 1 0 0 0,0 0-80 0 0,1 0 8 0 0,-1 0-14 0 0,0-1-78 0 0,0 1 110 0 0,0 0-18 0 0,0-1 72 0 0,0 1-64 0 0,0-1 64 0 0,0 0-10 0 0,0 0-44 0 0,0 0 44 0 0,0 1-44 0 0,0 0 54 0 0,1-1 0 0 0,-1 0 0 0 0,0 1 0 0 0,0-1 0 0 0,0 0 0 0 0,0 1 0 0 0,0 0-53 0 0,0-1 42 0 0,1 0 11 0 0,-1 1 0 0 0,0-1 0 0 0,0 1 0 0 0,0-1-10 0 0,1 1-44 0 0,-1-1 54 0 0,0 0-10 0 0,0 1-54 0 0,1 0 236 0 0,-1-1 618 0 0,0 1-1487 0 0,0-1-427 0 0,1 2 1709 0 0,-1-2-1169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0,0-2 54 0 0,1 0 0 0 0,-1 1 0 0 0,0-1 0 0 0,1 2 0 0 0,-1-2 0 0 0,0 0 0 0 0,0 0 0 0 0,0 1 0 0 0,0-1 0 0 0,0 1 0 0 0,0 0 0 0 0,1-1 0 0 0,-1 0 0 0 0,0 1-94 0 0,0-1-77 0 0,0 2-188 0 0,0-2 275 0 0,0 1-66 0 0,0 0 96 0 0,1-1 54 0 0,-1 0-13 0 0,0 1-622 0 0,0 0 319 0 0,1 0-448 0 0,-1 0 476 0 0,0-1 224 0 0,0 1 64 0 0,0 0-10 0 0,0-1-44 0 0,0 1 54 0 0,1-1 0 0 0,-1 0 0 0 0,0 1 0 0 0,0 0-64 0 0,0-1 64 0 0,0 1 0 0 0,1-1 75 0 0,-1 1-22 0 0,0 0-53 0 0,1-1 54 0 0,-1 1-44 0 0,0 0-10 0 0,0-1 0 0 0,0 1 240 0 0,0 0-213 0 0,1 0 234 0 0,-1-1-253 0 0,0 0-264 0 0,0 1 478 0 0,0-1-454 0 0,0 1 469 0 0,0 0-184 0 0,0-1-53 0 0,0 1-13 0 0,0 0-518 0 0,1 0 531 0 0,-1-1 0 0 0,0 0 28 0 0,1 1 1071 0 0,-1 0-970 0 0,0 0-53 0 0,0-1 38 0 0,0 1-104 0 0,1-1-10 0 0,-1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2 54 0 0,0-2-44 0 0,0 1-10 0 0,0-1 0 0 0,0 0 0 0 0,0 1 0 0 0,0-1 0 0 0,0 1 0 0 0,0-1 0 0 0,1 2 0 0 0,0-2 0 0 0,-1 1 0 0 0,0-1 0 0 0,0 2 0 0 0,0-2 0 0 0,1 1 0 0 0,-1-1 0 0 0,1 2 0 0 0,-1-2 0 0 0,0 1 0 0 0,0-1 0 0 0,0 0 0 0 0,1 1 0 0 0,-1 0 0 0 0,0 0 0 0 0,0-1 0 0 0,2 2 0 0 0,-2-2 0 0 0,0 1 11 0 0,0-1 224 0 0,1 2-225 0 0,-1-2-10 0 0,0 1 0 0 0,0 0-10 0 0,1 0 44 0 0,-1-1-34 0 0,1 1 0 0 0,-1-1 0 0 0,0 1 0 0 0,0-1 0 0 0,0 0 0 0 0,0 0 0 0 0,1 1 0 0 0,-1-1 0 0 0,0 1 0 0 0,0-1 0 0 0,0 0 0 0 0,0 1 0 0 0,1-1 0 0 0,-1 1 0 0 0,1-1 0 0 0,-1 1 0 0 0,0 0 0 0 0,0-1 0 0 0,1 1 0 0 0,-1-1 0 0 0,0 0 0 0 0,0 1 0 0 0,1-1 0 0 0,-1 1 0 0 0,1-1 0 0 0,-1 0 0 0 0,0 0 0 0 0,0 1 0 0 0,0-1 0 0 0,0 0 0 0 0,1 1 0 0 0,-1 0 0 0 0,0-1 0 0 0,0 1 0 0 0,0-1 0 0 0,0 0 0 0 0,1 1 0 0 0,-1-1 0 0 0,0 0 0 0 0,0 0 0 0 0,1 1 0 0 0,-1-1 0 0 0,1 1 0 0 0,0 0 0 0 0,-1-1 0 0 0,0 0 0 0 0,0 1 0 0 0,0-1 0 0 0,1 0-190 0 0,-1 0 248 0 0,0 0 10 0 0,0 0-14 0 0,0 0-44 0 0,0 1-10 0 0,0 0-73 0 0,1-1 5 0 0,-1 0 4 0 0,0 0 64 0 0,0 0 43 0 0,0 0-33 0 0,1 0-10 0 0,-1 0 0 0 0,0 1-10 0 0,0-1-33 0 0,1 0 32 0 0,-1 0 11 0 0,0 0 0 0 0,0 0 0 0 0,0 0 0 0 0,0 0 0 0 0,1 0 0 0 0,0 1 64 0 0,-1-1 11 0 0,1 1-192 0 0,-1-1 233 0 0,0 0-38 0 0,0 0-78 0 0,0 0 0 0 0,1 0 0 0 0,-1 0 0 0 0,1 0 11 0 0,0 0 128 0 0,-1 0 399 0 0,2 0-282 0 0,-2 0-244 0 0,0 0 47 0 0,1 0 12 0 0,-1 0 14 0 0,0 0-26 0 0,0 0 5 0 0,0 0-38 0 0,1 0 318 0 0,0 0-208 0 0,-1 0-136 0 0,0 0 0 0 0,0 0 0 0 0,0-1 0 0 0,0 1 0 0 0,1 0 83 0 0,0-1 45 0 0,-1 1 57 0 0,1 0-173 0 0,-1 0-12 0 0,0 0 132 0 0,2 0 302 0 0,-2 0-437 0 0,0-1 3 0 0,0 1 301 0 0,1 0-151 0 0,0 0-140 0 0,0 0 613 0 0,-1 0-118 0 0,0 0 9 0 0,0 0-793 0 0,0 0-228 0 0,0 0-109 0 0,0 0 616 0 0,0 0 0 0 0,1-1 0 0 0,-1 0 0 0 0,0 1 0 0 0,1 0 0 0 0,-1 0 0 0 0,1-1 0 0 0,-1 1 0 0 0,0 0 0 0 0,1-1 0 0 0,-1 1 0 0 0,0-1 0 0 0,1 1 0 0 0,0-1 0 0 0,-1 1 54 0 0,0-1-44 0 0,0 0-10 0 0,1 1 11 0 0,-1-1 272 0 0,1 1 159 0 0,-1-1-455 0 0,1 1-238 0 0,-1-1 515 0 0,0 1-264 0 0,0 0 0 0 0,1-1 0 0 0,0 0 538 0 0,-1 1-860 0 0,0 0 178 0 0,0-1 144 0 0,0 1 0 0 0,1 0 0 0 0,-1 0 0 0 0,1-2 928 0 0,-1 2-928 0 0,1 0 0 0 0,-1-1 0 0 0,0 1 0 0 0,1-1 0 0 0,-1 0 0 0 0,1 0 64 0 0,-1 1-64 0 0,0-1 0 0 0,0 0 0 0 0,1 1 0 0 0,-1-1-201 0 0,0 0 362 0 0,0 0-161 0 0,1-1 0 0 0,-1 2-186 0 0,0-1-160 0 0,0 1 854 0 0,0-1-508 0 0,0 0 0 0 0,1 1 0 0 0,0-1 0 0 0,-1 0 0 0 0,0 0 11 0 0,0 1 42 0 0,0 0-53 0 0,1-1 72 0 0,-1 0-72 0 0,0 0 0 0 0,1 0 0 0 0,-1 1 0 0 0,0-2 0 0 0,0 2 0 0 0,0-1 0 0 0,1 0 0 0 0,-1 0 0 0 0,0 0 0 0 0,0 0 0 0 0,0 0 0 0 0,1 0 0 0 0,-1 0 0 0 0,0 1 0 0 0,1-1 0 0 0,-1 0 0 0 0,0 0 0 0 0,1 1 0 0 0,-1-1 0 0 0,0 0-520 0 0,0 0 354 0 0,1 0 306 0 0,0 0-646 0 0,-1 0 694 0 0,0 0-188 0 0,0-1 0 0 0,0 2 0 0 0,1-1 0 0 0,-1 0 0 0 0,0 0 0 0 0,0 1 0 0 0,0-1 0 0 0,0 0 0 0 0,1 1 0 0 0,-1-1 0 0 0,0 0 0 0 0,1 1 0 0 0,-1-2-168 0 0,1 1 168 0 0,-1 0 144 0 0,0 1-144 0 0,0-1 0 0 0,0-1-176 0 0,0 2 366 0 0,1-1-116 0 0,-1-1-74 0 0,0 1 0 0 0,0 0 0 0 0,0 1 0 0 0,1-1 0 0 0,-1 1 0 0 0,0-1-18 0 0,0 0-244 0 0,0 1 262 0 0,0-1 0 0 0,0 0 0 0 0,1 0 202 0 0,-1 0-320 0 0,0-1 238 0 0,1 1-118 0 0,-1 1 8 0 0,0-2-214 0 0,1 1 424 0 0,-1-1-378 0 0,0 1 84 0 0,0 0 372 0 0,0 0-596 0 0,0 0 530 0 0,0 1-452 0 0,0-1 208 0 0,1 0 12 0 0,-1 0 0 0 0,0 0 0 0 0,1 0 0 0 0,-1 0 0 0 0,0 0 0 0 0,0 1 152 0 0,1-3 456 0 0,0 2-1129 0 0,-1 1 1046 0 0,0-1-1109 0 0,1 0 660 0 0,-1-1-300 0 0,1 2 224 0 0,-1-2 0 0 0,1 0 728 0 0,-1 2-728 0 0,0 0 0 0 0,0 0 0 0 0,0 0 0 0 0,0 0 0 0 0,0 0 0 0 0,0 0 0 0 0,0 0 0 0 0,0-1 0 0 0,0 1 0 0 0,0 0 0 0 0,0 0 0 0 0,0 0 0 0 0,0-1 0 0 0,0 1 0 0 0,0 0 0 0 0,0 0-26 0 0,1-2-100 0 0,-1 1 126 0 0,1-2-64 0 0,0 2 64 0 0,0-1-64 0 0,-1 1 64 0 0,0 0 0 0 0,0 0-126 0 0,0 0 172 0 0,1 0-46 0 0,-1 0 0 0 0,0 0-112 0 0,0 0 224 0 0,1 0-112 0 0,-1 0 0 0 0,1 0 0 0 0,-1 0 0 0 0,1 0 0 0 0,-1 0 0 0 0,0 1 0 0 0,0-1 0 0 0,0 0 0 0 0,1 0 0 0 0,0 0 0 0 0,-1 0-360 0 0,0 0 784 0 0,0 1-752 0 0,1-2 200 0 0,-1 2 128 0 0,0-1 0 0 0,0 0 0 0 0,0 0 0 0 0,1 0 0 0 0,-1 1 0 0 0,1-1 0 0 0,-1 0 0 0 0,0 1 416 0 0,0-1-192 0 0,1 0-224 0 0,-1 0 0 0 0,1 0 0 0 0,0-1 0 0 0,-1 2 64 0 0,0-2-64 0 0,1 1 0 0 0,0 1 0 0 0,-1-2 0 0 0,1 1 0 0 0,0-1 0 0 0,-1 2 0 0 0,1-1 0 0 0,-1 1 0 0 0,0-2 15 0 0,1 1 274 0 0,-1 1-214 0 0,1-2 42 0 0,-1 2-53 0 0,0-1-64 0 0,1 1 0 0 0,-1 0 665 0 0,0-1-1187 0 0,1 1 1046 0 0,-1-1-1063 0 0,1 1 539 0 0,0 0 0 0 0,-1-2 0 0 0,1 2 0 0 0,-1 0 0 0 0,0-1 0 0 0,1 1 0 0 0,-1 0 0 0 0,2-1 0 0 0,-2 1 0 0 0,0-1 24 0 0,1 1-24 0 0,0 0 0 0 0,-1 0 92 0 0,0 0-180 0 0,0 0 60 0 0,1-1 28 0 0,0 1 0 0 0,0 0 457 0 0,-1 0-530 0 0,0 0-103 0 0,0 0 296 0 0,0 0 9 0 0,1 0-17 0 0,-1 0-89 0 0,0 0-23 0 0,1 0-208 0 0,-1 0 79 0 0,0 0 30 0 0,0 0 151 0 0,0 0 68 0 0,0 0 9 0 0,0 0-17 0 0,0 0-89 0 0,1 0-23 0 0,-1 0 0 0 0,0 0 0 0 0,0 0 0 0 0,0 0-21 0 0,0 0-81 0 0,0 0 1 0 0,0 0 42 0 0,0 0 334 0 0,1 0-259 0 0,-1 0-16 0 0,0 0 0 0 0,1 0 0 0 0,-1-1 0 0 0,0 1 0 0 0,0 0 0 0 0,0 0 0 0 0,0 0 0 0 0,0 0 0 0 0,0 0-20 0 0,0 0-76 0 0,0 0-2 0 0,0 0 23 0 0,0 0 81 0 0,0 0 96 0 0,0 0-2 0 0,1 0 16 0 0,-1 0-5599 0 0,0 0-2580 0 0</inkml:trace>
  <inkml:trace contextRef="#ctx0" brushRef="#br0" timeOffset="6">1191 3 1840 0 0,'0'0'332'0'0,"0"0"723"0"0,0 0 317 0 0,0 0 61 0 0,0 0-140 0 0,0 0-616 0 0,0 0-270 0 0,0 0 261 0 0,0-1-431 0 0,0 1-39 0 0,0 0-6 0 0,0 0 8 0 0,0 0 33 0 0,0 0 14 0 0,0 0 1 0 0,0 0 18 0 0,0 0 80 0 0,-1 0 406 0 0,1 0 1527 0 0,0 0 3855 0 0,1 0-5320 0 0,-1 0-710 0 0,0 0 0 0 0,0 0 871 0 0,1 0-910 0 0,-1 0-54 0 0,1 0 109 0 0,-1 0 161 0 0,1 0-269 0 0,-1 0 52 0 0,1 0 488 0 0,-1 1-552 0 0,1-1-80 0 0,-1 0-266 0 0,1 0 324 0 0,-1 1 22 0 0,0-1 0 0 0,0 0 0 0 0,1 0 0 0 0,0 0 0 0 0,-1 1 0 0 0,0-1 0 0 0,1 0 0 0 0,-1 0 0 0 0,1 1 0 0 0,-1-1 0 0 0,1 0 64 0 0,-1 0-64 0 0,0 1 0 0 0,0-1 11 0 0,0 0 32 0 0,1 0-33 0 0,0 1 186 0 0,-1-1-130 0 0,1 1-56 0 0,1 0 54 0 0,-2-1-64 0 0,0 0 0 0 0,0 0 0 0 0,1 0 0 0 0,-1 0 0 0 0,0 1 214 0 0,0-1-204 0 0,1 1-10 0 0,-1-1 0 0 0,0 1 0 0 0,1-1 0 0 0,-1 0 0 0 0,0 1-18 0 0,1 0 119 0 0,-1-1-88 0 0,0 0 51 0 0,0 1-64 0 0,1-1 0 0 0,0 2 0 0 0,-1-2 0 0 0,0 0 0 0 0,0 1 0 0 0,1-1 0 0 0,-1 1 52 0 0,1 0-48 0 0,-1 0-4 0 0,1-1 0 0 0,-1 2 0 0 0,0-2-280 0 0,1 1 531 0 0,-1 0-535 0 0,0 0 444 0 0,1 0-53 0 0,-1 0-131 0 0,1-1-186 0 0,-2 0 98 0 0,2 1 536 0 0,-1 0-424 0 0,1-1 0 0 0,-1 1 0 0 0,0-1 0 0 0,0 0 2 0 0,0 0 7 0 0,1 0 44 0 0,-1 0-53 0 0,0 1 0 0 0,0-1 54 0 0,0 2 32 0 0,1-1-26 0 0,-1-1-60 0 0,0 1 54 0 0,0 0 22 0 0,0-1 138 0 0,0 1-78 0 0,1-1-124 0 0,-1 1 112 0 0,0 0-124 0 0,1 1 64 0 0,-1-2-64 0 0,0 1 0 0 0,0-1 0 0 0,0 0 11 0 0,1 1 42 0 0,-1 0-53 0 0,0 0 0 0 0,0-1-124 0 0,0 1 63 0 0,0 0 193 0 0,1-1 319 0 0,-1 1-1041 0 0,1 0 625 0 0,-1 0-70 0 0,0-1-29 0 0,0 1 64 0 0,0 0 0 0 0,0 0-13 0 0,1 0-274 0 0,0 1-243 0 0,-1-2 327 0 0,0 0 138 0 0,1 2 309 0 0,-1-2-286 0 0,0 0 141 0 0,0 1-246 0 0,0-1-31 0 0,0 1 84 0 0,0-1 94 0 0,0 1 0 0 0,0-1-13 0 0,1 1-54 0 0,-1-1 3 0 0,0 1 64 0 0,0 0 0 0 0,1-1 0 0 0,-1 0 0 0 0,0 0 0 0 0,0 1 0 0 0,0-1 0 0 0,1 0 0 0 0,-1 1 0 0 0,0 0 0 0 0,0-1 0 0 0,0 1 0 0 0,0-1 0 0 0,0 1 0 0 0,1 0 0 0 0,-1 0 0 0 0,0-1 0 0 0,0 1 0 0 0,0 0 0 0 0,0 0 0 0 0,0-1 0 0 0,0 1 0 0 0,0-1 0 0 0,1 0 0 0 0,-1 1 0 0 0,0 0-80 0 0,1 0 8 0 0,-1 0-14 0 0,0-1-78 0 0,0 1 110 0 0,0 0-18 0 0,0-1 72 0 0,0 1-64 0 0,0-1 64 0 0,0 0-10 0 0,0 0-44 0 0,0 0 44 0 0,0 1-44 0 0,0 0 54 0 0,0-1 0 0 0,0 0 0 0 0,1 1 0 0 0,0-1 0 0 0,-1 0 0 0 0,-1 1 0 0 0,1 0-53 0 0,1-1 42 0 0,-1 0 11 0 0,0 1 0 0 0,0-1 0 0 0,0 1 0 0 0,0-1-10 0 0,0 1-44 0 0,1-1 54 0 0,-1 0-10 0 0,0 1-54 0 0,0 0 236 0 0,0-1 618 0 0,1 1-1487 0 0,-1-1-427 0 0,1 2 1709 0 0,-1-2-1169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0,0-2 54 0 0,1 0 0 0 0,-1 1 0 0 0,0-1 0 0 0,0 2 0 0 0,0-2 0 0 0,0 0 0 0 0,0 0 0 0 0,1 1 0 0 0,-1-1 0 0 0,0 1 0 0 0,0 0 0 0 0,0-1 0 0 0,1 0 0 0 0,-1 1-94 0 0,0-1-77 0 0,0 2-188 0 0,0-2 275 0 0,0 1-66 0 0,0 0 96 0 0,0-1 54 0 0,1 0-13 0 0,-1 1-622 0 0,0 0 319 0 0,0 0-448 0 0,0 0 476 0 0,0-1 224 0 0,0 1 64 0 0,1 0-10 0 0,-1-1-44 0 0,1 1 54 0 0,-1-1 0 0 0,0 0 0 0 0,0 1 0 0 0,0 0-64 0 0,0-1 64 0 0,0 1 0 0 0,1-1 75 0 0,-1 1-22 0 0,0 0-53 0 0,0-1 54 0 0,0 1-44 0 0,0 0-10 0 0,1-1 0 0 0,-1 1 240 0 0,0 0-213 0 0,0 0 234 0 0,1-1-253 0 0,-1 0-264 0 0,0 1 478 0 0,0-1-454 0 0,0 1 469 0 0,0 0-184 0 0,0-1-53 0 0,0 1-13 0 0,1 0-518 0 0,-1 0 531 0 0,0-1 0 0 0,0 0 28 0 0,0 1 1071 0 0,0 0-970 0 0,1 0-53 0 0,-1-1 38 0 0,0 1-104 0 0,0-1-10 0 0,0 0 0 0 0,0 0 0 0 0,0 0 0 0 0,1 0 0 0 0,-1 0 0 0 0,0 0 0 0 0,0 0 0 0 0,0 0 0 0 0,0 0 0 0 0,0 0 0 0 0,0 0 0 0 0,0 0 0 0 0,0 0 0 0 0,0 0 0 0 0,0 0 0 0 0,0 0 0 0 0,0 0 0 0 0,0 0 0 0 0,0 0 0 0 0,0 0 0 0 0,0 0 0 0 0,0 0 0 0 0,0 0 0 0 0,0 0 0 0 0,0 0 0 0 0,0 0 0 0 0,0 0 0 0 0,0 0 0 0 0,0 0 0 0 0,0 2 54 0 0,0-2-44 0 0,0 1-10 0 0,0-1 0 0 0,0 0 0 0 0,0 1 0 0 0,0-1 0 0 0,0 1 0 0 0,0-1 0 0 0,1 2 0 0 0,0-2 0 0 0,-1 1 0 0 0,0-1 0 0 0,0 2 0 0 0,0-2 0 0 0,1 1 0 0 0,-1-1 0 0 0,0 2 0 0 0,0-2 0 0 0,1 1 0 0 0,-1-1 0 0 0,0 0 0 0 0,0 1 0 0 0,1 0 0 0 0,-1 0 0 0 0,0-1 0 0 0,1 2 0 0 0,-1-2 0 0 0,0 1 11 0 0,1-1 224 0 0,0 2-225 0 0,-1-2-10 0 0,0 1 0 0 0,0 0-10 0 0,1 0 44 0 0,-1-1-34 0 0,0 1 0 0 0,0-1 0 0 0,0 1 0 0 0,1-1 0 0 0,-1 0 0 0 0,1 0 0 0 0,-1 1 0 0 0,0-1 0 0 0,0 1 0 0 0,0-1 0 0 0,0 0 0 0 0,0 1 0 0 0,0-1 0 0 0,1 1 0 0 0,-1-1 0 0 0,0 1 0 0 0,1 0 0 0 0,-1-1 0 0 0,0 1 0 0 0,1-1 0 0 0,-1 0 0 0 0,0 1 0 0 0,0-1 0 0 0,1 1 0 0 0,-1-1 0 0 0,0 0 0 0 0,0 0 0 0 0,0 1 0 0 0,0-1 0 0 0,1 0 0 0 0,0 1 0 0 0,-1 0 0 0 0,0-1 0 0 0,0 1 0 0 0,0-1 0 0 0,0 0 0 0 0,1 1 0 0 0,-1-1 0 0 0,0 0 0 0 0,0 0 0 0 0,1 1 0 0 0,-1-1 0 0 0,1 1 0 0 0,-1 0 0 0 0,0-1 0 0 0,0 0 0 0 0,0 1 0 0 0,1-1 0 0 0,0 0-190 0 0,-1 0 248 0 0,0 0 10 0 0,0 0-14 0 0,0 0-44 0 0,0 1-10 0 0,0 0-73 0 0,0-1 5 0 0,1 0 4 0 0,-1 0 64 0 0,0 0 43 0 0,0 0-33 0 0,0 0-10 0 0,0 0 0 0 0,1 1-10 0 0,-1-1-33 0 0,1 0 32 0 0,-1 0 11 0 0,0 0 0 0 0,0 0 0 0 0,0 0 0 0 0,0 0 0 0 0,1 0 0 0 0,-1 1 64 0 0,0-1 11 0 0,1 1-192 0 0,0-1 233 0 0,-1 0-38 0 0,0 0-78 0 0,1 0 0 0 0,-1 0 0 0 0,0 0 0 0 0,0 0 11 0 0,2 0 128 0 0,-2 0 399 0 0,2 0-282 0 0,-2 0-244 0 0,0 0 47 0 0,1 0 12 0 0,-1 0 14 0 0,0 0-26 0 0,0 0 5 0 0,0 0-38 0 0,1 0 318 0 0,0 0-208 0 0,-1 0-136 0 0,0 0 0 0 0,0 0 0 0 0,0-1 0 0 0,0 1 0 0 0,1 0 83 0 0,-1-1 45 0 0,1 1 57 0 0,0 0-173 0 0,-1 0-12 0 0,0 0 132 0 0,1 0 302 0 0,-1 0-437 0 0,1-1 3 0 0,-1 1 301 0 0,1 0-151 0 0,0 0-140 0 0,-1 0 613 0 0,0 0-118 0 0,0 0 9 0 0,0 0-793 0 0,0 0-228 0 0,0 0-109 0 0,1 0 616 0 0,-1 0 0 0 0,1-1 0 0 0,-1 0 0 0 0,0 1 0 0 0,1 0 0 0 0,-1 0 0 0 0,0-1 0 0 0,1 1 0 0 0,-1 0 0 0 0,1-1 0 0 0,-1 1 0 0 0,0-1 0 0 0,1 1 0 0 0,-1-1 0 0 0,0 1 54 0 0,1-1-44 0 0,-1 0-10 0 0,1 1 11 0 0,-1-1 272 0 0,0 1 159 0 0,1-1-455 0 0,0 1-238 0 0,-1-1 515 0 0,0 1-264 0 0,0 0 0 0 0,1-1 0 0 0,0 0 538 0 0,-1 1-860 0 0,0 0 178 0 0,0-1 144 0 0,0 1 0 0 0,1 0 0 0 0,-1 0 0 0 0,1-2 928 0 0,-1 2-928 0 0,0 0 0 0 0,1-1 0 0 0,-1 1 0 0 0,1-1 0 0 0,-1 0 0 0 0,0 0 64 0 0,0 1-64 0 0,1-1 0 0 0,-1 0 0 0 0,0 1 0 0 0,0-1-201 0 0,0 0 362 0 0,1 0-161 0 0,0-1 0 0 0,-1 2-186 0 0,0-1-160 0 0,0 1 854 0 0,0-1-508 0 0,0 0 0 0 0,1 1 0 0 0,-1-1 0 0 0,0 0 0 0 0,1 0 11 0 0,-1 1 42 0 0,0 0-53 0 0,0-1 72 0 0,1 0-72 0 0,-1 0 0 0 0,1 0 0 0 0,-1 1 0 0 0,0-2 0 0 0,0 2 0 0 0,0-1 0 0 0,0 0 0 0 0,0 0 0 0 0,0 0 0 0 0,1 0 0 0 0,-1 0 0 0 0,1 0 0 0 0,-1 0 0 0 0,0 1 0 0 0,0-1 0 0 0,1 0 0 0 0,-1 0 0 0 0,1 1 0 0 0,-1-1 0 0 0,0 0-520 0 0,0 0 354 0 0,1 0 306 0 0,-1 0-646 0 0,0 0 694 0 0,0 0-188 0 0,1-1 0 0 0,-1 2 0 0 0,1-1 0 0 0,-1 0 0 0 0,0 0 0 0 0,0 1 0 0 0,0-1 0 0 0,0 0 0 0 0,0 1 0 0 0,1-1 0 0 0,-1 0 0 0 0,0 1 0 0 0,1-2-168 0 0,-1 1 168 0 0,1 0 144 0 0,-1 1-144 0 0,0-1 0 0 0,0-1-176 0 0,0 2 366 0 0,1-1-116 0 0,-1-1-74 0 0,0 1 0 0 0,0 0 0 0 0,0 1 0 0 0,0-1 0 0 0,0 1 0 0 0,0-1-18 0 0,0 0-244 0 0,1 1 262 0 0,-1-1 0 0 0,0 0 0 0 0,1 0 202 0 0,-1 0-320 0 0,0-1 238 0 0,1 1-118 0 0,-1 1 8 0 0,0-2-214 0 0,0 1 424 0 0,0-1-378 0 0,0 1 84 0 0,0 0 372 0 0,0 0-596 0 0,1 0 530 0 0,-1 1-452 0 0,0-1 208 0 0,1 0 12 0 0,-1 0 0 0 0,0 0 0 0 0,0 0 0 0 0,0 0 0 0 0,1 0 0 0 0,-1 1 152 0 0,1-3 456 0 0,0 2-1129 0 0,-1 1 1046 0 0,0-1-1109 0 0,0 0 660 0 0,1-1-300 0 0,0 2 224 0 0,-1-2 0 0 0,1 0 728 0 0,-1 2-728 0 0,0 0 0 0 0,0 0 0 0 0,0 0 0 0 0,0 0 0 0 0,0 0 0 0 0,0 0 0 0 0,0 0 0 0 0,0-1 0 0 0,0 1 0 0 0,0 0 0 0 0,0 0 0 0 0,0 0 0 0 0,0-1 0 0 0,0 1 0 0 0,0 0 0 0 0,0 0-26 0 0,0-2-100 0 0,1 1 126 0 0,0-2-64 0 0,-1 2 64 0 0,1-1-64 0 0,-1 1 64 0 0,0 0 0 0 0,0 0-126 0 0,1 0 172 0 0,0 0-46 0 0,-1 0 0 0 0,0 0-112 0 0,0 0 224 0 0,1 0-112 0 0,-1 0 0 0 0,0 0 0 0 0,0 0 0 0 0,2 0 0 0 0,-2 0 0 0 0,0 1 0 0 0,0-1 0 0 0,0 0 0 0 0,1 0 0 0 0,-1 0 0 0 0,0 0-360 0 0,1 0 784 0 0,-1 1-752 0 0,1-2 200 0 0,-1 2 128 0 0,0-1 0 0 0,0 0 0 0 0,0 0 0 0 0,1 0 0 0 0,-1 1 0 0 0,0-1 0 0 0,0 0 0 0 0,1 1 416 0 0,-1-1-192 0 0,1 0-224 0 0,-1 0 0 0 0,1 0 0 0 0,-1-1 0 0 0,1 2 64 0 0,-1-2-64 0 0,1 1 0 0 0,-1 1 0 0 0,1-2 0 0 0,0 1 0 0 0,0-1 0 0 0,-1 2 0 0 0,0-1 0 0 0,0 1 0 0 0,1-2 15 0 0,0 1 274 0 0,-1 1-214 0 0,1-2 42 0 0,-1 2-53 0 0,0-1-64 0 0,0 1 0 0 0,1 0 665 0 0,-1-1-1187 0 0,1 1 1046 0 0,-1-1-1063 0 0,1 1 539 0 0,-1 0 0 0 0,1-2 0 0 0,0 2 0 0 0,-1 0 0 0 0,0-1 0 0 0,1 1 0 0 0,-1 0 0 0 0,2-1 0 0 0,-2 1 0 0 0,0-1 24 0 0,0 1-24 0 0,2 0 0 0 0,-2 0 92 0 0,0 0-180 0 0,0 0 60 0 0,1-1 28 0 0,-1 1 0 0 0,2 0 457 0 0,-2 0-530 0 0,0 0-103 0 0,0 0 296 0 0,0 0 9 0 0,1 0-17 0 0,-1 0-89 0 0,0 0-23 0 0,0 0-208 0 0,0 0 79 0 0,0 0 30 0 0,0 0 151 0 0,0 0 68 0 0,0 0 9 0 0,1 0-17 0 0,-1 0-89 0 0,0 0-23 0 0,0 0 0 0 0,1 0 0 0 0,-1 0 0 0 0,0 0-21 0 0,0 0-81 0 0,0 0 1 0 0,0 0 42 0 0,1 0 334 0 0,-1 0-259 0 0,0 0-16 0 0,0 0 0 0 0,0 0 0 0 0,0-1 0 0 0,0 1 0 0 0,0 0 0 0 0,0 0 0 0 0,0 0 0 0 0,0 0 0 0 0,0 0-20 0 0,0 0-76 0 0,0 0-2 0 0,0 0 23 0 0,1 0 81 0 0,-1 0 96 0 0,0 0-2 0 0,0 0 16 0 0,0 0-5599 0 0,0 0-2580 0 0</inkml:trace>
  <inkml:trace contextRef="#ctx0" brushRef="#br0" timeOffset="7">1387 3 1840 0 0,'0'0'332'0'0,"0"0"723"0"0,0 0 317 0 0,0 0 61 0 0,0 0-140 0 0,0 0-616 0 0,0 0-270 0 0,0 0 261 0 0,0-1-431 0 0,0 1-39 0 0,0 0-6 0 0,0 0 8 0 0,0 0 33 0 0,0 0 14 0 0,0 0 1 0 0,0 0 18 0 0,0 0 80 0 0,0 0 406 0 0,0 0 1527 0 0,0 0 3855 0 0,0 0-5320 0 0,0 0-710 0 0,0 0 0 0 0,0 0 871 0 0,1 0-910 0 0,-1 0-54 0 0,1 0 109 0 0,-1 0 161 0 0,1 0-269 0 0,0 0 52 0 0,-1 0 488 0 0,1 1-552 0 0,-1-1-80 0 0,0 0-266 0 0,1 0 324 0 0,-1 1 22 0 0,0-1 0 0 0,1 0 0 0 0,-1 0 0 0 0,1 0 0 0 0,-1 1 0 0 0,0-1 0 0 0,1 0 0 0 0,0 0 0 0 0,-1 1 0 0 0,0-1 0 0 0,1 0 64 0 0,-1 0-64 0 0,0 1 0 0 0,0-1 11 0 0,0 0 32 0 0,1 0-33 0 0,0 1 186 0 0,-1-1-130 0 0,1 1-56 0 0,0 0 54 0 0,0-1-64 0 0,-1 0 0 0 0,0 0 0 0 0,1 0 0 0 0,-1 0 0 0 0,0 1 214 0 0,0-1-204 0 0,0 1-10 0 0,1-1 0 0 0,-1 1 0 0 0,1-1 0 0 0,-1 0 0 0 0,0 1-18 0 0,1 0 119 0 0,-1-1-88 0 0,0 0 51 0 0,1 1-64 0 0,-1-1 0 0 0,1 2 0 0 0,-1-2 0 0 0,0 0 0 0 0,0 1 0 0 0,1-1 0 0 0,-1 1 52 0 0,1 0-48 0 0,-1 0-4 0 0,0-1 0 0 0,1 2 0 0 0,-1-2-280 0 0,1 1 531 0 0,-1 0-535 0 0,1 0 444 0 0,-1 0-53 0 0,1 0-131 0 0,-1-1-186 0 0,0 0 98 0 0,0 1 536 0 0,0 0-424 0 0,1-1 0 0 0,-1 1 0 0 0,0-1 0 0 0,0 0 2 0 0,0 0 7 0 0,0 0 44 0 0,0 0-53 0 0,1 1 0 0 0,-1-1 54 0 0,0 2 32 0 0,1-1-26 0 0,-1-1-60 0 0,0 1 54 0 0,0 0 22 0 0,0-1 138 0 0,1 1-78 0 0,-1-1-124 0 0,0 1 112 0 0,1 0-124 0 0,-1 1 64 0 0,0-2-64 0 0,0 1 0 0 0,0-1 0 0 0,0 0 11 0 0,1 1 42 0 0,-1 0-53 0 0,0 0 0 0 0,0-1-124 0 0,0 1 63 0 0,1 0 193 0 0,-1-1 319 0 0,0 1-1041 0 0,1 0 625 0 0,-1 0-70 0 0,0-1-29 0 0,0 1 64 0 0,0 0 0 0 0,0 0-13 0 0,1 0-274 0 0,0 1-243 0 0,-1-2 327 0 0,0 0 138 0 0,0 2 309 0 0,1-2-286 0 0,-1 0 141 0 0,0 1-246 0 0,0-1-31 0 0,0 1 84 0 0,0-1 94 0 0,0 1 0 0 0,0-1-13 0 0,1 1-54 0 0,0-1 3 0 0,-1 1 64 0 0,0 0 0 0 0,0-1 0 0 0,0 0 0 0 0,0 0 0 0 0,0 1 0 0 0,0-1 0 0 0,1 0 0 0 0,-1 1 0 0 0,0 0 0 0 0,0-1 0 0 0,0 1 0 0 0,0-1 0 0 0,0 1 0 0 0,1 0 0 0 0,-1 0 0 0 0,0-1 0 0 0,0 1 0 0 0,1 0 0 0 0,-1 0 0 0 0,0-1 0 0 0,0 1 0 0 0,0-1 0 0 0,0 0 0 0 0,0 1 0 0 0,0 0-80 0 0,1 0 8 0 0,-1 0-14 0 0,0-1-78 0 0,0 1 110 0 0,0 0-18 0 0,0-1 72 0 0,0 1-64 0 0,0-1 64 0 0,0 0-10 0 0,0 0-44 0 0,0 0 44 0 0,0 1-44 0 0,0 0 54 0 0,1-1 0 0 0,-1 0 0 0 0,0 1 0 0 0,0-1 0 0 0,0 0 0 0 0,0 1 0 0 0,0 0-53 0 0,0-1 42 0 0,1 0 11 0 0,-1 1 0 0 0,0-1 0 0 0,0 1 0 0 0,0-1-10 0 0,0 1-44 0 0,0-1 54 0 0,0 0-10 0 0,1 1-54 0 0,-1 0 236 0 0,0-1 618 0 0,1 1-1487 0 0,-1-1-427 0 0,1 2 1709 0 0,-1-2-1169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0,0-2 54 0 0,1 0 0 0 0,-1 1 0 0 0,0-1 0 0 0,0 2 0 0 0,0-2 0 0 0,0 0 0 0 0,0 0 0 0 0,1 1 0 0 0,-1-1 0 0 0,0 1 0 0 0,0 0 0 0 0,0-1 0 0 0,0 0 0 0 0,1 1-94 0 0,-1-1-77 0 0,0 2-188 0 0,0-2 275 0 0,0 1-66 0 0,0 0 96 0 0,1-1 54 0 0,-1 0-13 0 0,0 1-622 0 0,0 0 319 0 0,1 0-448 0 0,-1 0 476 0 0,0-1 224 0 0,0 1 64 0 0,0 0-10 0 0,0-1-44 0 0,0 1 54 0 0,1-1 0 0 0,-1 0 0 0 0,0 1 0 0 0,0 0-64 0 0,0-1 64 0 0,0 1 0 0 0,0-1 75 0 0,1 1-22 0 0,-1 0-53 0 0,1-1 54 0 0,-1 1-44 0 0,0 0-10 0 0,0-1 0 0 0,0 1 240 0 0,1 0-213 0 0,-1 0 234 0 0,0-1-253 0 0,0 0-264 0 0,0 1 478 0 0,0-1-454 0 0,0 1 469 0 0,0 0-184 0 0,0-1-53 0 0,0 1-13 0 0,1 0-518 0 0,-1 0 531 0 0,0-1 0 0 0,0 0 28 0 0,1 1 1071 0 0,-1 0-970 0 0,0 0-53 0 0,0-1 38 0 0,0 1-104 0 0,0-1-10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2 54 0 0,0-2-44 0 0,0 1-10 0 0,0-1 0 0 0,0 0 0 0 0,0 1 0 0 0,0-1 0 0 0,0 1 0 0 0,0-1 0 0 0,1 2 0 0 0,0-2 0 0 0,-1 1 0 0 0,0-1 0 0 0,0 2 0 0 0,0-2 0 0 0,1 1 0 0 0,-1-1 0 0 0,0 2 0 0 0,0-2 0 0 0,1 1 0 0 0,-1-1 0 0 0,0 0 0 0 0,1 1 0 0 0,-1 0 0 0 0,0 0 0 0 0,0-1 0 0 0,1 2 0 0 0,-1-2 0 0 0,0 1 11 0 0,1-1 224 0 0,0 2-225 0 0,-1-2-10 0 0,0 1 0 0 0,0 0-10 0 0,1 0 44 0 0,-1-1-34 0 0,1 1 0 0 0,-1-1 0 0 0,0 1 0 0 0,0-1 0 0 0,0 0 0 0 0,0 0 0 0 0,1 1 0 0 0,-1-1 0 0 0,0 1 0 0 0,0-1 0 0 0,0 0 0 0 0,0 1 0 0 0,0-1 0 0 0,1 1 0 0 0,0-1 0 0 0,-1 1 0 0 0,0 0 0 0 0,0-1 0 0 0,1 1 0 0 0,-1-1 0 0 0,0 0 0 0 0,0 1 0 0 0,1-1 0 0 0,-1 1 0 0 0,0-1 0 0 0,0 0 0 0 0,1 0 0 0 0,-1 1 0 0 0,0-1 0 0 0,0 0 0 0 0,1 1 0 0 0,-1 0 0 0 0,0-1 0 0 0,0 1 0 0 0,0-1 0 0 0,0 0 0 0 0,0 1 0 0 0,1-1 0 0 0,-1 0 0 0 0,1 0 0 0 0,-1 1 0 0 0,0-1 0 0 0,1 1 0 0 0,-1 0 0 0 0,0-1 0 0 0,0 0 0 0 0,0 1 0 0 0,1-1 0 0 0,0 0-190 0 0,-1 0 248 0 0,0 0 10 0 0,0 0-14 0 0,0 0-44 0 0,0 1-10 0 0,0 0-73 0 0,0-1 5 0 0,1 0 4 0 0,-1 0 64 0 0,0 0 43 0 0,0 0-33 0 0,1 0-10 0 0,-1 0 0 0 0,0 1-10 0 0,0-1-33 0 0,1 0 32 0 0,-1 0 11 0 0,0 0 0 0 0,0 0 0 0 0,0 0 0 0 0,0 0 0 0 0,0 0 0 0 0,2 1 64 0 0,-2-1 11 0 0,0 1-192 0 0,1-1 233 0 0,-1 0-38 0 0,0 0-78 0 0,1 0 0 0 0,-1 0 0 0 0,0 0 0 0 0,0 0 11 0 0,2 0 128 0 0,-2 0 399 0 0,2 0-282 0 0,-2 0-244 0 0,0 0 47 0 0,0 0 12 0 0,1 0 14 0 0,-1 0-26 0 0,0 0 5 0 0,0 0-38 0 0,1 0 318 0 0,0 0-208 0 0,-1 0-136 0 0,0 0 0 0 0,0 0 0 0 0,0-1 0 0 0,0 1 0 0 0,1 0 83 0 0,-1-1 45 0 0,1 1 57 0 0,0 0-173 0 0,-1 0-12 0 0,0 0 132 0 0,2 0 302 0 0,-2 0-437 0 0,0-1 3 0 0,0 1 301 0 0,1 0-151 0 0,-1 0-140 0 0,1 0 613 0 0,-1 0-118 0 0,0 0 9 0 0,0 0-793 0 0,0 0-228 0 0,1 0-109 0 0,-1 0 616 0 0,0 0 0 0 0,1-1 0 0 0,-1 0 0 0 0,0 1 0 0 0,1 0 0 0 0,-1 0 0 0 0,1-1 0 0 0,-1 1 0 0 0,0 0 0 0 0,1-1 0 0 0,-1 1 0 0 0,0-1 0 0 0,1 1 0 0 0,0-1 0 0 0,-1 1 54 0 0,0-1-44 0 0,0 0-10 0 0,1 1 11 0 0,-1-1 272 0 0,0 1 159 0 0,1-1-455 0 0,-1 1-238 0 0,1-1 515 0 0,-1 1-264 0 0,0 0 0 0 0,1-1 0 0 0,-1 0 538 0 0,0 1-860 0 0,0 0 178 0 0,1-1 144 0 0,-1 1 0 0 0,1 0 0 0 0,-1 0 0 0 0,1-2 928 0 0,-1 2-928 0 0,0 0 0 0 0,1-1 0 0 0,-1 1 0 0 0,1-1 0 0 0,-1 0 0 0 0,0 0 64 0 0,1 1-64 0 0,-1-1 0 0 0,0 0 0 0 0,1 1 0 0 0,-1-1-201 0 0,0 0 362 0 0,0 0-161 0 0,0-1 0 0 0,0 2-186 0 0,1-1-160 0 0,-1 1 854 0 0,0-1-508 0 0,0 0 0 0 0,1 1 0 0 0,0-1 0 0 0,-1 0 0 0 0,0 0 11 0 0,0 1 42 0 0,0 0-53 0 0,1-1 72 0 0,-1 0-72 0 0,0 0 0 0 0,1 0 0 0 0,-1 1 0 0 0,0-2 0 0 0,0 2 0 0 0,0-1 0 0 0,0 0 0 0 0,0 0 0 0 0,1 0 0 0 0,-1 0 0 0 0,0 0 0 0 0,1 0 0 0 0,-1 0 0 0 0,0 1 0 0 0,0-1 0 0 0,1 0 0 0 0,-1 0 0 0 0,1 1 0 0 0,-1-1 0 0 0,0 0-520 0 0,0 0 354 0 0,1 0 306 0 0,-1 0-646 0 0,0 0 694 0 0,1 0-188 0 0,-1-1 0 0 0,0 2 0 0 0,1-1 0 0 0,-1 0 0 0 0,0 0 0 0 0,0 1 0 0 0,0-1 0 0 0,0 0 0 0 0,1 1 0 0 0,-1-1 0 0 0,0 0 0 0 0,1 1 0 0 0,-1-2-168 0 0,0 1 168 0 0,0 0 144 0 0,1 1-144 0 0,-1-1 0 0 0,0-1-176 0 0,0 2 366 0 0,1-1-116 0 0,-1-1-74 0 0,0 1 0 0 0,0 0 0 0 0,0 1 0 0 0,1-1 0 0 0,-1 1 0 0 0,0-1-18 0 0,0 0-244 0 0,0 1 262 0 0,0-1 0 0 0,0 0 0 0 0,1 0 202 0 0,-1 0-320 0 0,0-1 238 0 0,1 1-118 0 0,-1 1 8 0 0,0-2-214 0 0,0 1 424 0 0,1-1-378 0 0,-1 1 84 0 0,0 0 372 0 0,0 0-596 0 0,0 0 530 0 0,0 1-452 0 0,0-1 208 0 0,1 0 12 0 0,-1 0 0 0 0,0 0 0 0 0,0 0 0 0 0,1 0 0 0 0,-1 0 0 0 0,0 1 152 0 0,1-3 456 0 0,-1 2-1129 0 0,1 1 1046 0 0,-1-1-1109 0 0,1 0 660 0 0,-1-1-300 0 0,1 2 224 0 0,-1-2 0 0 0,1 0 728 0 0,-1 2-728 0 0,0 0 0 0 0,0 0 0 0 0,0 0 0 0 0,0 0 0 0 0,0 0 0 0 0,0 0 0 0 0,0 0 0 0 0,0-1 0 0 0,0 1 0 0 0,0 0 0 0 0,0 0 0 0 0,0 0 0 0 0,0-1 0 0 0,0 1 0 0 0,0 0 0 0 0,0 0-26 0 0,0-2-100 0 0,1 1 126 0 0,0-2-64 0 0,0 2 64 0 0,0-1-64 0 0,-1 1 64 0 0,0 0 0 0 0,0 0-126 0 0,0 0 172 0 0,0 0-46 0 0,1 0 0 0 0,-1 0-112 0 0,0 0 224 0 0,1 0-112 0 0,-1 0 0 0 0,1 0 0 0 0,-1 0 0 0 0,1 0 0 0 0,-1 0 0 0 0,0 1 0 0 0,0-1 0 0 0,0 0 0 0 0,1 0 0 0 0,-1 0 0 0 0,1 0-360 0 0,-1 0 784 0 0,0 1-752 0 0,0-2 200 0 0,1 2 128 0 0,-1-1 0 0 0,0 0 0 0 0,0 0 0 0 0,1 0 0 0 0,-1 1 0 0 0,1-1 0 0 0,-1 0 0 0 0,0 1 416 0 0,0-1-192 0 0,1 0-224 0 0,-1 0 0 0 0,1 0 0 0 0,-1-1 0 0 0,1 2 64 0 0,-1-2-64 0 0,1 1 0 0 0,-1 1 0 0 0,1-2 0 0 0,0 1 0 0 0,-1-1 0 0 0,1 2 0 0 0,0-1 0 0 0,-1 1 0 0 0,0-2 15 0 0,1 1 274 0 0,-1 1-214 0 0,1-2 42 0 0,-1 2-53 0 0,0-1-64 0 0,1 1 0 0 0,-1 0 665 0 0,0-1-1187 0 0,1 1 1046 0 0,-1-1-1063 0 0,1 1 539 0 0,-1 0 0 0 0,1-2 0 0 0,-1 2 0 0 0,1 0 0 0 0,-1-1 0 0 0,1 1 0 0 0,-1 0 0 0 0,2-1 0 0 0,-2 1 0 0 0,0-1 24 0 0,0 1-24 0 0,2 0 0 0 0,-2 0 92 0 0,0 0-180 0 0,0 0 60 0 0,1-1 28 0 0,-1 1 0 0 0,2 0 457 0 0,-2 0-530 0 0,0 0-103 0 0,0 0 296 0 0,0 0 9 0 0,0 0-17 0 0,1 0-89 0 0,-1 0-23 0 0,1 0-208 0 0,-1 0 79 0 0,0 0 30 0 0,0 0 151 0 0,0 0 68 0 0,0 0 9 0 0,0 0-17 0 0,0 0-89 0 0,0 0-23 0 0,1 0 0 0 0,-1 0 0 0 0,0 0 0 0 0,0 0-21 0 0,0 0-81 0 0,0 0 1 0 0,0 0 42 0 0,0 0 334 0 0,1 0-259 0 0,-1 0-16 0 0,0 0 0 0 0,0 0 0 0 0,0-1 0 0 0,0 1 0 0 0,0 0 0 0 0,1 0 0 0 0,-1 0 0 0 0,0 0 0 0 0,0 0-20 0 0,0 0-76 0 0,0 0-2 0 0,0 0 23 0 0,0 0 81 0 0,0 0 96 0 0,0 0-2 0 0,1 0 16 0 0,-1 0-5599 0 0,0 0-2580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28T18:42:07.693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3 1840 0 0,'0'0'332'0'0,"0"0"723"0"0,0 0 317 0 0,0 0 61 0 0,0 0-140 0 0,0 0-616 0 0,0 0-270 0 0,0 0 261 0 0,0-1-431 0 0,0 1-39 0 0,0 0-6 0 0,0 0 8 0 0,0 0 33 0 0,0 0 14 0 0,0 0 1 0 0,0 0 18 0 0,0 0 80 0 0,0 0 406 0 0,0 0 1527 0 0,0 0 3855 0 0,1 0-5320 0 0,-1 0-710 0 0,0 0 0 0 0,0 0 871 0 0,0 0-910 0 0,0 0-54 0 0,1 0 109 0 0,-1 0 161 0 0,1 0-269 0 0,0 0 52 0 0,0 0 488 0 0,-1 1-552 0 0,0-1-80 0 0,0 0-266 0 0,1 0 324 0 0,0 1 22 0 0,-1-1 0 0 0,0 0 0 0 0,0 0 0 0 0,1 0 0 0 0,0 1 0 0 0,-1-1 0 0 0,1 0 0 0 0,-1 0 0 0 0,0 1 0 0 0,0-1 0 0 0,1 0 64 0 0,-1 0-64 0 0,1 1 0 0 0,-1-1 11 0 0,0 0 32 0 0,0 0-33 0 0,1 1 186 0 0,0-1-130 0 0,0 1-56 0 0,0 0 54 0 0,-1-1-64 0 0,1 0 0 0 0,-1 0 0 0 0,0 0 0 0 0,0 0 0 0 0,1 1 214 0 0,-1-1-204 0 0,0 1-10 0 0,0-1 0 0 0,1 1 0 0 0,-1-1 0 0 0,0 0 0 0 0,0 1-18 0 0,1 0 119 0 0,0-1-88 0 0,-1 0 51 0 0,0 1-64 0 0,0-1 0 0 0,1 2 0 0 0,-1-2 0 0 0,1 0 0 0 0,-1 1 0 0 0,1-1 0 0 0,-1 1 52 0 0,0 0-48 0 0,0 0-4 0 0,1-1 0 0 0,0 2 0 0 0,-1-2-280 0 0,0 1 531 0 0,0 0-535 0 0,1 0 444 0 0,-1 0-53 0 0,1 0-131 0 0,-1-1-186 0 0,0 0 98 0 0,1 1 536 0 0,-1 0-424 0 0,0-1 0 0 0,0 1 0 0 0,0-1 0 0 0,0 0 2 0 0,0 0 7 0 0,1 0 44 0 0,-1 0-53 0 0,0 1 0 0 0,0-1 54 0 0,0 2 32 0 0,1-1-26 0 0,-1-1-60 0 0,1 1 54 0 0,-1 0 22 0 0,0-1 138 0 0,0 1-78 0 0,0-1-124 0 0,1 1 112 0 0,-1 0-124 0 0,0 1 64 0 0,0-2-64 0 0,0 1 0 0 0,0-1 0 0 0,1 0 11 0 0,-1 1 42 0 0,1 0-53 0 0,-1 0 0 0 0,0-1-124 0 0,0 1 63 0 0,0 0 193 0 0,0-1 319 0 0,0 1-1041 0 0,1 0 625 0 0,-1 0-70 0 0,0-1-29 0 0,0 1 64 0 0,1 0 0 0 0,-1 0-13 0 0,1 0-274 0 0,-1 1-243 0 0,0-2 327 0 0,1 0 138 0 0,-1 2 309 0 0,0-2-286 0 0,0 0 141 0 0,0 1-246 0 0,0-1-31 0 0,0 1 84 0 0,0-1 94 0 0,0 1 0 0 0,1-1-13 0 0,-1 1-54 0 0,1-1 3 0 0,-1 1 64 0 0,0 0 0 0 0,0-1 0 0 0,0 0 0 0 0,0 0 0 0 0,1 1 0 0 0,-1-1 0 0 0,0 0 0 0 0,0 1 0 0 0,1 0 0 0 0,-1-1 0 0 0,0 1 0 0 0,0-1 0 0 0,0 1 0 0 0,0 0 0 0 0,0 0 0 0 0,0-1 0 0 0,1 1 0 0 0,-1 0 0 0 0,0 0 0 0 0,0-1 0 0 0,0 1 0 0 0,0-1 0 0 0,0 0 0 0 0,0 1 0 0 0,0 0-80 0 0,1 0 8 0 0,0 0-14 0 0,-1-1-78 0 0,0 1 110 0 0,0 0-18 0 0,0-1 72 0 0,0 1-64 0 0,0-1 64 0 0,0 0-10 0 0,0 0-44 0 0,0 0 44 0 0,0 1-44 0 0,0 0 54 0 0,0-1 0 0 0,0 0 0 0 0,1 1 0 0 0,-1-1 0 0 0,0 0 0 0 0,0 1 0 0 0,0 0-53 0 0,0-1 42 0 0,0 0 11 0 0,0 1 0 0 0,0-1 0 0 0,0 1 0 0 0,1-1-10 0 0,-1 1-44 0 0,0-1 54 0 0,0 0-10 0 0,1 1-54 0 0,-1 0 236 0 0,0-1 618 0 0,0 1-1487 0 0,1-1-427 0 0,-1 2 1709 0 0,0-2-1169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0,1-2 54 0 0,-1 0 0 0 0,1 1 0 0 0,-1-1 0 0 0,0 2 0 0 0,0-2 0 0 0,0 0 0 0 0,0 0 0 0 0,0 1 0 0 0,0-1 0 0 0,0 1 0 0 0,1 0 0 0 0,-1-1 0 0 0,0 0 0 0 0,0 1-94 0 0,0-1-77 0 0,0 2-188 0 0,0-2 275 0 0,0 1-66 0 0,1 0 96 0 0,-1-1 54 0 0,0 0-13 0 0,1 1-622 0 0,-1 0 319 0 0,0 0-448 0 0,0 0 476 0 0,0-1 224 0 0,0 1 64 0 0,0 0-10 0 0,1-1-44 0 0,-1 1 54 0 0,0-1 0 0 0,0 0 0 0 0,0 1 0 0 0,0 0-64 0 0,0-1 64 0 0,1 1 0 0 0,-1-1 75 0 0,1 1-22 0 0,-1 0-53 0 0,0-1 54 0 0,0 1-44 0 0,0 0-10 0 0,0-1 0 0 0,1 1 240 0 0,-1 0-213 0 0,0 0 234 0 0,0-1-253 0 0,0 0-264 0 0,1 1 478 0 0,-1-1-454 0 0,0 1 469 0 0,0 0-184 0 0,0-1-53 0 0,0 1-13 0 0,0 0-518 0 0,0 0 531 0 0,1-1 0 0 0,-1 0 28 0 0,0 1 1071 0 0,0 0-970 0 0,0 0-53 0 0,0-1 38 0 0,1 1-104 0 0,-1-1-10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2 54 0 0,0-2-44 0 0,0 1-10 0 0,1-1 0 0 0,-1 0 0 0 0,0 1 0 0 0,0-1 0 0 0,0 1 0 0 0,0-1 0 0 0,1 2 0 0 0,-1-2 0 0 0,0 1 0 0 0,0-1 0 0 0,0 2 0 0 0,0-2 0 0 0,1 1 0 0 0,0-1 0 0 0,-1 2 0 0 0,0-2 0 0 0,0 1 0 0 0,0-1 0 0 0,1 0 0 0 0,-1 1 0 0 0,0 0 0 0 0,0 0 0 0 0,1-1 0 0 0,0 2 0 0 0,-1-2 0 0 0,0 1 11 0 0,0-1 224 0 0,1 2-225 0 0,-1-2-10 0 0,0 1 0 0 0,0 0-10 0 0,2 0 44 0 0,-2-1-34 0 0,0 1 0 0 0,0-1 0 0 0,0 1 0 0 0,0-1 0 0 0,1 0 0 0 0,-1 0 0 0 0,0 1 0 0 0,0-1 0 0 0,0 1 0 0 0,0-1 0 0 0,0 0 0 0 0,0 1 0 0 0,1-1 0 0 0,-1 1 0 0 0,1-1 0 0 0,-1 1 0 0 0,0 0 0 0 0,1-1 0 0 0,-1 1 0 0 0,1-1 0 0 0,-1 0 0 0 0,0 1 0 0 0,0-1 0 0 0,0 1 0 0 0,1-1 0 0 0,-1 0 0 0 0,0 0 0 0 0,0 1 0 0 0,0-1 0 0 0,0 0 0 0 0,1 1 0 0 0,0 0 0 0 0,-1-1 0 0 0,0 1 0 0 0,0-1 0 0 0,0 0 0 0 0,0 1 0 0 0,0-1 0 0 0,1 0 0 0 0,-1 0 0 0 0,0 1 0 0 0,1-1 0 0 0,-1 1 0 0 0,1 0 0 0 0,-1-1 0 0 0,0 0 0 0 0,0 1 0 0 0,0-1 0 0 0,1 0-190 0 0,-1 0 248 0 0,0 0 10 0 0,0 0-14 0 0,0 0-44 0 0,0 1-10 0 0,0 0-73 0 0,1-1 5 0 0,-1 0 4 0 0,0 0 64 0 0,0 0 43 0 0,1 0-33 0 0,-1 0-10 0 0,0 0 0 0 0,0 1-10 0 0,0-1-33 0 0,1 0 32 0 0,-1 0 11 0 0,0 0 0 0 0,0 0 0 0 0,0 0 0 0 0,1 0 0 0 0,-1 0 0 0 0,1 1 64 0 0,-1-1 11 0 0,1 1-192 0 0,-1-1 233 0 0,0 0-38 0 0,1 0-78 0 0,-1 0 0 0 0,0 0 0 0 0,1 0 0 0 0,-1 0 11 0 0,1 0 128 0 0,0 0 399 0 0,0 0-282 0 0,0 0-244 0 0,-1 0 47 0 0,0 0 12 0 0,0 0 14 0 0,0 0-26 0 0,1 0 5 0 0,-1 0-38 0 0,0 0 318 0 0,1 0-208 0 0,-1 0-136 0 0,0 0 0 0 0,0 0 0 0 0,1-1 0 0 0,-1 1 0 0 0,0 0 83 0 0,1-1 45 0 0,0 1 57 0 0,-1 0-173 0 0,0 0-12 0 0,0 0 132 0 0,2 0 302 0 0,-2 0-437 0 0,0-1 3 0 0,1 1 301 0 0,-1 0-151 0 0,1 0-140 0 0,0 0 613 0 0,-1 0-118 0 0,0 0 9 0 0,0 0-793 0 0,0 0-228 0 0,0 0-109 0 0,0 0 616 0 0,1 0 0 0 0,-1-1 0 0 0,0 0 0 0 0,0 1 0 0 0,1 0 0 0 0,-1 0 0 0 0,1-1 0 0 0,-1 1 0 0 0,0 0 0 0 0,1-1 0 0 0,0 1 0 0 0,-1-1 0 0 0,0 1 0 0 0,1-1 0 0 0,-1 1 54 0 0,0-1-44 0 0,1 0-10 0 0,-1 1 11 0 0,1-1 272 0 0,-1 1 159 0 0,1-1-455 0 0,-1 1-238 0 0,0-1 515 0 0,0 1-264 0 0,1 0 0 0 0,0-1 0 0 0,-1 0 538 0 0,0 1-860 0 0,0 0 178 0 0,0-1 144 0 0,0 1 0 0 0,1 0 0 0 0,-1 0 0 0 0,1-2 928 0 0,0 2-928 0 0,-1 0 0 0 0,0-1 0 0 0,0 1 0 0 0,1-1 0 0 0,-1 0 0 0 0,1 0 64 0 0,-1 1-64 0 0,0-1 0 0 0,1 0 0 0 0,-1 1 0 0 0,0-1-201 0 0,0 0 362 0 0,0 0-161 0 0,1-1 0 0 0,-1 2-186 0 0,0-1-160 0 0,0 1 854 0 0,0-1-508 0 0,1 0 0 0 0,-1 1 0 0 0,1-1 0 0 0,-1 0 0 0 0,0 0 11 0 0,0 1 42 0 0,1 0-53 0 0,-1-1 72 0 0,1 0-72 0 0,-1 0 0 0 0,0 0 0 0 0,1 1 0 0 0,-2-2 0 0 0,1 2 0 0 0,1-1 0 0 0,-1 0 0 0 0,0 0 0 0 0,0 0 0 0 0,0 0 0 0 0,1 0 0 0 0,-1 0 0 0 0,1 0 0 0 0,-1 1 0 0 0,0-1 0 0 0,0 0 0 0 0,1 0 0 0 0,-1 1 0 0 0,0-1 0 0 0,0 0-520 0 0,0 0 354 0 0,1 0 306 0 0,0 0-646 0 0,-1 0 694 0 0,0 0-188 0 0,1-1 0 0 0,-1 2 0 0 0,0-1 0 0 0,0 0 0 0 0,0 0 0 0 0,0 1 0 0 0,1-1 0 0 0,-1 0 0 0 0,0 1 0 0 0,1-1 0 0 0,-1 0 0 0 0,0 1 0 0 0,0-2-168 0 0,1 1 168 0 0,-1 0 144 0 0,0 1-144 0 0,0-1 0 0 0,0-1-176 0 0,1 2 366 0 0,-1-1-116 0 0,0-1-74 0 0,1 1 0 0 0,-1 0 0 0 0,0 1 0 0 0,0-1 0 0 0,0 1 0 0 0,0-1-18 0 0,0 0-244 0 0,0 1 262 0 0,0-1 0 0 0,1 0 0 0 0,-1 0 202 0 0,0 0-320 0 0,0-1 238 0 0,1 1-118 0 0,-1 1 8 0 0,1-2-214 0 0,-1 1 424 0 0,0-1-378 0 0,0 1 84 0 0,0 0 372 0 0,0 0-596 0 0,0 0 530 0 0,0 1-452 0 0,0-1 208 0 0,1 0 12 0 0,0 0 0 0 0,-1 0 0 0 0,0 0 0 0 0,0 0 0 0 0,0 0 0 0 0,1 1 152 0 0,0-3 456 0 0,-1 2-1129 0 0,1 1 1046 0 0,-1-1-1109 0 0,0 0 660 0 0,1-1-300 0 0,-1 2 224 0 0,0-2 0 0 0,1 0 728 0 0,-1 2-728 0 0,0 0 0 0 0,0 0 0 0 0,0 0 0 0 0,0 0 0 0 0,0 0 0 0 0,1 0 0 0 0,-1 0 0 0 0,0-1 0 0 0,0 1 0 0 0,0 0 0 0 0,0 0 0 0 0,0 0 0 0 0,0-1 0 0 0,0 1 0 0 0,0 0 0 0 0,0 0-26 0 0,0-2-100 0 0,1 1 126 0 0,-1-2-64 0 0,1 2 64 0 0,0-1-64 0 0,-1 1 64 0 0,0 0 0 0 0,0 0-126 0 0,1 0 172 0 0,-1 0-46 0 0,0 0 0 0 0,0 0-112 0 0,1 0 224 0 0,-1 0-112 0 0,1 0 0 0 0,-1 0 0 0 0,0 0 0 0 0,1 0 0 0 0,-1 0 0 0 0,0 1 0 0 0,0-1 0 0 0,1 0 0 0 0,0 0 0 0 0,-1 0 0 0 0,0 0-360 0 0,0 0 784 0 0,0 1-752 0 0,1-2 200 0 0,-1 2 128 0 0,0-1 0 0 0,1 0 0 0 0,-1 0 0 0 0,0 0 0 0 0,1 1 0 0 0,-1-1 0 0 0,0 0 0 0 0,0 1 416 0 0,1-1-192 0 0,-1 0-224 0 0,1 0 0 0 0,-1 0 0 0 0,1-1 0 0 0,-1 2 64 0 0,1-2-64 0 0,0 1 0 0 0,-1 1 0 0 0,0-2 0 0 0,1 1 0 0 0,0-1 0 0 0,0 2 0 0 0,-1-1 0 0 0,0 1 0 0 0,0-2 15 0 0,1 1 274 0 0,-1 1-214 0 0,1-2 42 0 0,-1 2-53 0 0,1-1-64 0 0,-1 1 0 0 0,0 0 665 0 0,1-1-1187 0 0,-1 1 1046 0 0,0-1-1063 0 0,1 1 539 0 0,0 0 0 0 0,-1-2 0 0 0,1 2 0 0 0,-1 0 0 0 0,1-1 0 0 0,0 1 0 0 0,-1 0 0 0 0,1-1 0 0 0,-1 1 0 0 0,1-1 24 0 0,-1 1-24 0 0,1 0 0 0 0,-1 0 92 0 0,0 0-180 0 0,0 0 60 0 0,1-1 28 0 0,0 1 0 0 0,0 0 457 0 0,-1 0-530 0 0,0 0-103 0 0,1 0 296 0 0,-1 0 9 0 0,0 0-17 0 0,0 0-89 0 0,1 0-23 0 0,-1 0-208 0 0,0 0 79 0 0,0 0 30 0 0,0 0 151 0 0,0 0 68 0 0,0 0 9 0 0,0 0-17 0 0,1 0-89 0 0,-1 0-23 0 0,0 0 0 0 0,0 0 0 0 0,0 0 0 0 0,0 0-21 0 0,0 0-81 0 0,0 0 1 0 0,0 0 42 0 0,1 0 334 0 0,-1 0-259 0 0,0 0-16 0 0,1 0 0 0 0,-1 0 0 0 0,0-1 0 0 0,0 1 0 0 0,0 0 0 0 0,0 0 0 0 0,0 0 0 0 0,0 0 0 0 0,0 0-20 0 0,0 0-76 0 0,0 0-2 0 0,0 0 23 0 0,1 0 81 0 0,-1 0 96 0 0,0 0-2 0 0,0 0 16 0 0,0 0-5599 0 0,0 0-2580 0 0</inkml:trace>
  <inkml:trace contextRef="#ctx0" brushRef="#br0" timeOffset="1">196 3 1840 0 0,'0'0'332'0'0,"0"0"723"0"0,0 0 317 0 0,0 0 61 0 0,0 0-140 0 0,0 0-616 0 0,0 0-270 0 0,0 0 261 0 0,0-1-431 0 0,0 1-39 0 0,0 0-6 0 0,0 0 8 0 0,0 0 33 0 0,0 0 14 0 0,0 0 1 0 0,0 0 18 0 0,0 0 80 0 0,0 0 406 0 0,0 0 1527 0 0,0 0 3855 0 0,0 0-5320 0 0,0 0-710 0 0,0 0 0 0 0,1 0 871 0 0,-1 0-910 0 0,0 0-54 0 0,1 0 109 0 0,-1 0 161 0 0,1 0-269 0 0,0 0 52 0 0,-1 0 488 0 0,0 1-552 0 0,1-1-80 0 0,0 0-266 0 0,-1 0 324 0 0,1 1 22 0 0,-1-1 0 0 0,0 0 0 0 0,0 0 0 0 0,1 0 0 0 0,0 1 0 0 0,-1-1 0 0 0,0 0 0 0 0,1 0 0 0 0,-1 1 0 0 0,0-1 0 0 0,1 0 64 0 0,-1 0-64 0 0,0 1 0 0 0,0-1 11 0 0,1 0 32 0 0,-1 0-33 0 0,1 1 186 0 0,-1-1-130 0 0,2 1-56 0 0,-1 0 54 0 0,0-1-64 0 0,-1 0 0 0 0,0 0 0 0 0,0 0 0 0 0,0 0 0 0 0,0 1 214 0 0,1-1-204 0 0,-1 1-10 0 0,0-1 0 0 0,0 1 0 0 0,1-1 0 0 0,-1 0 0 0 0,1 1-18 0 0,-1 0 119 0 0,0-1-88 0 0,0 0 51 0 0,1 1-64 0 0,-1-1 0 0 0,1 2 0 0 0,-1-2 0 0 0,1 0 0 0 0,-1 1 0 0 0,0-1 0 0 0,0 1 52 0 0,1 0-48 0 0,-1 0-4 0 0,1-1 0 0 0,0 2 0 0 0,-1-2-280 0 0,0 1 531 0 0,0 0-535 0 0,0 0 444 0 0,1 0-53 0 0,-1 0-131 0 0,1-1-186 0 0,-2 0 98 0 0,2 1 536 0 0,0 0-424 0 0,-1-1 0 0 0,0 1 0 0 0,0-1 0 0 0,0 0 2 0 0,0 0 7 0 0,1 0 44 0 0,-1 0-53 0 0,0 1 0 0 0,0-1 54 0 0,0 2 32 0 0,1-1-26 0 0,-1-1-60 0 0,1 1 54 0 0,-1 0 22 0 0,0-1 138 0 0,0 1-78 0 0,0-1-124 0 0,0 1 112 0 0,0 0-124 0 0,1 1 64 0 0,-1-2-64 0 0,1 1 0 0 0,-1-1 0 0 0,0 0 11 0 0,0 1 42 0 0,0 0-53 0 0,0 0 0 0 0,0-1-124 0 0,1 1 63 0 0,-1 0 193 0 0,0-1 319 0 0,0 1-1041 0 0,1 0 625 0 0,-1 0-70 0 0,0-1-29 0 0,1 1 64 0 0,-1 0 0 0 0,0 0-13 0 0,0 0-274 0 0,1 1-243 0 0,-1-2 327 0 0,0 0 138 0 0,1 2 309 0 0,-1-2-286 0 0,0 0 141 0 0,0 1-246 0 0,0-1-31 0 0,0 1 84 0 0,0-1 94 0 0,1 1 0 0 0,-1-1-13 0 0,0 1-54 0 0,0-1 3 0 0,1 1 64 0 0,-1 0 0 0 0,0-1 0 0 0,0 0 0 0 0,0 0 0 0 0,0 1 0 0 0,0-1 0 0 0,0 0 0 0 0,0 1 0 0 0,1 0 0 0 0,-1-1 0 0 0,1 1 0 0 0,-1-1 0 0 0,0 1 0 0 0,0 0 0 0 0,0 0 0 0 0,0-1 0 0 0,0 1 0 0 0,0 0 0 0 0,1 0 0 0 0,-1-1 0 0 0,0 1 0 0 0,0-1 0 0 0,0 0 0 0 0,0 1 0 0 0,0 0-80 0 0,1 0 8 0 0,-1 0-14 0 0,0-1-78 0 0,0 1 110 0 0,0 0-18 0 0,0-1 72 0 0,1 1-64 0 0,-1-1 64 0 0,0 0-10 0 0,0 0-44 0 0,0 0 44 0 0,0 1-44 0 0,0 0 54 0 0,0-1 0 0 0,0 0 0 0 0,0 1 0 0 0,0-1 0 0 0,0 0 0 0 0,0 1 0 0 0,0 0-53 0 0,0-1 42 0 0,1 0 11 0 0,-1 1 0 0 0,0-1 0 0 0,0 1 0 0 0,0-1-10 0 0,0 1-44 0 0,1-1 54 0 0,-1 0-10 0 0,0 1-54 0 0,1 0 236 0 0,-1-1 618 0 0,0 1-1487 0 0,0-1-427 0 0,1 2 1709 0 0,-1-2-1169 0 0,0 0 618 0 0,0 0 0 0 0,0 0-1 0 0,0 0 1 0 0,0 0 0 0 0,0 0-1 0 0,0 0 1 0 0,0 0-1 0 0,0 0 1 0 0,0 0 0 0 0,0 0-1 0 0,0 0 1 0 0,0 0 0 0 0,0 0-1 0 0,0 0 1 0 0,0 0 0 0 0,0 0-1 0 0,0 0 1 0 0,0 0-1 0 0,0 0 1 0 0,0 0 0 0 0,0 0-1 0 0,0 0-33 0 0,0 1 276 0 0,0-1-450 0 0,1 2 120 0 0,-1-2 54 0 0,0 0 0 0 0,0 1 0 0 0,0-1 0 0 0,1 2 0 0 0,-1-2 0 0 0,0 0 0 0 0,0 0 0 0 0,0 1 0 0 0,0-1 0 0 0,0 1 0 0 0,0 0 0 0 0,0-1 0 0 0,1 0 0 0 0,-1 1-94 0 0,0-1-77 0 0,0 2-188 0 0,0-2 275 0 0,1 1-66 0 0,-1 0 96 0 0,0-1 54 0 0,0 0-13 0 0,0 1-622 0 0,0 0 319 0 0,1 0-448 0 0,-1 0 476 0 0,0-1 224 0 0,0 1 64 0 0,0 0-10 0 0,0-1-44 0 0,0 1 54 0 0,1-1 0 0 0,-1 0 0 0 0,0 1 0 0 0,1 0-64 0 0,-1-1 64 0 0,0 1 0 0 0,0-1 75 0 0,0 1-22 0 0,0 0-53 0 0,1-1 54 0 0,-1 1-44 0 0,0 0-10 0 0,0-1 0 0 0,0 1 240 0 0,0 0-213 0 0,0 0 234 0 0,1-1-253 0 0,-1 0-264 0 0,0 1 478 0 0,0-1-454 0 0,0 1 469 0 0,1 0-184 0 0,-1-1-53 0 0,0 1-13 0 0,0 0-518 0 0,0 0 531 0 0,0-1 0 0 0,0 0 28 0 0,1 1 1071 0 0,-1 0-970 0 0,0 0-53 0 0,0-1 38 0 0,0 1-104 0 0,0-1-10 0 0,0 0 0 0 0,0 0 0 0 0,0 0 0 0 0,0 0 0 0 0,1 0 0 0 0,-1 0 0 0 0,0 0 0 0 0,0 0 0 0 0,0 0 0 0 0,0 0 0 0 0,0 0 0 0 0,0 0 0 0 0,0 0 0 0 0,0 0 0 0 0,0 0 0 0 0,0 0 0 0 0,0 0 0 0 0,0 0 0 0 0,0 0 0 0 0,0 0 0 0 0,0 0 0 0 0,0 0 0 0 0,0 0 0 0 0,0 0 0 0 0,0 0 0 0 0,0 0 0 0 0,0 0 0 0 0,0 0 0 0 0,0 0 0 0 0,0 2 54 0 0,0-2-44 0 0,0 1-10 0 0,0-1 0 0 0,0 0 0 0 0,1 1 0 0 0,-1-1 0 0 0,0 1 0 0 0,0-1 0 0 0,0 2 0 0 0,1-2 0 0 0,-1 1 0 0 0,0-1 0 0 0,0 2 0 0 0,0-2 0 0 0,0 1 0 0 0,1-1 0 0 0,0 2 0 0 0,-1-2 0 0 0,0 1 0 0 0,0-1 0 0 0,0 0 0 0 0,0 1 0 0 0,1 0 0 0 0,-1 0 0 0 0,1-1 0 0 0,-1 2 0 0 0,1-2 0 0 0,-1 1 11 0 0,0-1 224 0 0,1 2-225 0 0,-1-2-10 0 0,1 1 0 0 0,-1 0-10 0 0,0 0 44 0 0,0-1-34 0 0,1 1 0 0 0,-1-1 0 0 0,0 1 0 0 0,0-1 0 0 0,0 0 0 0 0,0 0 0 0 0,0 1 0 0 0,1-1 0 0 0,-1 1 0 0 0,1-1 0 0 0,-1 0 0 0 0,0 1 0 0 0,0-1 0 0 0,0 1 0 0 0,1-1 0 0 0,-1 1 0 0 0,0 0 0 0 0,0-1 0 0 0,0 1 0 0 0,1-1 0 0 0,-1 0 0 0 0,1 1 0 0 0,-1-1 0 0 0,0 1 0 0 0,0-1 0 0 0,0 0 0 0 0,1 0 0 0 0,-1 1 0 0 0,0-1 0 0 0,0 0 0 0 0,1 1 0 0 0,-1 0 0 0 0,1-1 0 0 0,-1 1 0 0 0,0-1 0 0 0,0 0 0 0 0,0 1 0 0 0,0-1 0 0 0,0 0 0 0 0,0 0 0 0 0,1 1 0 0 0,-1-1 0 0 0,1 1 0 0 0,-1 0 0 0 0,1-1 0 0 0,-1 0 0 0 0,0 1 0 0 0,0-1 0 0 0,1 0-190 0 0,-1 0 248 0 0,0 0 10 0 0,0 0-14 0 0,0 0-44 0 0,0 1-10 0 0,1 0-73 0 0,-1-1 5 0 0,0 0 4 0 0,0 0 64 0 0,0 0 43 0 0,0 0-33 0 0,1 0-10 0 0,-1 0 0 0 0,0 1-10 0 0,0-1-33 0 0,0 0 32 0 0,1 0 11 0 0,-1 0 0 0 0,0 0 0 0 0,1 0 0 0 0,-1 0 0 0 0,0 0 0 0 0,1 1 64 0 0,-1-1 11 0 0,0 1-192 0 0,1-1 233 0 0,0 0-38 0 0,-1 0-78 0 0,0 0 0 0 0,0 0 0 0 0,0 0 0 0 0,1 0 11 0 0,-1 0 128 0 0,2 0 399 0 0,-1 0-282 0 0,-1 0-244 0 0,0 0 47 0 0,0 0 12 0 0,1 0 14 0 0,-1 0-26 0 0,1 0 5 0 0,-1 0-38 0 0,0 0 318 0 0,1 0-208 0 0,-1 0-136 0 0,0 0 0 0 0,1 0 0 0 0,-1-1 0 0 0,0 1 0 0 0,0 0 83 0 0,1-1 45 0 0,-1 1 57 0 0,1 0-173 0 0,-1 0-12 0 0,1 0 132 0 0,0 0 302 0 0,-1 0-437 0 0,0-1 3 0 0,0 1 301 0 0,2 0-151 0 0,-2 0-140 0 0,1 0 613 0 0,-1 0-118 0 0,0 0 9 0 0,0 0-793 0 0,0 0-228 0 0,0 0-109 0 0,0 0 616 0 0,0 0 0 0 0,1-1 0 0 0,0 0 0 0 0,-1 1 0 0 0,0 0 0 0 0,0 0 0 0 0,1-1 0 0 0,-1 1 0 0 0,0 0 0 0 0,1-1 0 0 0,-1 1 0 0 0,0-1 0 0 0,1 1 0 0 0,-1-1 0 0 0,1 1 54 0 0,-1-1-44 0 0,0 0-10 0 0,0 1 11 0 0,1-1 272 0 0,0 1 159 0 0,-1-1-455 0 0,1 1-238 0 0,-1-1 515 0 0,1 1-264 0 0,-1 0 0 0 0,0-1 0 0 0,1 0 538 0 0,-1 1-860 0 0,0 0 178 0 0,0-1 144 0 0,0 1 0 0 0,0 0 0 0 0,1 0 0 0 0,0-2 928 0 0,-1 2-928 0 0,0 0 0 0 0,1-1 0 0 0,-1 1 0 0 0,1-1 0 0 0,-1 0 0 0 0,1 0 64 0 0,-1 1-64 0 0,0-1 0 0 0,0 0 0 0 0,0 1 0 0 0,1-1-201 0 0,-1 0 362 0 0,0 0-161 0 0,1-1 0 0 0,-1 2-186 0 0,0-1-160 0 0,1 1 854 0 0,-1-1-508 0 0,0 0 0 0 0,0 1 0 0 0,0-1 0 0 0,1 0 0 0 0,-1 0 11 0 0,0 1 42 0 0,0 0-53 0 0,0-1 72 0 0,1 0-72 0 0,0 0 0 0 0,-1 0 0 0 0,0 1 0 0 0,0-2 0 0 0,0 2 0 0 0,0-1 0 0 0,0 0 0 0 0,1 0 0 0 0,-1 0 0 0 0,0 0 0 0 0,0 0 0 0 0,1 0 0 0 0,-1 0 0 0 0,1 1 0 0 0,-1-1 0 0 0,0 0 0 0 0,0 0 0 0 0,0 1 0 0 0,1-1 0 0 0,0 0-520 0 0,-1 0 354 0 0,0 0 306 0 0,0 0-646 0 0,1 0 694 0 0,-1 0-188 0 0,0-1 0 0 0,0 2 0 0 0,1-1 0 0 0,-1 0 0 0 0,1 0 0 0 0,-1 1 0 0 0,0-1 0 0 0,0 0 0 0 0,0 1 0 0 0,0-1 0 0 0,0 0 0 0 0,0 1 0 0 0,1-2-168 0 0,-1 1 168 0 0,1 0 144 0 0,-1 1-144 0 0,0-1 0 0 0,1-1-176 0 0,-1 2 366 0 0,0-1-116 0 0,0-1-74 0 0,0 1 0 0 0,0 0 0 0 0,0 1 0 0 0,0-1 0 0 0,1 1 0 0 0,-1-1-18 0 0,0 0-244 0 0,0 1 262 0 0,0-1 0 0 0,0 0 0 0 0,1 0 202 0 0,-1 0-320 0 0,1-1 238 0 0,-1 1-118 0 0,0 1 8 0 0,0-2-214 0 0,0 1 424 0 0,0-1-378 0 0,1 1 84 0 0,-1 0 372 0 0,0 0-596 0 0,0 0 530 0 0,0 1-452 0 0,0-1 208 0 0,1 0 12 0 0,-1 0 0 0 0,1 0 0 0 0,-1 0 0 0 0,0 0 0 0 0,0 0 0 0 0,0 1 152 0 0,1-3 456 0 0,0 2-1129 0 0,-1 1 1046 0 0,0-1-1109 0 0,1 0 660 0 0,-1-1-300 0 0,0 2 224 0 0,1-2 0 0 0,0 0 728 0 0,-1 2-728 0 0,0 0 0 0 0,0 0 0 0 0,0 0 0 0 0,0 0 0 0 0,0 0 0 0 0,0 0 0 0 0,0 0 0 0 0,0-1 0 0 0,0 1 0 0 0,0 0 0 0 0,0 0 0 0 0,0 0 0 0 0,0-1 0 0 0,0 1 0 0 0,0 0 0 0 0,0 0-26 0 0,1-2-100 0 0,-1 1 126 0 0,2-2-64 0 0,-2 2 64 0 0,0-1-64 0 0,1 1 64 0 0,-1 0 0 0 0,0 0-126 0 0,0 0 172 0 0,0 0-46 0 0,1 0 0 0 0,0 0-112 0 0,-1 0 224 0 0,0 0-112 0 0,0 0 0 0 0,1 0 0 0 0,-1 0 0 0 0,1 0 0 0 0,-1 0 0 0 0,0 1 0 0 0,1-1 0 0 0,-1 0 0 0 0,0 0 0 0 0,1 0 0 0 0,-1 0-360 0 0,0 0 784 0 0,0 1-752 0 0,1-2 200 0 0,-1 2 128 0 0,0-1 0 0 0,1 0 0 0 0,-1 0 0 0 0,0 0 0 0 0,0 1 0 0 0,1-1 0 0 0,-1 0 0 0 0,0 1 416 0 0,0-1-192 0 0,1 0-224 0 0,0 0 0 0 0,-1 0 0 0 0,0-1 0 0 0,1 2 64 0 0,0-2-64 0 0,-1 1 0 0 0,1 1 0 0 0,-1-2 0 0 0,1 1 0 0 0,0-1 0 0 0,-1 2 0 0 0,1-1 0 0 0,-1 1 0 0 0,0-2 15 0 0,1 1 274 0 0,0 1-214 0 0,-1-2 42 0 0,0 2-53 0 0,0-1-64 0 0,1 1 0 0 0,-1 0 665 0 0,0-1-1187 0 0,0 1 1046 0 0,1-1-1063 0 0,0 1 539 0 0,-1 0 0 0 0,1-2 0 0 0,-1 2 0 0 0,1 0 0 0 0,0-1 0 0 0,-1 1 0 0 0,0 0 0 0 0,2-1 0 0 0,-2 1 0 0 0,1-1 24 0 0,-1 1-24 0 0,1 0 0 0 0,-1 0 92 0 0,1 0-180 0 0,-1 0 60 0 0,0-1 28 0 0,1 1 0 0 0,0 0 457 0 0,-1 0-530 0 0,1 0-103 0 0,-1 0 296 0 0,0 0 9 0 0,0 0-17 0 0,0 0-89 0 0,0 0-23 0 0,1 0-208 0 0,-1 0 79 0 0,0 0 30 0 0,0 0 151 0 0,0 0 68 0 0,0 0 9 0 0,0 0-17 0 0,0 0-89 0 0,0 0-23 0 0,0 0 0 0 0,1 0 0 0 0,-1 0 0 0 0,1 0-21 0 0,-1 0-81 0 0,0 0 1 0 0,0 0 42 0 0,0 0 334 0 0,0 0-259 0 0,0 0-16 0 0,0 0 0 0 0,0 0 0 0 0,1-1 0 0 0,-1 1 0 0 0,0 0 0 0 0,0 0 0 0 0,0 0 0 0 0,0 0 0 0 0,0 0-20 0 0,0 0-76 0 0,0 0-2 0 0,0 0 23 0 0,0 0 81 0 0,0 0 96 0 0,0 0-2 0 0,0 0 16 0 0,0 0-5599 0 0,0 0-2580 0 0</inkml:trace>
  <inkml:trace contextRef="#ctx0" brushRef="#br0" timeOffset="2">399 3 1840 0 0,'0'0'332'0'0,"0"0"723"0"0,0 0 317 0 0,0 0 61 0 0,0 0-140 0 0,0 0-616 0 0,0 0-270 0 0,0 0 261 0 0,0-1-431 0 0,0 1-39 0 0,0 0-6 0 0,0 0 8 0 0,0 0 33 0 0,0 0 14 0 0,0 0 1 0 0,0 0 18 0 0,0 0 80 0 0,0 0 406 0 0,0 0 1527 0 0,0 0 3855 0 0,1 0-5320 0 0,-1 0-710 0 0,0 0 0 0 0,0 0 871 0 0,0 0-910 0 0,0 0-54 0 0,1 0 109 0 0,-1 0 161 0 0,1 0-269 0 0,0 0 52 0 0,-1 0 488 0 0,1 1-552 0 0,-1-1-80 0 0,1 0-266 0 0,-1 0 324 0 0,0 1 22 0 0,1-1 0 0 0,-1 0 0 0 0,0 0 0 0 0,1 0 0 0 0,-1 1 0 0 0,0-1 0 0 0,2 0 0 0 0,-2 0 0 0 0,0 1 0 0 0,0-1 0 0 0,1 0 64 0 0,-1 0-64 0 0,0 1 0 0 0,0-1 11 0 0,0 0 32 0 0,1 0-33 0 0,0 1 186 0 0,-1-1-130 0 0,2 1-56 0 0,-1 0 54 0 0,-1-1-64 0 0,1 0 0 0 0,-1 0 0 0 0,0 0 0 0 0,0 0 0 0 0,1 1 214 0 0,-1-1-204 0 0,0 1-10 0 0,0-1 0 0 0,1 1 0 0 0,-1-1 0 0 0,0 0 0 0 0,0 1-18 0 0,1 0 119 0 0,0-1-88 0 0,-1 0 51 0 0,0 1-64 0 0,0-1 0 0 0,1 2 0 0 0,-1-2 0 0 0,0 0 0 0 0,1 1 0 0 0,-1-1 0 0 0,1 1 52 0 0,-1 0-48 0 0,0 0-4 0 0,1-1 0 0 0,-1 2 0 0 0,1-2-280 0 0,-1 1 531 0 0,0 0-535 0 0,1 0 444 0 0,-1 0-53 0 0,1 0-131 0 0,-1-1-186 0 0,0 0 98 0 0,0 1 536 0 0,1 0-424 0 0,-1-1 0 0 0,0 1 0 0 0,0-1 0 0 0,0 0 2 0 0,0 0 7 0 0,1 0 44 0 0,-1 0-53 0 0,0 1 0 0 0,0-1 54 0 0,0 2 32 0 0,1-1-26 0 0,-1-1-60 0 0,1 1 54 0 0,-1 0 22 0 0,0-1 138 0 0,0 1-78 0 0,0-1-124 0 0,0 1 112 0 0,1 0-124 0 0,-1 1 64 0 0,0-2-64 0 0,0 1 0 0 0,1-1 0 0 0,-1 0 11 0 0,0 1 42 0 0,0 0-53 0 0,0 0 0 0 0,1-1-124 0 0,-1 1 63 0 0,0 0 193 0 0,0-1 319 0 0,0 1-1041 0 0,1 0 625 0 0,-1 0-70 0 0,0-1-29 0 0,0 1 64 0 0,0 0 0 0 0,1 0-13 0 0,0 0-274 0 0,-1 1-243 0 0,0-2 327 0 0,0 0 138 0 0,1 2 309 0 0,-1-2-286 0 0,0 0 141 0 0,0 1-246 0 0,0-1-31 0 0,0 1 84 0 0,0-1 94 0 0,0 1 0 0 0,1-1-13 0 0,-1 1-54 0 0,1-1 3 0 0,-1 1 64 0 0,0 0 0 0 0,0-1 0 0 0,0 0 0 0 0,0 0 0 0 0,0 1 0 0 0,0-1 0 0 0,1 0 0 0 0,-1 1 0 0 0,0 0 0 0 0,0-1 0 0 0,0 1 0 0 0,0-1 0 0 0,0 1 0 0 0,1 0 0 0 0,-1 0 0 0 0,0-1 0 0 0,0 1 0 0 0,1 0 0 0 0,-1 0 0 0 0,0-1 0 0 0,0 1 0 0 0,0-1 0 0 0,0 0 0 0 0,0 1 0 0 0,0 0-80 0 0,1 0 8 0 0,-1 0-14 0 0,0-1-78 0 0,0 1 110 0 0,0 0-18 0 0,0-1 72 0 0,0 1-64 0 0,0-1 64 0 0,0 0-10 0 0,0 0-44 0 0,0 0 44 0 0,0 1-44 0 0,0 0 54 0 0,1-1 0 0 0,-1 0 0 0 0,1 1 0 0 0,-1-1 0 0 0,0 0 0 0 0,0 1 0 0 0,0 0-53 0 0,0-1 42 0 0,0 0 11 0 0,0 1 0 0 0,0-1 0 0 0,0 1 0 0 0,1-1-10 0 0,-1 1-44 0 0,0-1 54 0 0,0 0-10 0 0,0 1-54 0 0,1 0 236 0 0,-1-1 618 0 0,0 1-1487 0 0,1-1-427 0 0,-1 2 1709 0 0,0-2-1169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0,0-2 54 0 0,1 0 0 0 0,0 1 0 0 0,-1-1 0 0 0,0 2 0 0 0,0-2 0 0 0,0 0 0 0 0,0 0 0 0 0,0 1 0 0 0,0-1 0 0 0,0 1 0 0 0,0 0 0 0 0,0-1 0 0 0,1 0 0 0 0,-1 1-94 0 0,0-1-77 0 0,0 2-188 0 0,0-2 275 0 0,0 1-66 0 0,1 0 96 0 0,-1-1 54 0 0,0 0-13 0 0,0 1-622 0 0,1 0 319 0 0,-1 0-448 0 0,0 0 476 0 0,0-1 224 0 0,0 1 64 0 0,0 0-10 0 0,1-1-44 0 0,-1 1 54 0 0,0-1 0 0 0,0 0 0 0 0,0 1 0 0 0,0 0-64 0 0,0-1 64 0 0,1 1 0 0 0,-1-1 75 0 0,0 1-22 0 0,1 0-53 0 0,-1-1 54 0 0,0 1-44 0 0,0 0-10 0 0,0-1 0 0 0,0 1 240 0 0,1 0-213 0 0,-1 0 234 0 0,0-1-253 0 0,0 0-264 0 0,0 1 478 0 0,0-1-454 0 0,0 1 469 0 0,0 0-184 0 0,0-1-53 0 0,0 1-13 0 0,1 0-518 0 0,-1 0 531 0 0,1-1 0 0 0,-1 0 28 0 0,0 1 1071 0 0,0 0-970 0 0,0 0-53 0 0,0-1 38 0 0,0 1-104 0 0,0-1-10 0 0,0 0 0 0 0,0 0 0 0 0,1 0 0 0 0,-1 0 0 0 0,0 0 0 0 0,0 0 0 0 0,0 0 0 0 0,0 0 0 0 0,0 0 0 0 0,0 0 0 0 0,0 0 0 0 0,0 0 0 0 0,0 0 0 0 0,0 0 0 0 0,0 0 0 0 0,0 0 0 0 0,0 0 0 0 0,0 0 0 0 0,0 0 0 0 0,0 0 0 0 0,0 0 0 0 0,0 0 0 0 0,0 0 0 0 0,0 0 0 0 0,0 0 0 0 0,0 0 0 0 0,0 0 0 0 0,0 0 0 0 0,0 0 0 0 0,0 2 54 0 0,0-2-44 0 0,0 1-10 0 0,0-1 0 0 0,0 0 0 0 0,0 1 0 0 0,0-1 0 0 0,0 1 0 0 0,1-1 0 0 0,-1 2 0 0 0,1-2 0 0 0,-1 1 0 0 0,0-1 0 0 0,0 2 0 0 0,0-2 0 0 0,1 1 0 0 0,0-1 0 0 0,-1 2 0 0 0,0-2 0 0 0,0 1 0 0 0,0-1 0 0 0,0 0 0 0 0,1 1 0 0 0,-1 0 0 0 0,0 0 0 0 0,1-1 0 0 0,0 2 0 0 0,-1-2 0 0 0,0 1 11 0 0,1-1 224 0 0,-1 2-225 0 0,0-2-10 0 0,0 1 0 0 0,0 0-10 0 0,1 0 44 0 0,0-1-34 0 0,-1 1 0 0 0,0-1 0 0 0,0 1 0 0 0,0-1 0 0 0,0 0 0 0 0,1 0 0 0 0,-1 1 0 0 0,0-1 0 0 0,0 1 0 0 0,0-1 0 0 0,0 0 0 0 0,0 1 0 0 0,1-1 0 0 0,-1 1 0 0 0,1-1 0 0 0,-1 1 0 0 0,0 0 0 0 0,0-1 0 0 0,1 1 0 0 0,-1-1 0 0 0,0 0 0 0 0,0 1 0 0 0,1-1 0 0 0,-1 1 0 0 0,1-1 0 0 0,-1 0 0 0 0,0 0 0 0 0,0 1 0 0 0,0-1 0 0 0,0 0 0 0 0,1 1 0 0 0,-1 0 0 0 0,0-1 0 0 0,0 1 0 0 0,0-1 0 0 0,1 0 0 0 0,-1 1 0 0 0,0-1 0 0 0,0 0 0 0 0,1 0 0 0 0,-1 1 0 0 0,0-1 0 0 0,1 1 0 0 0,-1 0 0 0 0,1-1 0 0 0,-1 0 0 0 0,0 1 0 0 0,0-1 0 0 0,1 0-190 0 0,-1 0 248 0 0,0 0 10 0 0,0 0-14 0 0,0 0-44 0 0,0 1-10 0 0,0 0-73 0 0,1-1 5 0 0,-1 0 4 0 0,0 0 64 0 0,0 0 43 0 0,1 0-33 0 0,-1 0-10 0 0,0 0 0 0 0,0 1-10 0 0,0-1-33 0 0,1 0 32 0 0,-1 0 11 0 0,0 0 0 0 0,0 0 0 0 0,0 0 0 0 0,1 0 0 0 0,-1 0 0 0 0,1 1 64 0 0,-1-1 11 0 0,1 1-192 0 0,-1-1 233 0 0,0 0-38 0 0,1 0-78 0 0,-1 0 0 0 0,0 0 0 0 0,1 0 0 0 0,-1 0 11 0 0,1 0 128 0 0,-1 0 399 0 0,2 0-282 0 0,-1 0-244 0 0,-1 0 47 0 0,0 0 12 0 0,0 0 14 0 0,0 0-26 0 0,0 0 5 0 0,0 0-38 0 0,1 0 318 0 0,0 0-208 0 0,-1 0-136 0 0,0 0 0 0 0,0 0 0 0 0,0-1 0 0 0,0 1 0 0 0,1 0 83 0 0,0-1 45 0 0,0 1 57 0 0,-1 0-173 0 0,0 0-12 0 0,0 0 132 0 0,2 0 302 0 0,-2 0-437 0 0,0-1 3 0 0,1 1 301 0 0,-1 0-151 0 0,1 0-140 0 0,-1 0 613 0 0,0 0-118 0 0,0 0 9 0 0,1 0-793 0 0,-1 0-228 0 0,0 0-109 0 0,0 0 616 0 0,1 0 0 0 0,-1-1 0 0 0,0 0 0 0 0,0 1 0 0 0,1 0 0 0 0,-1 0 0 0 0,1-1 0 0 0,-1 1 0 0 0,0 0 0 0 0,1-1 0 0 0,-1 1 0 0 0,0-1 0 0 0,1 1 0 0 0,0-1 0 0 0,-1 1 54 0 0,0-1-44 0 0,1 0-10 0 0,-1 1 11 0 0,0-1 272 0 0,1 1 159 0 0,0-1-455 0 0,-1 1-238 0 0,0-1 515 0 0,0 1-264 0 0,1 0 0 0 0,0-1 0 0 0,-1 0 538 0 0,0 1-860 0 0,0 0 178 0 0,0-1 144 0 0,0 1 0 0 0,1 0 0 0 0,-1 0 0 0 0,1-2 928 0 0,-1 2-928 0 0,1 0 0 0 0,-1-1 0 0 0,0 1 0 0 0,1-1 0 0 0,-1 0 0 0 0,0 0 64 0 0,1 1-64 0 0,-1-1 0 0 0,0 0 0 0 0,1 1 0 0 0,-1-1-201 0 0,0 0 362 0 0,0 0-161 0 0,1-1 0 0 0,-1 2-186 0 0,0-1-160 0 0,0 1 854 0 0,0-1-508 0 0,1 0 0 0 0,-1 1 0 0 0,1-1 0 0 0,-1 0 0 0 0,0 0 11 0 0,0 1 42 0 0,0 0-53 0 0,1-1 72 0 0,-1 0-72 0 0,0 0 0 0 0,1 0 0 0 0,-1 1 0 0 0,0-2 0 0 0,0 2 0 0 0,0-1 0 0 0,0 0 0 0 0,1 0 0 0 0,-1 0 0 0 0,0 0 0 0 0,1 0 0 0 0,-1 0 0 0 0,0 0 0 0 0,0 1 0 0 0,1-1 0 0 0,-1 0 0 0 0,0 0 0 0 0,1 1 0 0 0,-1-1 0 0 0,0 0-520 0 0,0 0 354 0 0,1 0 306 0 0,0 0-646 0 0,-1 0 694 0 0,0 0-188 0 0,1-1 0 0 0,-1 2 0 0 0,0-1 0 0 0,0 0 0 0 0,0 0 0 0 0,0 1 0 0 0,0-1 0 0 0,1 0 0 0 0,-1 1 0 0 0,1-1 0 0 0,-1 0 0 0 0,0 1 0 0 0,0-2-168 0 0,0 1 168 0 0,1 0 144 0 0,-1 1-144 0 0,0-1 0 0 0,0-1-176 0 0,1 2 366 0 0,-1-1-116 0 0,0-1-74 0 0,0 1 0 0 0,0 0 0 0 0,0 1 0 0 0,1-1 0 0 0,-1 1 0 0 0,0-1-18 0 0,0 0-244 0 0,0 1 262 0 0,0-1 0 0 0,0 0 0 0 0,1 0 202 0 0,-1 0-320 0 0,0-1 238 0 0,1 1-118 0 0,-1 1 8 0 0,0-2-214 0 0,1 1 424 0 0,-1-1-378 0 0,0 1 84 0 0,0 0 372 0 0,0 0-596 0 0,0 0 530 0 0,0 1-452 0 0,0-1 208 0 0,1 0 12 0 0,-1 0 0 0 0,0 0 0 0 0,0 0 0 0 0,1 0 0 0 0,-1 0 0 0 0,1 1 152 0 0,0-3 456 0 0,-1 2-1129 0 0,0 1 1046 0 0,0-1-1109 0 0,1 0 660 0 0,-1-1-300 0 0,1 2 224 0 0,-1-2 0 0 0,1 0 728 0 0,-1 2-728 0 0,0 0 0 0 0,0 0 0 0 0,0 0 0 0 0,0 0 0 0 0,1 0 0 0 0,-1 0 0 0 0,0 0 0 0 0,0-1 0 0 0,0 1 0 0 0,0 0 0 0 0,0 0 0 0 0,0 0 0 0 0,0-1 0 0 0,0 1 0 0 0,0 0 0 0 0,0 0-26 0 0,0-2-100 0 0,0 1 126 0 0,1-2-64 0 0,0 2 64 0 0,0-1-64 0 0,-1 1 64 0 0,0 0 0 0 0,0 0-126 0 0,1 0 172 0 0,-1 0-46 0 0,0 0 0 0 0,0 0-112 0 0,1 0 224 0 0,-1 0-112 0 0,1 0 0 0 0,-1 0 0 0 0,0 0 0 0 0,1 0 0 0 0,-1 0 0 0 0,0 1 0 0 0,0-1 0 0 0,0 0 0 0 0,2 0 0 0 0,-2 0 0 0 0,0 0-360 0 0,0 0 784 0 0,0 1-752 0 0,1-2 200 0 0,-1 2 128 0 0,0-1 0 0 0,0 0 0 0 0,0 0 0 0 0,1 0 0 0 0,-1 1 0 0 0,1-1 0 0 0,-1 0 0 0 0,0 1 416 0 0,1-1-192 0 0,-1 0-224 0 0,0 0 0 0 0,1 0 0 0 0,0-1 0 0 0,-1 2 64 0 0,0-2-64 0 0,2 1 0 0 0,-2 1 0 0 0,0-2 0 0 0,1 1 0 0 0,0-1 0 0 0,-1 2 0 0 0,1-1 0 0 0,-1 1 0 0 0,0-2 15 0 0,1 1 274 0 0,-1 1-214 0 0,1-2 42 0 0,-1 2-53 0 0,1-1-64 0 0,-1 1 0 0 0,0 0 665 0 0,0-1-1187 0 0,1 1 1046 0 0,-1-1-1063 0 0,1 1 539 0 0,0 0 0 0 0,-1-2 0 0 0,1 2 0 0 0,-1 0 0 0 0,0-1 0 0 0,1 1 0 0 0,0 0 0 0 0,0-1 0 0 0,-1 1 0 0 0,1-1 24 0 0,-1 1-24 0 0,1 0 0 0 0,-1 0 92 0 0,0 0-180 0 0,0 0 60 0 0,1-1 28 0 0,0 1 0 0 0,0 0 457 0 0,-1 0-530 0 0,0 0-103 0 0,1 0 296 0 0,-1 0 9 0 0,0 0-17 0 0,0 0-89 0 0,1 0-23 0 0,-1 0-208 0 0,0 0 79 0 0,0 0 30 0 0,0 0 151 0 0,0 0 68 0 0,0 0 9 0 0,0 0-17 0 0,0 0-89 0 0,0 0-23 0 0,1 0 0 0 0,-1 0 0 0 0,0 0 0 0 0,0 0-21 0 0,0 0-81 0 0,0 0 1 0 0,0 0 42 0 0,1 0 334 0 0,-1 0-259 0 0,0 0-16 0 0,1 0 0 0 0,-1 0 0 0 0,0-1 0 0 0,0 1 0 0 0,0 0 0 0 0,0 0 0 0 0,0 0 0 0 0,0 0 0 0 0,0 0-20 0 0,0 0-76 0 0,0 0-2 0 0,0 0 23 0 0,1 0 81 0 0,-1 0 96 0 0,0 0-2 0 0,0 0 16 0 0,0 0-5599 0 0,0 0-2580 0 0</inkml:trace>
  <inkml:trace contextRef="#ctx0" brushRef="#br0" timeOffset="3">595 3 1840 0 0,'0'0'332'0'0,"0"0"723"0"0,0 0 317 0 0,0 0 61 0 0,0 0-140 0 0,0 0-616 0 0,0 0-270 0 0,0 0 261 0 0,0-1-431 0 0,0 1-39 0 0,0 0-6 0 0,0 0 8 0 0,0 0 33 0 0,0 0 14 0 0,0 0 1 0 0,0 0 18 0 0,0 0 80 0 0,-1 0 406 0 0,1 0 1527 0 0,0 0 3855 0 0,1 0-5320 0 0,-1 0-710 0 0,0 0 0 0 0,1 0 871 0 0,-1 0-910 0 0,0 0-54 0 0,0 0 109 0 0,1 0 161 0 0,0 0-269 0 0,0 0 52 0 0,-1 0 488 0 0,0 1-552 0 0,1-1-80 0 0,0 0-266 0 0,-1 0 324 0 0,0 1 22 0 0,0-1 0 0 0,1 0 0 0 0,-1 0 0 0 0,1 0 0 0 0,-1 1 0 0 0,1-1 0 0 0,-1 0 0 0 0,1 0 0 0 0,-1 1 0 0 0,0-1 0 0 0,0 0 64 0 0,0 0-64 0 0,1 1 0 0 0,-1-1 11 0 0,1 0 32 0 0,-1 0-33 0 0,1 1 186 0 0,-1-1-130 0 0,2 1-56 0 0,-2 0 54 0 0,1-1-64 0 0,-1 0 0 0 0,0 0 0 0 0,1 0 0 0 0,-1 0 0 0 0,0 1 214 0 0,1-1-204 0 0,-1 1-10 0 0,0-1 0 0 0,0 1 0 0 0,1-1 0 0 0,-1 0 0 0 0,1 1-18 0 0,-1 0 119 0 0,0-1-88 0 0,0 0 51 0 0,1 1-64 0 0,-1-1 0 0 0,1 2 0 0 0,-1-2 0 0 0,1 0 0 0 0,-1 1 0 0 0,0-1 0 0 0,0 1 52 0 0,1 0-48 0 0,-1 0-4 0 0,0-1 0 0 0,1 2 0 0 0,0-2-280 0 0,-1 1 531 0 0,0 0-535 0 0,1 0 444 0 0,-1 0-53 0 0,0 0-131 0 0,1-1-186 0 0,-2 0 98 0 0,2 1 536 0 0,0 0-424 0 0,-1-1 0 0 0,0 1 0 0 0,0-1 0 0 0,0 0 2 0 0,0 0 7 0 0,0 0 44 0 0,0 0-53 0 0,1 1 0 0 0,-1-1 54 0 0,0 2 32 0 0,1-1-26 0 0,-1-1-60 0 0,0 1 54 0 0,1 0 22 0 0,-1-1 138 0 0,0 1-78 0 0,0-1-124 0 0,0 1 112 0 0,0 0-124 0 0,1 1 64 0 0,-1-2-64 0 0,0 1 0 0 0,0-1 0 0 0,0 0 11 0 0,0 1 42 0 0,1 0-53 0 0,-1 0 0 0 0,0-1-124 0 0,0 1 63 0 0,1 0 193 0 0,-1-1 319 0 0,0 1-1041 0 0,1 0 625 0 0,-1 0-70 0 0,0-1-29 0 0,0 1 64 0 0,1 0 0 0 0,-1 0-13 0 0,0 0-274 0 0,1 1-243 0 0,-1-2 327 0 0,0 0 138 0 0,0 2 309 0 0,0-2-286 0 0,1 0 141 0 0,-1 1-246 0 0,0-1-31 0 0,0 1 84 0 0,0-1 94 0 0,1 1 0 0 0,-1-1-13 0 0,0 1-54 0 0,0-1 3 0 0,1 1 64 0 0,-1 0 0 0 0,0-1 0 0 0,0 0 0 0 0,0 0 0 0 0,0 1 0 0 0,0-1 0 0 0,0 0 0 0 0,0 1 0 0 0,1 0 0 0 0,-1-1 0 0 0,1 1 0 0 0,-1-1 0 0 0,0 1 0 0 0,0 0 0 0 0,0 0 0 0 0,0-1 0 0 0,0 1 0 0 0,0 0 0 0 0,0 0 0 0 0,0-1 0 0 0,1 1 0 0 0,-1-1 0 0 0,0 0 0 0 0,0 1 0 0 0,0 0-80 0 0,1 0 8 0 0,-1 0-14 0 0,0-1-78 0 0,0 1 110 0 0,0 0-18 0 0,0-1 72 0 0,0 1-64 0 0,0-1 64 0 0,1 0-10 0 0,-1 0-44 0 0,0 0 44 0 0,0 1-44 0 0,0 0 54 0 0,0-1 0 0 0,0 0 0 0 0,0 1 0 0 0,0-1 0 0 0,0 0 0 0 0,0 1 0 0 0,0 0-53 0 0,0-1 42 0 0,1 0 11 0 0,-1 1 0 0 0,0-1 0 0 0,0 1 0 0 0,0-1-10 0 0,0 1-44 0 0,0-1 54 0 0,0 0-10 0 0,1 1-54 0 0,0 0 236 0 0,-1-1 618 0 0,0 1-1487 0 0,0-1-427 0 0,1 2 1709 0 0,-1-2-1169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0,0-2 54 0 0,1 0 0 0 0,-1 1 0 0 0,0-1 0 0 0,0 2 0 0 0,0-2 0 0 0,1 0 0 0 0,-1 0 0 0 0,0 1 0 0 0,0-1 0 0 0,0 1 0 0 0,0 0 0 0 0,0-1 0 0 0,0 0 0 0 0,0 1-94 0 0,1-1-77 0 0,-1 2-188 0 0,0-2 275 0 0,1 1-66 0 0,-1 0 96 0 0,0-1 54 0 0,0 0-13 0 0,0 1-622 0 0,0 0 319 0 0,0 0-448 0 0,1 0 476 0 0,-1-1 224 0 0,0 1 64 0 0,0 0-10 0 0,0-1-44 0 0,0 1 54 0 0,1-1 0 0 0,-1 0 0 0 0,0 1 0 0 0,0 0-64 0 0,1-1 64 0 0,-1 1 0 0 0,0-1 75 0 0,0 1-22 0 0,0 0-53 0 0,1-1 54 0 0,-1 1-44 0 0,0 0-10 0 0,0-1 0 0 0,0 1 240 0 0,0 0-213 0 0,0 0 234 0 0,1-1-253 0 0,-1 0-264 0 0,0 1 478 0 0,0-1-454 0 0,0 1 469 0 0,0 0-184 0 0,0-1-53 0 0,1 1-13 0 0,-1 0-518 0 0,0 0 531 0 0,0-1 0 0 0,0 0 28 0 0,0 1 1071 0 0,1 0-970 0 0,-1 0-53 0 0,0-1 38 0 0,0 1-104 0 0,0-1-10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2 54 0 0,0-2-44 0 0,1 1-10 0 0,-1-1 0 0 0,0 0 0 0 0,1 1 0 0 0,-1-1 0 0 0,0 1 0 0 0,0-1 0 0 0,0 2 0 0 0,0-2 0 0 0,1 1 0 0 0,-1-1 0 0 0,0 2 0 0 0,0-2 0 0 0,0 1 0 0 0,1-1 0 0 0,0 2 0 0 0,-1-2 0 0 0,0 1 0 0 0,0-1 0 0 0,0 0 0 0 0,0 1 0 0 0,1 0 0 0 0,-1 0 0 0 0,0-1 0 0 0,1 2 0 0 0,-1-2 0 0 0,1 1 11 0 0,-1-1 224 0 0,1 2-225 0 0,-1-2-10 0 0,1 1 0 0 0,-1 0-10 0 0,0 0 44 0 0,0-1-34 0 0,1 1 0 0 0,-1-1 0 0 0,0 1 0 0 0,0-1 0 0 0,0 0 0 0 0,0 0 0 0 0,1 1 0 0 0,-1-1 0 0 0,0 1 0 0 0,0-1 0 0 0,0 0 0 0 0,1 1 0 0 0,-1-1 0 0 0,0 1 0 0 0,1-1 0 0 0,-1 1 0 0 0,0 0 0 0 0,0-1 0 0 0,0 1 0 0 0,1-1 0 0 0,-1 0 0 0 0,1 1 0 0 0,-1-1 0 0 0,0 1 0 0 0,0-1 0 0 0,0 0 0 0 0,0 0 0 0 0,1 1 0 0 0,-1-1 0 0 0,0 0 0 0 0,0 1 0 0 0,1 0 0 0 0,0-1 0 0 0,-1 1 0 0 0,0-1 0 0 0,0 0 0 0 0,0 1 0 0 0,0-1 0 0 0,0 0 0 0 0,0 0 0 0 0,1 1 0 0 0,-1-1 0 0 0,1 1 0 0 0,-1 0 0 0 0,0-1 0 0 0,1 0 0 0 0,-1 1 0 0 0,0-1 0 0 0,1 0-190 0 0,-1 0 248 0 0,0 0 10 0 0,0 0-14 0 0,0 0-44 0 0,0 1-10 0 0,0 0-73 0 0,0-1 5 0 0,1 0 4 0 0,-1 0 64 0 0,0 0 43 0 0,0 0-33 0 0,1 0-10 0 0,-1 0 0 0 0,0 1-10 0 0,0-1-33 0 0,0 0 32 0 0,1 0 11 0 0,-1 0 0 0 0,0 0 0 0 0,1 0 0 0 0,-1 0 0 0 0,0 0 0 0 0,1 1 64 0 0,-1-1 11 0 0,0 1-192 0 0,1-1 233 0 0,0 0-38 0 0,-1 0-78 0 0,0 0 0 0 0,0 0 0 0 0,0 0 0 0 0,0 0 11 0 0,2 0 128 0 0,-1 0 399 0 0,0 0-282 0 0,-1 0-244 0 0,0 0 47 0 0,0 0 12 0 0,1 0 14 0 0,-1 0-26 0 0,0 0 5 0 0,1 0-38 0 0,-1 0 318 0 0,1 0-208 0 0,-1 0-136 0 0,0 0 0 0 0,0 0 0 0 0,0-1 0 0 0,0 1 0 0 0,1 0 83 0 0,0-1 45 0 0,-1 1 57 0 0,1 0-173 0 0,-1 0-12 0 0,0 0 132 0 0,2 0 302 0 0,-2 0-437 0 0,0-1 3 0 0,0 1 301 0 0,2 0-151 0 0,-2 0-140 0 0,0 0 613 0 0,0 0-118 0 0,0 0 9 0 0,0 0-793 0 0,0 0-228 0 0,1 0-109 0 0,-1 0 616 0 0,0 0 0 0 0,1-1 0 0 0,-1 0 0 0 0,0 1 0 0 0,1 0 0 0 0,-1 0 0 0 0,1-1 0 0 0,-1 1 0 0 0,0 0 0 0 0,0-1 0 0 0,1 1 0 0 0,-1-1 0 0 0,1 1 0 0 0,-1-1 0 0 0,1 1 54 0 0,-1-1-44 0 0,0 0-10 0 0,1 1 11 0 0,-1-1 272 0 0,1 1 159 0 0,-1-1-455 0 0,0 1-238 0 0,1-1 515 0 0,-1 1-264 0 0,0 0 0 0 0,1-1 0 0 0,0 0 538 0 0,-1 1-860 0 0,0 0 178 0 0,0-1 144 0 0,0 1 0 0 0,1 0 0 0 0,-1 0 0 0 0,0-2 928 0 0,1 2-928 0 0,-1 0 0 0 0,1-1 0 0 0,-1 1 0 0 0,1-1 0 0 0,-1 0 0 0 0,1 0 64 0 0,-1 1-64 0 0,0-1 0 0 0,0 0 0 0 0,0 1 0 0 0,1-1-201 0 0,-1 0 362 0 0,0 0-161 0 0,0-1 0 0 0,0 2-186 0 0,1-1-160 0 0,-1 1 854 0 0,0-1-508 0 0,1 0 0 0 0,-1 1 0 0 0,0-1 0 0 0,1 0 0 0 0,-1 0 11 0 0,0 1 42 0 0,0 0-53 0 0,0-1 72 0 0,1 0-72 0 0,0 0 0 0 0,-1 0 0 0 0,0 1 0 0 0,0-2 0 0 0,0 2 0 0 0,0-1 0 0 0,0 0 0 0 0,0 0 0 0 0,1 0 0 0 0,-1 0 0 0 0,0 0 0 0 0,1 0 0 0 0,-1 0 0 0 0,0 1 0 0 0,1-1 0 0 0,-1 0 0 0 0,0 0 0 0 0,0 1 0 0 0,1-1 0 0 0,-1 0-520 0 0,0 0 354 0 0,0 0 306 0 0,1 0-646 0 0,-1 0 694 0 0,1 0-188 0 0,-1-1 0 0 0,0 2 0 0 0,1-1 0 0 0,-1 0 0 0 0,0 0 0 0 0,0 1 0 0 0,0-1 0 0 0,0 0 0 0 0,0 1 0 0 0,1-1 0 0 0,-1 0 0 0 0,0 1 0 0 0,1-2-168 0 0,-1 1 168 0 0,0 0 144 0 0,0 1-144 0 0,1-1 0 0 0,0-1-176 0 0,-1 2 366 0 0,0-1-116 0 0,0-1-74 0 0,0 1 0 0 0,0 0 0 0 0,0 1 0 0 0,0-1 0 0 0,1 1 0 0 0,-1-1-18 0 0,0 0-244 0 0,0 1 262 0 0,0-1 0 0 0,0 0 0 0 0,1 0 202 0 0,-1 0-320 0 0,1-1 238 0 0,-1 1-118 0 0,0 1 8 0 0,0-2-214 0 0,0 1 424 0 0,0-1-378 0 0,0 1 84 0 0,1 0 372 0 0,-1 0-596 0 0,0 0 530 0 0,0 1-452 0 0,0-1 208 0 0,1 0 12 0 0,-1 0 0 0 0,0 0 0 0 0,1 0 0 0 0,-1 0 0 0 0,0 0 0 0 0,0 1 152 0 0,1-3 456 0 0,-1 2-1129 0 0,1 1 1046 0 0,0-1-1109 0 0,-1 0 660 0 0,0-1-300 0 0,1 2 224 0 0,-1-2 0 0 0,0 0 728 0 0,0 2-728 0 0,1 0 0 0 0,-1 0 0 0 0,0 0 0 0 0,0 0 0 0 0,0 0 0 0 0,0 0 0 0 0,0 0 0 0 0,0-1 0 0 0,0 1 0 0 0,0 0 0 0 0,0 0 0 0 0,0 0 0 0 0,0-1 0 0 0,0 1 0 0 0,0 0 0 0 0,0 0-26 0 0,1-2-100 0 0,-1 1 126 0 0,1-2-64 0 0,-1 2 64 0 0,1-1-64 0 0,0 1 64 0 0,-1 0 0 0 0,0 0-126 0 0,0 0 172 0 0,0 0-46 0 0,1 0 0 0 0,-1 0-112 0 0,1 0 224 0 0,-1 0-112 0 0,0 0 0 0 0,1 0 0 0 0,-1 0 0 0 0,1 0 0 0 0,-1 0 0 0 0,0 1 0 0 0,0-1 0 0 0,1 0 0 0 0,-1 0 0 0 0,0 0 0 0 0,1 0-360 0 0,-1 0 784 0 0,0 1-752 0 0,0-2 200 0 0,0 2 128 0 0,1-1 0 0 0,0 0 0 0 0,-1 0 0 0 0,0 0 0 0 0,0 1 0 0 0,0-1 0 0 0,1 0 0 0 0,-1 1 416 0 0,0-1-192 0 0,1 0-224 0 0,0 0 0 0 0,-1 0 0 0 0,0-1 0 0 0,1 2 64 0 0,-1-2-64 0 0,1 1 0 0 0,0 1 0 0 0,-1-2 0 0 0,1 1 0 0 0,-1-1 0 0 0,1 2 0 0 0,0-1 0 0 0,-1 1 0 0 0,0-2 15 0 0,1 1 274 0 0,-1 1-214 0 0,1-2 42 0 0,-1 2-53 0 0,0-1-64 0 0,1 1 0 0 0,-1 0 665 0 0,0-1-1187 0 0,1 1 1046 0 0,-1-1-1063 0 0,1 1 539 0 0,-1 0 0 0 0,1-2 0 0 0,-1 2 0 0 0,0 0 0 0 0,2-1 0 0 0,-2 1 0 0 0,0 0 0 0 0,2-1 0 0 0,-2 1 0 0 0,1-1 24 0 0,-1 1-24 0 0,1 0 0 0 0,-1 0 92 0 0,0 0-180 0 0,0 0 60 0 0,1-1 28 0 0,0 1 0 0 0,-1 0 457 0 0,1 0-530 0 0,-1 0-103 0 0,0 0 296 0 0,0 0 9 0 0,0 0-17 0 0,1 0-89 0 0,-1 0-23 0 0,1 0-208 0 0,-1 0 79 0 0,0 0 30 0 0,0 0 151 0 0,0 0 68 0 0,0 0 9 0 0,0 0-17 0 0,0 0-89 0 0,0 0-23 0 0,0 0 0 0 0,1 0 0 0 0,-1 0 0 0 0,1 0-21 0 0,-1 0-81 0 0,0 0 1 0 0,0 0 42 0 0,0 0 334 0 0,0 0-259 0 0,0 0-16 0 0,0 0 0 0 0,0 0 0 0 0,0-1 0 0 0,0 1 0 0 0,0 0 0 0 0,0 0 0 0 0,1 0 0 0 0,-1 0 0 0 0,0 0-20 0 0,0 0-76 0 0,0 0-2 0 0,0 0 23 0 0,0 0 81 0 0,0 0 96 0 0,0 0-2 0 0,0 0 16 0 0,0 0-5599 0 0,0 0-2580 0 0</inkml:trace>
  <inkml:trace contextRef="#ctx0" brushRef="#br0" timeOffset="4">792 3 1840 0 0,'0'0'332'0'0,"0"0"723"0"0,0 0 317 0 0,0 0 61 0 0,0 0-140 0 0,0 0-616 0 0,0 0-270 0 0,0 0 261 0 0,0-1-431 0 0,0 1-39 0 0,0 0-6 0 0,0 0 8 0 0,0 0 33 0 0,0 0 14 0 0,0 0 1 0 0,0 0 18 0 0,0 0 80 0 0,0 0 406 0 0,0 0 1527 0 0,0 0 3855 0 0,0 0-5320 0 0,0 0-710 0 0,0 0 0 0 0,0 0 871 0 0,1 0-910 0 0,-1 0-54 0 0,1 0 109 0 0,-1 0 161 0 0,1 0-269 0 0,-1 0 52 0 0,1 0 488 0 0,0 1-552 0 0,-1-1-80 0 0,0 0-266 0 0,1 0 324 0 0,-1 1 22 0 0,0-1 0 0 0,1 0 0 0 0,-1 0 0 0 0,1 0 0 0 0,-1 1 0 0 0,1-1 0 0 0,0 0 0 0 0,-1 0 0 0 0,0 1 0 0 0,0-1 0 0 0,1 0 64 0 0,-1 0-64 0 0,0 1 0 0 0,0-1 11 0 0,0 0 32 0 0,1 0-33 0 0,0 1 186 0 0,-1-1-130 0 0,1 1-56 0 0,1 0 54 0 0,-2-1-64 0 0,0 0 0 0 0,0 0 0 0 0,1 0 0 0 0,-1 0 0 0 0,0 1 214 0 0,0-1-204 0 0,1 1-10 0 0,-1-1 0 0 0,1 1 0 0 0,-1-1 0 0 0,0 0 0 0 0,0 1-18 0 0,1 0 119 0 0,-1-1-88 0 0,0 0 51 0 0,0 1-64 0 0,1-1 0 0 0,0 2 0 0 0,-1-2 0 0 0,0 0 0 0 0,1 1 0 0 0,-1-1 0 0 0,0 1 52 0 0,1 0-48 0 0,-1 0-4 0 0,1-1 0 0 0,-1 2 0 0 0,0-2-280 0 0,1 1 531 0 0,-1 0-535 0 0,0 0 444 0 0,1 0-53 0 0,0 0-131 0 0,-1-1-186 0 0,0 0 98 0 0,0 1 536 0 0,0 0-424 0 0,1-1 0 0 0,-1 1 0 0 0,0-1 0 0 0,0 0 2 0 0,0 0 7 0 0,1 0 44 0 0,-1 0-53 0 0,0 1 0 0 0,0-1 54 0 0,0 2 32 0 0,1-1-26 0 0,-1-1-60 0 0,0 1 54 0 0,0 0 22 0 0,0-1 138 0 0,1 1-78 0 0,-1-1-124 0 0,0 1 112 0 0,1 0-124 0 0,-1 1 64 0 0,0-2-64 0 0,0 1 0 0 0,0-1 0 0 0,0 0 11 0 0,1 1 42 0 0,-1 0-53 0 0,0 0 0 0 0,0-1-124 0 0,0 1 63 0 0,0 0 193 0 0,0-1 319 0 0,1 1-1041 0 0,0 0 625 0 0,-1 0-70 0 0,0-1-29 0 0,0 1 64 0 0,1 0 0 0 0,-1 0-13 0 0,0 0-274 0 0,1 1-243 0 0,-1-2 327 0 0,0 0 138 0 0,1 2 309 0 0,-1-2-286 0 0,0 0 141 0 0,0 1-246 0 0,0-1-31 0 0,0 1 84 0 0,0-1 94 0 0,0 1 0 0 0,0-1-13 0 0,1 1-54 0 0,-1-1 3 0 0,0 1 64 0 0,0 0 0 0 0,1-1 0 0 0,-1 0 0 0 0,0 0 0 0 0,1 1 0 0 0,-1-1 0 0 0,0 0 0 0 0,0 1 0 0 0,0 0 0 0 0,0-1 0 0 0,0 1 0 0 0,0-1 0 0 0,0 1 0 0 0,0 0 0 0 0,1 0 0 0 0,-1-1 0 0 0,0 1 0 0 0,1 0 0 0 0,-1 0 0 0 0,0-1 0 0 0,0 1 0 0 0,0-1 0 0 0,0 0 0 0 0,0 1 0 0 0,0 0-80 0 0,1 0 8 0 0,-1 0-14 0 0,0-1-78 0 0,0 1 110 0 0,0 0-18 0 0,0-1 72 0 0,0 1-64 0 0,0-1 64 0 0,0 0-10 0 0,0 0-44 0 0,1 0 44 0 0,-2 1-44 0 0,2 0 54 0 0,-1-1 0 0 0,0 0 0 0 0,0 1 0 0 0,0-1 0 0 0,1 0 0 0 0,-2 1 0 0 0,1 0-53 0 0,1-1 42 0 0,-1 0 11 0 0,0 1 0 0 0,0-1 0 0 0,0 1 0 0 0,0-1-10 0 0,0 1-44 0 0,1-1 54 0 0,-1 0-10 0 0,0 1-54 0 0,0 0 236 0 0,0-1 618 0 0,1 1-1487 0 0,0-1-427 0 0,-1 2 1709 0 0,0-2-1169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0,1-2 54 0 0,-1 0 0 0 0,0 1 0 0 0,0-1 0 0 0,0 2 0 0 0,0-2 0 0 0,0 0 0 0 0,0 0 0 0 0,1 1 0 0 0,-1-1 0 0 0,0 1 0 0 0,0 0 0 0 0,0-1 0 0 0,1 0 0 0 0,-1 1-94 0 0,0-1-77 0 0,0 2-188 0 0,0-2 275 0 0,0 1-66 0 0,0 0 96 0 0,0-1 54 0 0,1 0-13 0 0,-1 1-622 0 0,0 0 319 0 0,0 0-448 0 0,1 0 476 0 0,-1-1 224 0 0,0 1 64 0 0,0 0-10 0 0,0-1-44 0 0,1 1 54 0 0,-1-1 0 0 0,0 0 0 0 0,0 1 0 0 0,0 0-64 0 0,0-1 64 0 0,0 1 0 0 0,1-1 75 0 0,-1 1-22 0 0,0 0-53 0 0,0-1 54 0 0,0 1-44 0 0,0 0-10 0 0,1-1 0 0 0,-1 1 240 0 0,1 0-213 0 0,-1 0 234 0 0,0-1-253 0 0,0 0-264 0 0,0 1 478 0 0,0-1-454 0 0,0 1 469 0 0,0 0-184 0 0,0-1-53 0 0,0 1-13 0 0,1 0-518 0 0,-1 0 531 0 0,0-1 0 0 0,0 0 28 0 0,1 1 1071 0 0,-1 0-970 0 0,0 0-53 0 0,0-1 38 0 0,0 1-104 0 0,0-1-10 0 0,0 0 0 0 0,0 0 0 0 0,0 0 0 0 0,0 0 0 0 0,1 0 0 0 0,-1 0 0 0 0,0 0 0 0 0,0 0 0 0 0,0 0 0 0 0,0 0 0 0 0,0 0 0 0 0,0 0 0 0 0,0 0 0 0 0,0 0 0 0 0,0 0 0 0 0,0 0 0 0 0,0 0 0 0 0,0 0 0 0 0,0 0 0 0 0,0 0 0 0 0,0 0 0 0 0,0 0 0 0 0,0 0 0 0 0,0 0 0 0 0,0 0 0 0 0,0 0 0 0 0,0 0 0 0 0,0 0 0 0 0,0 0 0 0 0,0 2 54 0 0,0-2-44 0 0,0 1-10 0 0,0-1 0 0 0,0 0 0 0 0,0 1 0 0 0,0-1 0 0 0,0 1 0 0 0,0-1 0 0 0,1 2 0 0 0,0-2 0 0 0,-1 1 0 0 0,0-1 0 0 0,0 2 0 0 0,0-2 0 0 0,1 1 0 0 0,-1-1 0 0 0,0 2 0 0 0,0-2 0 0 0,1 1 0 0 0,-1-1 0 0 0,1 0 0 0 0,-1 1 0 0 0,0 0 0 0 0,0 0 0 0 0,1-1 0 0 0,-1 2 0 0 0,0-2 0 0 0,1 1 11 0 0,-1-1 224 0 0,1 2-225 0 0,-1-2-10 0 0,0 1 0 0 0,0 0-10 0 0,1 0 44 0 0,-1-1-34 0 0,0 1 0 0 0,0-1 0 0 0,0 1 0 0 0,1-1 0 0 0,-1 0 0 0 0,1 0 0 0 0,-1 1 0 0 0,0-1 0 0 0,0 1 0 0 0,0-1 0 0 0,0 0 0 0 0,0 1 0 0 0,1-1 0 0 0,-1 1 0 0 0,0-1 0 0 0,0 1 0 0 0,1 0 0 0 0,0-1 0 0 0,-1 1 0 0 0,0-1 0 0 0,0 0 0 0 0,0 1 0 0 0,1-1 0 0 0,-1 1 0 0 0,0-1 0 0 0,1 0 0 0 0,-1 0 0 0 0,0 1 0 0 0,0-1 0 0 0,0 0 0 0 0,1 1 0 0 0,-1 0 0 0 0,0-1 0 0 0,0 1 0 0 0,0-1 0 0 0,0 0 0 0 0,1 1 0 0 0,-1-1 0 0 0,1 0 0 0 0,-1 0 0 0 0,0 1 0 0 0,0-1 0 0 0,1 1 0 0 0,-1 0 0 0 0,0-1 0 0 0,0 0 0 0 0,1 1 0 0 0,-1-1 0 0 0,1 0-190 0 0,-1 0 248 0 0,0 0 10 0 0,0 0-14 0 0,0 0-44 0 0,0 1-10 0 0,0 0-73 0 0,1-1 5 0 0,-1 0 4 0 0,0 0 64 0 0,0 0 43 0 0,0 0-33 0 0,0 0-10 0 0,0 0 0 0 0,1 1-10 0 0,-1-1-33 0 0,1 0 32 0 0,-1 0 11 0 0,0 0 0 0 0,0 0 0 0 0,0 0 0 0 0,0 0 0 0 0,1 0 0 0 0,-1 1 64 0 0,0-1 11 0 0,2 1-192 0 0,-2-1 233 0 0,0 0-38 0 0,0 0-78 0 0,1 0 0 0 0,-1 0 0 0 0,0 0 0 0 0,1 0 11 0 0,-1 0 128 0 0,1 0 399 0 0,1 0-282 0 0,-2 0-244 0 0,0 0 47 0 0,1 0 12 0 0,-1 0 14 0 0,0 0-26 0 0,0 0 5 0 0,0 0-38 0 0,1 0 318 0 0,0 0-208 0 0,-1 0-136 0 0,0 0 0 0 0,0 0 0 0 0,0-1 0 0 0,0 1 0 0 0,1 0 83 0 0,-1-1 45 0 0,1 1 57 0 0,0 0-173 0 0,-1 0-12 0 0,0 0 132 0 0,1 0 302 0 0,0 0-437 0 0,-1-1 3 0 0,1 1 301 0 0,-1 0-151 0 0,1 0-140 0 0,-1 0 613 0 0,0 0-118 0 0,0 0 9 0 0,0 0-793 0 0,0 0-228 0 0,0 0-109 0 0,1 0 616 0 0,-1 0 0 0 0,1-1 0 0 0,-1 0 0 0 0,0 1 0 0 0,1 0 0 0 0,0 0 0 0 0,-1-1 0 0 0,0 1 0 0 0,0 0 0 0 0,1-1 0 0 0,-1 1 0 0 0,0-1 0 0 0,1 1 0 0 0,-1-1 0 0 0,1 1 54 0 0,-1-1-44 0 0,1 0-10 0 0,-1 1 11 0 0,0-1 272 0 0,0 1 159 0 0,1-1-455 0 0,0 1-238 0 0,-1-1 515 0 0,0 1-264 0 0,0 0 0 0 0,1-1 0 0 0,0 0 538 0 0,-1 1-860 0 0,0 0 178 0 0,1-1 144 0 0,-1 1 0 0 0,0 0 0 0 0,0 0 0 0 0,1-2 928 0 0,-1 2-928 0 0,0 0 0 0 0,1-1 0 0 0,-1 1 0 0 0,1-1 0 0 0,-1 0 0 0 0,1 0 64 0 0,-1 1-64 0 0,0-1 0 0 0,0 0 0 0 0,0 1 0 0 0,0-1-201 0 0,0 0 362 0 0,1 0-161 0 0,0-1 0 0 0,-1 2-186 0 0,0-1-160 0 0,0 1 854 0 0,0-1-508 0 0,0 0 0 0 0,1 1 0 0 0,-1-1 0 0 0,1 0 0 0 0,-1 0 11 0 0,0 1 42 0 0,1 0-53 0 0,-1-1 72 0 0,0 0-72 0 0,0 0 0 0 0,1 0 0 0 0,-1 1 0 0 0,0-2 0 0 0,0 2 0 0 0,0-1 0 0 0,0 0 0 0 0,1 0 0 0 0,-1 0 0 0 0,0 0 0 0 0,0 0 0 0 0,1 0 0 0 0,-1 0 0 0 0,0 1 0 0 0,1-1 0 0 0,-1 0 0 0 0,0 0 0 0 0,1 1 0 0 0,-1-1 0 0 0,0 0-520 0 0,0 0 354 0 0,1 0 306 0 0,-1 0-646 0 0,0 0 694 0 0,0 0-188 0 0,1-1 0 0 0,-1 2 0 0 0,1-1 0 0 0,-1 0 0 0 0,0 0 0 0 0,0 1 0 0 0,1-1 0 0 0,-1 0 0 0 0,0 1 0 0 0,0-1 0 0 0,0 0 0 0 0,0 1 0 0 0,1-2-168 0 0,-1 1 168 0 0,1 0 144 0 0,-1 1-144 0 0,0-1 0 0 0,0-1-176 0 0,0 2 366 0 0,1-1-116 0 0,-1-1-74 0 0,0 1 0 0 0,0 0 0 0 0,0 1 0 0 0,0-1 0 0 0,0 1 0 0 0,0-1-18 0 0,0 0-244 0 0,1 1 262 0 0,-1-1 0 0 0,1 0 0 0 0,-1 0 202 0 0,0 0-320 0 0,0-1 238 0 0,1 1-118 0 0,-1 1 8 0 0,0-2-214 0 0,0 1 424 0 0,1-1-378 0 0,-1 1 84 0 0,0 0 372 0 0,0 0-596 0 0,0 0 530 0 0,0 1-452 0 0,0-1 208 0 0,1 0 12 0 0,-1 0 0 0 0,0 0 0 0 0,0 0 0 0 0,1 0 0 0 0,-1 0 0 0 0,1 1 152 0 0,-1-3 456 0 0,1 2-1129 0 0,-1 1 1046 0 0,0-1-1109 0 0,0 0 660 0 0,1-1-300 0 0,0 2 224 0 0,-1-2 0 0 0,1 0 728 0 0,-1 2-728 0 0,0 0 0 0 0,0 0 0 0 0,0 0 0 0 0,0 0 0 0 0,0 0 0 0 0,0 0 0 0 0,0 0 0 0 0,0-1 0 0 0,0 1 0 0 0,0 0 0 0 0,0 0 0 0 0,0 0 0 0 0,0-1 0 0 0,0 1 0 0 0,0 0 0 0 0,0 0-26 0 0,0-2-100 0 0,1 1 126 0 0,0-2-64 0 0,-1 2 64 0 0,1-1-64 0 0,-1 1 64 0 0,1 0 0 0 0,-1 0-126 0 0,0 0 172 0 0,1 0-46 0 0,-1 0 0 0 0,0 0-112 0 0,0 0 224 0 0,1 0-112 0 0,-1 0 0 0 0,0 0 0 0 0,0 0 0 0 0,2 0 0 0 0,-2 0 0 0 0,0 1 0 0 0,0-1 0 0 0,1 0 0 0 0,-1 0 0 0 0,1 0 0 0 0,-1 0-360 0 0,0 0 784 0 0,0 1-752 0 0,1-2 200 0 0,-1 2 128 0 0,0-1 0 0 0,0 0 0 0 0,0 0 0 0 0,1 0 0 0 0,-1 1 0 0 0,1-1 0 0 0,-1 0 0 0 0,0 1 416 0 0,1-1-192 0 0,-1 0-224 0 0,0 0 0 0 0,1 0 0 0 0,0-1 0 0 0,-1 2 64 0 0,0-2-64 0 0,1 1 0 0 0,-1 1 0 0 0,1-2 0 0 0,0 1 0 0 0,0-1 0 0 0,-1 2 0 0 0,0-1 0 0 0,1 1 0 0 0,-1-2 15 0 0,1 1 274 0 0,-1 1-214 0 0,1-2 42 0 0,-1 2-53 0 0,0-1-64 0 0,0 1 0 0 0,1 0 665 0 0,0-1-1187 0 0,-1 1 1046 0 0,0-1-1063 0 0,1 1 539 0 0,-1 0 0 0 0,1-2 0 0 0,-1 2 0 0 0,1 0 0 0 0,-1-1 0 0 0,1 1 0 0 0,0 0 0 0 0,0-1 0 0 0,-1 1 0 0 0,0-1 24 0 0,1 1-24 0 0,0 0 0 0 0,-1 0 92 0 0,0 0-180 0 0,0 0 60 0 0,1-1 28 0 0,-1 1 0 0 0,2 0 457 0 0,-2 0-530 0 0,0 0-103 0 0,0 0 296 0 0,0 0 9 0 0,1 0-17 0 0,-1 0-89 0 0,0 0-23 0 0,0 0-208 0 0,0 0 79 0 0,0 0 30 0 0,0 0 151 0 0,0 0 68 0 0,0 0 9 0 0,1 0-17 0 0,-1 0-89 0 0,1 0-23 0 0,-1 0 0 0 0,0 0 0 0 0,0 0 0 0 0,0 0-21 0 0,0 0-81 0 0,0 0 1 0 0,0 0 42 0 0,1 0 334 0 0,-1 0-259 0 0,0 0-16 0 0,0 0 0 0 0,0 0 0 0 0,0-1 0 0 0,0 1 0 0 0,0 0 0 0 0,0 0 0 0 0,0 0 0 0 0,1 0 0 0 0,-1 0-20 0 0,0 0-76 0 0,0 0-2 0 0,0 0 23 0 0,0 0 81 0 0,0 0 96 0 0,0 0-2 0 0,0 0 16 0 0,0 0-5599 0 0,0 0-2580 0 0</inkml:trace>
  <inkml:trace contextRef="#ctx0" brushRef="#br0" timeOffset="5">988 3 1840 0 0,'0'0'332'0'0,"0"0"723"0"0,0 0 317 0 0,0 0 61 0 0,0 0-140 0 0,0 0-616 0 0,0 0-270 0 0,0 0 261 0 0,0-1-431 0 0,0 1-39 0 0,0 0-6 0 0,0 0 8 0 0,0 0 33 0 0,0 0 14 0 0,0 0 1 0 0,0 0 18 0 0,0 0 80 0 0,0 0 406 0 0,0 0 1527 0 0,0 0 3855 0 0,0 0-5320 0 0,0 0-710 0 0,0 0 0 0 0,1 0 871 0 0,-1 0-910 0 0,0 0-54 0 0,1 0 109 0 0,-1 0 161 0 0,1 0-269 0 0,0 0 52 0 0,-1 0 488 0 0,1 1-552 0 0,-1-1-80 0 0,0 0-266 0 0,1 0 324 0 0,0 1 22 0 0,-1-1 0 0 0,0 0 0 0 0,0 0 0 0 0,1 0 0 0 0,-1 1 0 0 0,0-1 0 0 0,1 0 0 0 0,0 0 0 0 0,-1 1 0 0 0,0-1 0 0 0,1 0 64 0 0,-1 0-64 0 0,0 1 0 0 0,0-1 11 0 0,0 0 32 0 0,1 0-33 0 0,0 1 186 0 0,-1-1-130 0 0,2 1-56 0 0,-1 0 54 0 0,-1-1-64 0 0,0 0 0 0 0,0 0 0 0 0,1 0 0 0 0,-1 0 0 0 0,1 1 214 0 0,-1-1-204 0 0,0 1-10 0 0,0-1 0 0 0,0 1 0 0 0,1-1 0 0 0,-1 0 0 0 0,0 1-18 0 0,1 0 119 0 0,0-1-88 0 0,-1 0 51 0 0,0 1-64 0 0,0-1 0 0 0,1 2 0 0 0,-1-2 0 0 0,0 0 0 0 0,1 1 0 0 0,-1-1 0 0 0,0 1 52 0 0,1 0-48 0 0,-1 0-4 0 0,1-1 0 0 0,-1 2 0 0 0,0-2-280 0 0,1 1 531 0 0,-1 0-535 0 0,1 0 444 0 0,-1 0-53 0 0,1 0-131 0 0,-1-1-186 0 0,0 0 98 0 0,0 1 536 0 0,0 0-424 0 0,1-1 0 0 0,-1 1 0 0 0,0-1 0 0 0,0 0 2 0 0,0 0 7 0 0,1 0 44 0 0,-1 0-53 0 0,0 1 0 0 0,0-1 54 0 0,0 2 32 0 0,1-1-26 0 0,-1-1-60 0 0,1 1 54 0 0,-1 0 22 0 0,0-1 138 0 0,0 1-78 0 0,0-1-124 0 0,0 1 112 0 0,0 0-124 0 0,1 1 64 0 0,-1-2-64 0 0,0 1 0 0 0,0-1 0 0 0,1 0 11 0 0,-1 1 42 0 0,0 0-53 0 0,0 0 0 0 0,1-1-124 0 0,-1 1 63 0 0,0 0 193 0 0,0-1 319 0 0,0 1-1041 0 0,1 0 625 0 0,-1 0-70 0 0,0-1-29 0 0,0 1 64 0 0,0 0 0 0 0,0 0-13 0 0,1 0-274 0 0,0 1-243 0 0,-1-2 327 0 0,0 0 138 0 0,1 2 309 0 0,-1-2-286 0 0,0 0 141 0 0,0 1-246 0 0,0-1-31 0 0,0 1 84 0 0,0-1 94 0 0,0 1 0 0 0,0-1-13 0 0,1 1-54 0 0,0-1 3 0 0,-1 1 64 0 0,0 0 0 0 0,0-1 0 0 0,0 0 0 0 0,0 0 0 0 0,0 1 0 0 0,0-1 0 0 0,1 0 0 0 0,-1 1 0 0 0,0 0 0 0 0,0-1 0 0 0,0 1 0 0 0,0-1 0 0 0,0 1 0 0 0,1 0 0 0 0,-1 0 0 0 0,0-1 0 0 0,0 1 0 0 0,1 0 0 0 0,-1 0 0 0 0,0-1 0 0 0,0 1 0 0 0,0-1 0 0 0,0 0 0 0 0,0 1 0 0 0,0 0-80 0 0,1 0 8 0 0,-1 0-14 0 0,0-1-78 0 0,0 1 110 0 0,0 0-18 0 0,0-1 72 0 0,0 1-64 0 0,0-1 64 0 0,0 0-10 0 0,0 0-44 0 0,0 0 44 0 0,0 1-44 0 0,0 0 54 0 0,1-1 0 0 0,-1 0 0 0 0,0 1 0 0 0,0-1 0 0 0,0 0 0 0 0,0 1 0 0 0,0 0-53 0 0,0-1 42 0 0,1 0 11 0 0,-1 1 0 0 0,0-1 0 0 0,0 1 0 0 0,0-1-10 0 0,1 1-44 0 0,-1-1 54 0 0,0 0-10 0 0,0 1-54 0 0,1 0 236 0 0,-1-1 618 0 0,0 1-1487 0 0,0-1-427 0 0,1 2 1709 0 0,-1-2-1169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0,0-2 54 0 0,1 0 0 0 0,-1 1 0 0 0,0-1 0 0 0,1 2 0 0 0,-1-2 0 0 0,0 0 0 0 0,0 0 0 0 0,0 1 0 0 0,0-1 0 0 0,0 1 0 0 0,0 0 0 0 0,1-1 0 0 0,-1 0 0 0 0,0 1-94 0 0,0-1-77 0 0,0 2-188 0 0,0-2 275 0 0,0 1-66 0 0,0 0 96 0 0,1-1 54 0 0,-1 0-13 0 0,0 1-622 0 0,0 0 319 0 0,1 0-448 0 0,-1 0 476 0 0,0-1 224 0 0,0 1 64 0 0,0 0-10 0 0,0-1-44 0 0,0 1 54 0 0,1-1 0 0 0,-1 0 0 0 0,0 1 0 0 0,0 0-64 0 0,0-1 64 0 0,0 1 0 0 0,1-1 75 0 0,-1 1-22 0 0,0 0-53 0 0,1-1 54 0 0,-1 1-44 0 0,0 0-10 0 0,0-1 0 0 0,0 1 240 0 0,0 0-213 0 0,1 0 234 0 0,-1-1-253 0 0,0 0-264 0 0,0 1 478 0 0,0-1-454 0 0,0 1 469 0 0,0 0-184 0 0,0-1-53 0 0,0 1-13 0 0,0 0-518 0 0,1 0 531 0 0,-1-1 0 0 0,0 0 28 0 0,1 1 1071 0 0,-1 0-970 0 0,0 0-53 0 0,0-1 38 0 0,0 1-104 0 0,1-1-10 0 0,-1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2 54 0 0,0-2-44 0 0,0 1-10 0 0,0-1 0 0 0,0 0 0 0 0,0 1 0 0 0,0-1 0 0 0,0 1 0 0 0,0-1 0 0 0,1 2 0 0 0,0-2 0 0 0,-1 1 0 0 0,0-1 0 0 0,0 2 0 0 0,0-2 0 0 0,1 1 0 0 0,-1-1 0 0 0,1 2 0 0 0,-1-2 0 0 0,0 1 0 0 0,0-1 0 0 0,0 0 0 0 0,1 1 0 0 0,-1 0 0 0 0,0 0 0 0 0,0-1 0 0 0,2 2 0 0 0,-2-2 0 0 0,0 1 11 0 0,0-1 224 0 0,1 2-225 0 0,-1-2-10 0 0,0 1 0 0 0,0 0-10 0 0,1 0 44 0 0,-1-1-34 0 0,1 1 0 0 0,-1-1 0 0 0,0 1 0 0 0,0-1 0 0 0,0 0 0 0 0,0 0 0 0 0,1 1 0 0 0,-1-1 0 0 0,0 1 0 0 0,0-1 0 0 0,0 0 0 0 0,0 1 0 0 0,1-1 0 0 0,-1 1 0 0 0,1-1 0 0 0,-1 1 0 0 0,0 0 0 0 0,0-1 0 0 0,1 1 0 0 0,-1-1 0 0 0,0 0 0 0 0,0 1 0 0 0,1-1 0 0 0,-1 1 0 0 0,1-1 0 0 0,-1 0 0 0 0,0 0 0 0 0,0 1 0 0 0,0-1 0 0 0,0 0 0 0 0,1 1 0 0 0,-1 0 0 0 0,0-1 0 0 0,0 1 0 0 0,0-1 0 0 0,0 0 0 0 0,1 1 0 0 0,-1-1 0 0 0,0 0 0 0 0,0 0 0 0 0,1 1 0 0 0,-1-1 0 0 0,1 1 0 0 0,0 0 0 0 0,-1-1 0 0 0,0 0 0 0 0,0 1 0 0 0,0-1 0 0 0,1 0-190 0 0,-1 0 248 0 0,0 0 10 0 0,0 0-14 0 0,0 0-44 0 0,0 1-10 0 0,0 0-73 0 0,1-1 5 0 0,-1 0 4 0 0,0 0 64 0 0,0 0 43 0 0,0 0-33 0 0,1 0-10 0 0,-1 0 0 0 0,0 1-10 0 0,0-1-33 0 0,1 0 32 0 0,-1 0 11 0 0,0 0 0 0 0,0 0 0 0 0,0 0 0 0 0,0 0 0 0 0,1 0 0 0 0,0 1 64 0 0,-1-1 11 0 0,1 1-192 0 0,-1-1 233 0 0,0 0-38 0 0,0 0-78 0 0,0 0 0 0 0,1 0 0 0 0,-1 0 0 0 0,1 0 11 0 0,0 0 128 0 0,-1 0 399 0 0,2 0-282 0 0,-2 0-244 0 0,0 0 47 0 0,1 0 12 0 0,-1 0 14 0 0,0 0-26 0 0,0 0 5 0 0,0 0-38 0 0,1 0 318 0 0,0 0-208 0 0,-1 0-136 0 0,0 0 0 0 0,0 0 0 0 0,0-1 0 0 0,0 1 0 0 0,1 0 83 0 0,0-1 45 0 0,-1 1 57 0 0,1 0-173 0 0,-1 0-12 0 0,0 0 132 0 0,2 0 302 0 0,-2 0-437 0 0,0-1 3 0 0,0 1 301 0 0,1 0-151 0 0,0 0-140 0 0,0 0 613 0 0,-1 0-118 0 0,0 0 9 0 0,0 0-793 0 0,0 0-228 0 0,0 0-109 0 0,0 0 616 0 0,0 0 0 0 0,1-1 0 0 0,-1 0 0 0 0,0 1 0 0 0,1 0 0 0 0,-1 0 0 0 0,1-1 0 0 0,-1 1 0 0 0,0 0 0 0 0,1-1 0 0 0,-1 1 0 0 0,0-1 0 0 0,1 1 0 0 0,0-1 0 0 0,-1 1 54 0 0,0-1-44 0 0,0 0-10 0 0,1 1 11 0 0,-1-1 272 0 0,1 1 159 0 0,-1-1-455 0 0,1 1-238 0 0,-1-1 515 0 0,0 1-264 0 0,0 0 0 0 0,1-1 0 0 0,0 0 538 0 0,-1 1-860 0 0,0 0 178 0 0,0-1 144 0 0,0 1 0 0 0,1 0 0 0 0,-1 0 0 0 0,1-2 928 0 0,-1 2-928 0 0,1 0 0 0 0,-1-1 0 0 0,0 1 0 0 0,1-1 0 0 0,-1 0 0 0 0,1 0 64 0 0,-1 1-64 0 0,0-1 0 0 0,0 0 0 0 0,1 1 0 0 0,-1-1-201 0 0,0 0 362 0 0,0 0-161 0 0,1-1 0 0 0,-1 2-186 0 0,0-1-160 0 0,0 1 854 0 0,0-1-508 0 0,0 0 0 0 0,1 1 0 0 0,0-1 0 0 0,-1 0 0 0 0,0 0 11 0 0,0 1 42 0 0,0 0-53 0 0,1-1 72 0 0,-1 0-72 0 0,0 0 0 0 0,1 0 0 0 0,-1 1 0 0 0,0-2 0 0 0,0 2 0 0 0,0-1 0 0 0,1 0 0 0 0,-1 0 0 0 0,0 0 0 0 0,0 0 0 0 0,0 0 0 0 0,1 0 0 0 0,-1 0 0 0 0,0 1 0 0 0,1-1 0 0 0,-1 0 0 0 0,0 0 0 0 0,1 1 0 0 0,-1-1 0 0 0,0 0-520 0 0,0 0 354 0 0,1 0 306 0 0,0 0-646 0 0,-1 0 694 0 0,0 0-188 0 0,0-1 0 0 0,0 2 0 0 0,1-1 0 0 0,-1 0 0 0 0,0 0 0 0 0,0 1 0 0 0,0-1 0 0 0,0 0 0 0 0,1 1 0 0 0,-1-1 0 0 0,0 0 0 0 0,1 1 0 0 0,-1-2-168 0 0,1 1 168 0 0,-1 0 144 0 0,0 1-144 0 0,0-1 0 0 0,0-1-176 0 0,0 2 366 0 0,1-1-116 0 0,-1-1-74 0 0,0 1 0 0 0,0 0 0 0 0,0 1 0 0 0,1-1 0 0 0,-1 1 0 0 0,0-1-18 0 0,0 0-244 0 0,0 1 262 0 0,0-1 0 0 0,0 0 0 0 0,1 0 202 0 0,-1 0-320 0 0,0-1 238 0 0,1 1-118 0 0,-1 1 8 0 0,0-2-214 0 0,1 1 424 0 0,-1-1-378 0 0,0 1 84 0 0,0 0 372 0 0,0 0-596 0 0,0 0 530 0 0,0 1-452 0 0,0-1 208 0 0,1 0 12 0 0,-1 0 0 0 0,0 0 0 0 0,1 0 0 0 0,-1 0 0 0 0,0 0 0 0 0,0 1 152 0 0,1-3 456 0 0,0 2-1129 0 0,-1 1 1046 0 0,0-1-1109 0 0,1 0 660 0 0,-1-1-300 0 0,1 2 224 0 0,-1-2 0 0 0,1 0 728 0 0,-1 2-728 0 0,0 0 0 0 0,0 0 0 0 0,0 0 0 0 0,0 0 0 0 0,0 0 0 0 0,0 0 0 0 0,0 0 0 0 0,0-1 0 0 0,0 1 0 0 0,0 0 0 0 0,0 0 0 0 0,0 0 0 0 0,0-1 0 0 0,0 1 0 0 0,0 0 0 0 0,0 0-26 0 0,1-2-100 0 0,-1 1 126 0 0,1-2-64 0 0,0 2 64 0 0,0-1-64 0 0,-1 1 64 0 0,0 0 0 0 0,0 0-126 0 0,0 0 172 0 0,1 0-46 0 0,-1 0 0 0 0,0 0-112 0 0,0 0 224 0 0,1 0-112 0 0,-1 0 0 0 0,1 0 0 0 0,-1 0 0 0 0,1 0 0 0 0,-1 0 0 0 0,0 1 0 0 0,0-1 0 0 0,0 0 0 0 0,1 0 0 0 0,0 0 0 0 0,-1 0-360 0 0,0 0 784 0 0,0 1-752 0 0,1-2 200 0 0,-1 2 128 0 0,0-1 0 0 0,0 0 0 0 0,0 0 0 0 0,1 0 0 0 0,-1 1 0 0 0,1-1 0 0 0,-1 0 0 0 0,0 1 416 0 0,0-1-192 0 0,1 0-224 0 0,-1 0 0 0 0,1 0 0 0 0,0-1 0 0 0,-1 2 64 0 0,0-2-64 0 0,1 1 0 0 0,0 1 0 0 0,-1-2 0 0 0,1 1 0 0 0,0-1 0 0 0,-1 2 0 0 0,1-1 0 0 0,-1 1 0 0 0,0-2 15 0 0,1 1 274 0 0,-1 1-214 0 0,1-2 42 0 0,-1 2-53 0 0,0-1-64 0 0,1 1 0 0 0,-1 0 665 0 0,0-1-1187 0 0,1 1 1046 0 0,-1-1-1063 0 0,1 1 539 0 0,0 0 0 0 0,-1-2 0 0 0,1 2 0 0 0,-1 0 0 0 0,0-1 0 0 0,1 1 0 0 0,-1 0 0 0 0,2-1 0 0 0,-2 1 0 0 0,0-1 24 0 0,1 1-24 0 0,0 0 0 0 0,-1 0 92 0 0,0 0-180 0 0,0 0 60 0 0,1-1 28 0 0,0 1 0 0 0,0 0 457 0 0,-1 0-530 0 0,0 0-103 0 0,0 0 296 0 0,0 0 9 0 0,1 0-17 0 0,-1 0-89 0 0,0 0-23 0 0,1 0-208 0 0,-1 0 79 0 0,0 0 30 0 0,0 0 151 0 0,0 0 68 0 0,0 0 9 0 0,0 0-17 0 0,0 0-89 0 0,1 0-23 0 0,-1 0 0 0 0,0 0 0 0 0,0 0 0 0 0,0 0-21 0 0,0 0-81 0 0,0 0 1 0 0,0 0 42 0 0,0 0 334 0 0,1 0-259 0 0,-1 0-16 0 0,0 0 0 0 0,1 0 0 0 0,-1-1 0 0 0,0 1 0 0 0,0 0 0 0 0,0 0 0 0 0,0 0 0 0 0,0 0 0 0 0,0 0-20 0 0,0 0-76 0 0,0 0-2 0 0,0 0 23 0 0,0 0 81 0 0,0 0 96 0 0,0 0-2 0 0,1 0 16 0 0,-1 0-5599 0 0,0 0-2580 0 0</inkml:trace>
  <inkml:trace contextRef="#ctx0" brushRef="#br0" timeOffset="6">1191 3 1840 0 0,'0'0'332'0'0,"0"0"723"0"0,0 0 317 0 0,0 0 61 0 0,0 0-140 0 0,0 0-616 0 0,0 0-270 0 0,0 0 261 0 0,0-1-431 0 0,0 1-39 0 0,0 0-6 0 0,0 0 8 0 0,0 0 33 0 0,0 0 14 0 0,0 0 1 0 0,0 0 18 0 0,0 0 80 0 0,-1 0 406 0 0,1 0 1527 0 0,0 0 3855 0 0,1 0-5320 0 0,-1 0-710 0 0,0 0 0 0 0,0 0 871 0 0,1 0-910 0 0,-1 0-54 0 0,1 0 109 0 0,-1 0 161 0 0,1 0-269 0 0,-1 0 52 0 0,1 0 488 0 0,-1 1-552 0 0,1-1-80 0 0,-1 0-266 0 0,1 0 324 0 0,-1 1 22 0 0,0-1 0 0 0,0 0 0 0 0,1 0 0 0 0,0 0 0 0 0,-1 1 0 0 0,0-1 0 0 0,1 0 0 0 0,-1 0 0 0 0,1 1 0 0 0,-1-1 0 0 0,1 0 64 0 0,-1 0-64 0 0,0 1 0 0 0,0-1 11 0 0,0 0 32 0 0,1 0-33 0 0,0 1 186 0 0,-1-1-130 0 0,1 1-56 0 0,1 0 54 0 0,-2-1-64 0 0,0 0 0 0 0,0 0 0 0 0,1 0 0 0 0,-1 0 0 0 0,0 1 214 0 0,0-1-204 0 0,1 1-10 0 0,-1-1 0 0 0,0 1 0 0 0,1-1 0 0 0,-1 0 0 0 0,0 1-18 0 0,1 0 119 0 0,-1-1-88 0 0,0 0 51 0 0,0 1-64 0 0,1-1 0 0 0,0 2 0 0 0,-1-2 0 0 0,0 0 0 0 0,0 1 0 0 0,1-1 0 0 0,-1 1 52 0 0,1 0-48 0 0,-1 0-4 0 0,1-1 0 0 0,-1 2 0 0 0,0-2-280 0 0,1 1 531 0 0,-1 0-535 0 0,0 0 444 0 0,1 0-53 0 0,-1 0-131 0 0,1-1-186 0 0,-2 0 98 0 0,2 1 536 0 0,-1 0-424 0 0,1-1 0 0 0,-1 1 0 0 0,0-1 0 0 0,0 0 2 0 0,0 0 7 0 0,1 0 44 0 0,-1 0-53 0 0,0 1 0 0 0,0-1 54 0 0,0 2 32 0 0,1-1-26 0 0,-1-1-60 0 0,0 1 54 0 0,0 0 22 0 0,0-1 138 0 0,0 1-78 0 0,1-1-124 0 0,-1 1 112 0 0,0 0-124 0 0,1 1 64 0 0,-1-2-64 0 0,0 1 0 0 0,0-1 0 0 0,0 0 11 0 0,1 1 42 0 0,-1 0-53 0 0,0 0 0 0 0,0-1-124 0 0,0 1 63 0 0,0 0 193 0 0,1-1 319 0 0,-1 1-1041 0 0,1 0 625 0 0,-1 0-70 0 0,0-1-29 0 0,0 1 64 0 0,0 0 0 0 0,0 0-13 0 0,1 0-274 0 0,0 1-243 0 0,-1-2 327 0 0,0 0 138 0 0,1 2 309 0 0,-1-2-286 0 0,0 0 141 0 0,0 1-246 0 0,0-1-31 0 0,0 1 84 0 0,0-1 94 0 0,0 1 0 0 0,0-1-13 0 0,1 1-54 0 0,-1-1 3 0 0,0 1 64 0 0,0 0 0 0 0,1-1 0 0 0,-1 0 0 0 0,0 0 0 0 0,0 1 0 0 0,0-1 0 0 0,1 0 0 0 0,-1 1 0 0 0,0 0 0 0 0,0-1 0 0 0,0 1 0 0 0,0-1 0 0 0,0 1 0 0 0,1 0 0 0 0,-1 0 0 0 0,0-1 0 0 0,0 1 0 0 0,0 0 0 0 0,0 0 0 0 0,0-1 0 0 0,0 1 0 0 0,0-1 0 0 0,1 0 0 0 0,-1 1 0 0 0,0 0-80 0 0,1 0 8 0 0,-1 0-14 0 0,0-1-78 0 0,0 1 110 0 0,0 0-18 0 0,0-1 72 0 0,0 1-64 0 0,0-1 64 0 0,0 0-10 0 0,0 0-44 0 0,0 0 44 0 0,0 1-44 0 0,0 0 54 0 0,0-1 0 0 0,0 0 0 0 0,1 1 0 0 0,0-1 0 0 0,-1 0 0 0 0,-1 1 0 0 0,1 0-53 0 0,1-1 42 0 0,-1 0 11 0 0,0 1 0 0 0,0-1 0 0 0,0 1 0 0 0,0-1-10 0 0,0 1-44 0 0,1-1 54 0 0,-1 0-10 0 0,0 1-54 0 0,0 0 236 0 0,0-1 618 0 0,1 1-1487 0 0,-1-1-427 0 0,1 2 1709 0 0,-1-2-1169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0,0-2 54 0 0,1 0 0 0 0,-1 1 0 0 0,0-1 0 0 0,0 2 0 0 0,0-2 0 0 0,0 0 0 0 0,0 0 0 0 0,1 1 0 0 0,-1-1 0 0 0,0 1 0 0 0,0 0 0 0 0,0-1 0 0 0,1 0 0 0 0,-1 1-94 0 0,0-1-77 0 0,0 2-188 0 0,0-2 275 0 0,0 1-66 0 0,0 0 96 0 0,0-1 54 0 0,1 0-13 0 0,-1 1-622 0 0,0 0 319 0 0,0 0-448 0 0,0 0 476 0 0,0-1 224 0 0,0 1 64 0 0,1 0-10 0 0,-1-1-44 0 0,1 1 54 0 0,-1-1 0 0 0,0 0 0 0 0,0 1 0 0 0,0 0-64 0 0,0-1 64 0 0,0 1 0 0 0,1-1 75 0 0,-1 1-22 0 0,0 0-53 0 0,0-1 54 0 0,0 1-44 0 0,0 0-10 0 0,1-1 0 0 0,-1 1 240 0 0,0 0-213 0 0,0 0 234 0 0,1-1-253 0 0,-1 0-264 0 0,0 1 478 0 0,0-1-454 0 0,0 1 469 0 0,0 0-184 0 0,0-1-53 0 0,0 1-13 0 0,1 0-518 0 0,-1 0 531 0 0,0-1 0 0 0,0 0 28 0 0,0 1 1071 0 0,0 0-970 0 0,1 0-53 0 0,-1-1 38 0 0,0 1-104 0 0,0-1-10 0 0,0 0 0 0 0,0 0 0 0 0,0 0 0 0 0,1 0 0 0 0,-1 0 0 0 0,0 0 0 0 0,0 0 0 0 0,0 0 0 0 0,0 0 0 0 0,0 0 0 0 0,0 0 0 0 0,0 0 0 0 0,0 0 0 0 0,0 0 0 0 0,0 0 0 0 0,0 0 0 0 0,0 0 0 0 0,0 0 0 0 0,0 0 0 0 0,0 0 0 0 0,0 0 0 0 0,0 0 0 0 0,0 0 0 0 0,0 0 0 0 0,0 0 0 0 0,0 0 0 0 0,0 0 0 0 0,0 0 0 0 0,0 0 0 0 0,0 2 54 0 0,0-2-44 0 0,0 1-10 0 0,0-1 0 0 0,0 0 0 0 0,0 1 0 0 0,0-1 0 0 0,0 1 0 0 0,0-1 0 0 0,1 2 0 0 0,0-2 0 0 0,-1 1 0 0 0,0-1 0 0 0,0 2 0 0 0,0-2 0 0 0,1 1 0 0 0,-1-1 0 0 0,0 2 0 0 0,0-2 0 0 0,1 1 0 0 0,-1-1 0 0 0,0 0 0 0 0,0 1 0 0 0,1 0 0 0 0,-1 0 0 0 0,0-1 0 0 0,1 2 0 0 0,-1-2 0 0 0,0 1 11 0 0,1-1 224 0 0,0 2-225 0 0,-1-2-10 0 0,0 1 0 0 0,0 0-10 0 0,1 0 44 0 0,-1-1-34 0 0,0 1 0 0 0,0-1 0 0 0,0 1 0 0 0,1-1 0 0 0,-1 0 0 0 0,1 0 0 0 0,-1 1 0 0 0,0-1 0 0 0,0 1 0 0 0,0-1 0 0 0,0 0 0 0 0,0 1 0 0 0,0-1 0 0 0,1 1 0 0 0,-1-1 0 0 0,0 1 0 0 0,1 0 0 0 0,-1-1 0 0 0,0 1 0 0 0,1-1 0 0 0,-1 0 0 0 0,0 1 0 0 0,0-1 0 0 0,1 1 0 0 0,-1-1 0 0 0,0 0 0 0 0,0 0 0 0 0,0 1 0 0 0,0-1 0 0 0,1 0 0 0 0,0 1 0 0 0,-1 0 0 0 0,0-1 0 0 0,0 1 0 0 0,0-1 0 0 0,0 0 0 0 0,1 1 0 0 0,-1-1 0 0 0,0 0 0 0 0,0 0 0 0 0,1 1 0 0 0,-1-1 0 0 0,1 1 0 0 0,-1 0 0 0 0,0-1 0 0 0,0 0 0 0 0,0 1 0 0 0,1-1 0 0 0,0 0-190 0 0,-1 0 248 0 0,0 0 10 0 0,0 0-14 0 0,0 0-44 0 0,0 1-10 0 0,0 0-73 0 0,0-1 5 0 0,1 0 4 0 0,-1 0 64 0 0,0 0 43 0 0,0 0-33 0 0,0 0-10 0 0,0 0 0 0 0,1 1-10 0 0,-1-1-33 0 0,1 0 32 0 0,-1 0 11 0 0,0 0 0 0 0,0 0 0 0 0,0 0 0 0 0,0 0 0 0 0,1 0 0 0 0,-1 1 64 0 0,0-1 11 0 0,1 1-192 0 0,0-1 233 0 0,-1 0-38 0 0,0 0-78 0 0,1 0 0 0 0,-1 0 0 0 0,0 0 0 0 0,0 0 11 0 0,2 0 128 0 0,-2 0 399 0 0,2 0-282 0 0,-2 0-244 0 0,0 0 47 0 0,1 0 12 0 0,-1 0 14 0 0,0 0-26 0 0,0 0 5 0 0,0 0-38 0 0,1 0 318 0 0,0 0-208 0 0,-1 0-136 0 0,0 0 0 0 0,0 0 0 0 0,0-1 0 0 0,0 1 0 0 0,1 0 83 0 0,-1-1 45 0 0,1 1 57 0 0,0 0-173 0 0,-1 0-12 0 0,0 0 132 0 0,1 0 302 0 0,-1 0-437 0 0,1-1 3 0 0,-1 1 301 0 0,1 0-151 0 0,0 0-140 0 0,-1 0 613 0 0,0 0-118 0 0,0 0 9 0 0,0 0-793 0 0,0 0-228 0 0,0 0-109 0 0,1 0 616 0 0,-1 0 0 0 0,1-1 0 0 0,-1 0 0 0 0,0 1 0 0 0,1 0 0 0 0,-1 0 0 0 0,0-1 0 0 0,1 1 0 0 0,-1 0 0 0 0,1-1 0 0 0,-1 1 0 0 0,0-1 0 0 0,1 1 0 0 0,-1-1 0 0 0,0 1 54 0 0,1-1-44 0 0,-1 0-10 0 0,1 1 11 0 0,-1-1 272 0 0,0 1 159 0 0,1-1-455 0 0,0 1-238 0 0,-1-1 515 0 0,0 1-264 0 0,0 0 0 0 0,1-1 0 0 0,0 0 538 0 0,-1 1-860 0 0,0 0 178 0 0,0-1 144 0 0,0 1 0 0 0,1 0 0 0 0,-1 0 0 0 0,1-2 928 0 0,-1 2-928 0 0,0 0 0 0 0,1-1 0 0 0,-1 1 0 0 0,1-1 0 0 0,-1 0 0 0 0,0 0 64 0 0,0 1-64 0 0,1-1 0 0 0,-1 0 0 0 0,0 1 0 0 0,0-1-201 0 0,0 0 362 0 0,1 0-161 0 0,0-1 0 0 0,-1 2-186 0 0,0-1-160 0 0,0 1 854 0 0,0-1-508 0 0,0 0 0 0 0,1 1 0 0 0,-1-1 0 0 0,0 0 0 0 0,1 0 11 0 0,-1 1 42 0 0,0 0-53 0 0,0-1 72 0 0,1 0-72 0 0,-1 0 0 0 0,1 0 0 0 0,-1 1 0 0 0,0-2 0 0 0,0 2 0 0 0,0-1 0 0 0,0 0 0 0 0,0 0 0 0 0,0 0 0 0 0,1 0 0 0 0,-1 0 0 0 0,1 0 0 0 0,-1 0 0 0 0,0 1 0 0 0,0-1 0 0 0,1 0 0 0 0,-1 0 0 0 0,1 1 0 0 0,-1-1 0 0 0,0 0-520 0 0,0 0 354 0 0,1 0 306 0 0,-1 0-646 0 0,0 0 694 0 0,0 0-188 0 0,1-1 0 0 0,-1 2 0 0 0,1-1 0 0 0,-1 0 0 0 0,0 0 0 0 0,0 1 0 0 0,0-1 0 0 0,0 0 0 0 0,0 1 0 0 0,1-1 0 0 0,-1 0 0 0 0,0 1 0 0 0,1-2-168 0 0,-1 1 168 0 0,1 0 144 0 0,-1 1-144 0 0,0-1 0 0 0,0-1-176 0 0,0 2 366 0 0,1-1-116 0 0,-1-1-74 0 0,0 1 0 0 0,0 0 0 0 0,0 1 0 0 0,0-1 0 0 0,0 1 0 0 0,0-1-18 0 0,0 0-244 0 0,1 1 262 0 0,-1-1 0 0 0,0 0 0 0 0,1 0 202 0 0,-1 0-320 0 0,0-1 238 0 0,1 1-118 0 0,-1 1 8 0 0,0-2-214 0 0,0 1 424 0 0,0-1-378 0 0,0 1 84 0 0,0 0 372 0 0,0 0-596 0 0,1 0 530 0 0,-1 1-452 0 0,0-1 208 0 0,1 0 12 0 0,-1 0 0 0 0,0 0 0 0 0,0 0 0 0 0,0 0 0 0 0,1 0 0 0 0,-1 1 152 0 0,1-3 456 0 0,0 2-1129 0 0,-1 1 1046 0 0,0-1-1109 0 0,0 0 660 0 0,1-1-300 0 0,0 2 224 0 0,-1-2 0 0 0,1 0 728 0 0,-1 2-728 0 0,0 0 0 0 0,0 0 0 0 0,0 0 0 0 0,0 0 0 0 0,0 0 0 0 0,0 0 0 0 0,0 0 0 0 0,0-1 0 0 0,0 1 0 0 0,0 0 0 0 0,0 0 0 0 0,0 0 0 0 0,0-1 0 0 0,0 1 0 0 0,0 0 0 0 0,0 0-26 0 0,0-2-100 0 0,1 1 126 0 0,0-2-64 0 0,-1 2 64 0 0,1-1-64 0 0,-1 1 64 0 0,0 0 0 0 0,0 0-126 0 0,1 0 172 0 0,0 0-46 0 0,-1 0 0 0 0,0 0-112 0 0,0 0 224 0 0,1 0-112 0 0,-1 0 0 0 0,0 0 0 0 0,0 0 0 0 0,2 0 0 0 0,-2 0 0 0 0,0 1 0 0 0,0-1 0 0 0,0 0 0 0 0,1 0 0 0 0,-1 0 0 0 0,0 0-360 0 0,1 0 784 0 0,-1 1-752 0 0,1-2 200 0 0,-1 2 128 0 0,0-1 0 0 0,0 0 0 0 0,0 0 0 0 0,1 0 0 0 0,-1 1 0 0 0,0-1 0 0 0,0 0 0 0 0,1 1 416 0 0,-1-1-192 0 0,1 0-224 0 0,-1 0 0 0 0,1 0 0 0 0,-1-1 0 0 0,1 2 64 0 0,-1-2-64 0 0,1 1 0 0 0,-1 1 0 0 0,1-2 0 0 0,0 1 0 0 0,0-1 0 0 0,-1 2 0 0 0,0-1 0 0 0,0 1 0 0 0,1-2 15 0 0,0 1 274 0 0,-1 1-214 0 0,1-2 42 0 0,-1 2-53 0 0,0-1-64 0 0,0 1 0 0 0,1 0 665 0 0,-1-1-1187 0 0,1 1 1046 0 0,-1-1-1063 0 0,1 1 539 0 0,-1 0 0 0 0,1-2 0 0 0,0 2 0 0 0,-1 0 0 0 0,0-1 0 0 0,1 1 0 0 0,-1 0 0 0 0,2-1 0 0 0,-2 1 0 0 0,0-1 24 0 0,0 1-24 0 0,2 0 0 0 0,-2 0 92 0 0,0 0-180 0 0,0 0 60 0 0,1-1 28 0 0,-1 1 0 0 0,2 0 457 0 0,-2 0-530 0 0,0 0-103 0 0,0 0 296 0 0,0 0 9 0 0,1 0-17 0 0,-1 0-89 0 0,0 0-23 0 0,0 0-208 0 0,0 0 79 0 0,0 0 30 0 0,0 0 151 0 0,0 0 68 0 0,0 0 9 0 0,1 0-17 0 0,-1 0-89 0 0,0 0-23 0 0,0 0 0 0 0,1 0 0 0 0,-1 0 0 0 0,0 0-21 0 0,0 0-81 0 0,0 0 1 0 0,0 0 42 0 0,1 0 334 0 0,-1 0-259 0 0,0 0-16 0 0,0 0 0 0 0,0 0 0 0 0,0-1 0 0 0,0 1 0 0 0,0 0 0 0 0,0 0 0 0 0,0 0 0 0 0,0 0 0 0 0,0 0-20 0 0,0 0-76 0 0,0 0-2 0 0,0 0 23 0 0,1 0 81 0 0,-1 0 96 0 0,0 0-2 0 0,0 0 16 0 0,0 0-5599 0 0,0 0-2580 0 0</inkml:trace>
  <inkml:trace contextRef="#ctx0" brushRef="#br0" timeOffset="7">1387 3 1840 0 0,'0'0'332'0'0,"0"0"723"0"0,0 0 317 0 0,0 0 61 0 0,0 0-140 0 0,0 0-616 0 0,0 0-270 0 0,0 0 261 0 0,0-1-431 0 0,0 1-39 0 0,0 0-6 0 0,0 0 8 0 0,0 0 33 0 0,0 0 14 0 0,0 0 1 0 0,0 0 18 0 0,0 0 80 0 0,0 0 406 0 0,0 0 1527 0 0,0 0 3855 0 0,0 0-5320 0 0,0 0-710 0 0,0 0 0 0 0,0 0 871 0 0,1 0-910 0 0,-1 0-54 0 0,1 0 109 0 0,-1 0 161 0 0,1 0-269 0 0,0 0 52 0 0,-1 0 488 0 0,1 1-552 0 0,-1-1-80 0 0,0 0-266 0 0,1 0 324 0 0,-1 1 22 0 0,0-1 0 0 0,1 0 0 0 0,-1 0 0 0 0,1 0 0 0 0,-1 1 0 0 0,0-1 0 0 0,1 0 0 0 0,0 0 0 0 0,-1 1 0 0 0,0-1 0 0 0,1 0 64 0 0,-1 0-64 0 0,0 1 0 0 0,0-1 11 0 0,0 0 32 0 0,1 0-33 0 0,0 1 186 0 0,-1-1-130 0 0,1 1-56 0 0,0 0 54 0 0,0-1-64 0 0,-1 0 0 0 0,0 0 0 0 0,1 0 0 0 0,-1 0 0 0 0,0 1 214 0 0,0-1-204 0 0,0 1-10 0 0,1-1 0 0 0,-1 1 0 0 0,1-1 0 0 0,-1 0 0 0 0,0 1-18 0 0,1 0 119 0 0,-1-1-88 0 0,0 0 51 0 0,1 1-64 0 0,-1-1 0 0 0,1 2 0 0 0,-1-2 0 0 0,0 0 0 0 0,0 1 0 0 0,1-1 0 0 0,-1 1 52 0 0,1 0-48 0 0,-1 0-4 0 0,0-1 0 0 0,1 2 0 0 0,-1-2-280 0 0,1 1 531 0 0,-1 0-535 0 0,1 0 444 0 0,-1 0-53 0 0,1 0-131 0 0,-1-1-186 0 0,0 0 98 0 0,0 1 536 0 0,0 0-424 0 0,1-1 0 0 0,-1 1 0 0 0,0-1 0 0 0,0 0 2 0 0,0 0 7 0 0,0 0 44 0 0,0 0-53 0 0,1 1 0 0 0,-1-1 54 0 0,0 2 32 0 0,1-1-26 0 0,-1-1-60 0 0,0 1 54 0 0,0 0 22 0 0,0-1 138 0 0,1 1-78 0 0,-1-1-124 0 0,0 1 112 0 0,1 0-124 0 0,-1 1 64 0 0,0-2-64 0 0,0 1 0 0 0,0-1 0 0 0,0 0 11 0 0,1 1 42 0 0,-1 0-53 0 0,0 0 0 0 0,0-1-124 0 0,0 1 63 0 0,1 0 193 0 0,-1-1 319 0 0,0 1-1041 0 0,1 0 625 0 0,-1 0-70 0 0,0-1-29 0 0,0 1 64 0 0,0 0 0 0 0,0 0-13 0 0,1 0-274 0 0,0 1-243 0 0,-1-2 327 0 0,0 0 138 0 0,0 2 309 0 0,1-2-286 0 0,-1 0 141 0 0,0 1-246 0 0,0-1-31 0 0,0 1 84 0 0,0-1 94 0 0,0 1 0 0 0,0-1-13 0 0,1 1-54 0 0,0-1 3 0 0,-1 1 64 0 0,0 0 0 0 0,0-1 0 0 0,0 0 0 0 0,0 0 0 0 0,0 1 0 0 0,0-1 0 0 0,1 0 0 0 0,-1 1 0 0 0,0 0 0 0 0,0-1 0 0 0,0 1 0 0 0,0-1 0 0 0,0 1 0 0 0,1 0 0 0 0,-1 0 0 0 0,0-1 0 0 0,0 1 0 0 0,1 0 0 0 0,-1 0 0 0 0,0-1 0 0 0,0 1 0 0 0,0-1 0 0 0,0 0 0 0 0,0 1 0 0 0,0 0-80 0 0,1 0 8 0 0,-1 0-14 0 0,0-1-78 0 0,0 1 110 0 0,0 0-18 0 0,0-1 72 0 0,0 1-64 0 0,0-1 64 0 0,0 0-10 0 0,0 0-44 0 0,0 0 44 0 0,0 1-44 0 0,0 0 54 0 0,1-1 0 0 0,-1 0 0 0 0,0 1 0 0 0,0-1 0 0 0,0 0 0 0 0,0 1 0 0 0,0 0-53 0 0,0-1 42 0 0,1 0 11 0 0,-1 1 0 0 0,0-1 0 0 0,0 1 0 0 0,0-1-10 0 0,0 1-44 0 0,0-1 54 0 0,0 0-10 0 0,1 1-54 0 0,-1 0 236 0 0,0-1 618 0 0,1 1-1487 0 0,-1-1-427 0 0,1 2 1709 0 0,-1-2-1169 0 0,0 0 618 0 0,0 0 0 0 0,0 0-1 0 0,0 0 1 0 0,0 0 0 0 0,0 0-1 0 0,0 0 1 0 0,0 0-1 0 0,0 0 1 0 0,0 0 0 0 0,0 0-1 0 0,0 0 1 0 0,0 0 0 0 0,0 0-1 0 0,0 0 1 0 0,0 0 0 0 0,0 0-1 0 0,0 0 1 0 0,0 0-1 0 0,0 0 1 0 0,0 0 0 0 0,0 0-1 0 0,0 0-33 0 0,0 1 276 0 0,0-1-450 0 0,0 2 120 0 0,0-2 54 0 0,1 0 0 0 0,-1 1 0 0 0,0-1 0 0 0,0 2 0 0 0,0-2 0 0 0,0 0 0 0 0,0 0 0 0 0,1 1 0 0 0,-1-1 0 0 0,0 1 0 0 0,0 0 0 0 0,0-1 0 0 0,0 0 0 0 0,1 1-94 0 0,-1-1-77 0 0,0 2-188 0 0,0-2 275 0 0,0 1-66 0 0,0 0 96 0 0,1-1 54 0 0,-1 0-13 0 0,0 1-622 0 0,0 0 319 0 0,1 0-448 0 0,-1 0 476 0 0,0-1 224 0 0,0 1 64 0 0,0 0-10 0 0,0-1-44 0 0,0 1 54 0 0,1-1 0 0 0,-1 0 0 0 0,0 1 0 0 0,0 0-64 0 0,0-1 64 0 0,0 1 0 0 0,0-1 75 0 0,1 1-22 0 0,-1 0-53 0 0,1-1 54 0 0,-1 1-44 0 0,0 0-10 0 0,0-1 0 0 0,0 1 240 0 0,1 0-213 0 0,-1 0 234 0 0,0-1-253 0 0,0 0-264 0 0,0 1 478 0 0,0-1-454 0 0,0 1 469 0 0,0 0-184 0 0,0-1-53 0 0,0 1-13 0 0,1 0-518 0 0,-1 0 531 0 0,0-1 0 0 0,0 0 28 0 0,1 1 1071 0 0,-1 0-970 0 0,0 0-53 0 0,0-1 38 0 0,0 1-104 0 0,0-1-10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2 54 0 0,0-2-44 0 0,0 1-10 0 0,0-1 0 0 0,0 0 0 0 0,0 1 0 0 0,0-1 0 0 0,0 1 0 0 0,0-1 0 0 0,1 2 0 0 0,0-2 0 0 0,-1 1 0 0 0,0-1 0 0 0,0 2 0 0 0,0-2 0 0 0,1 1 0 0 0,-1-1 0 0 0,0 2 0 0 0,0-2 0 0 0,1 1 0 0 0,-1-1 0 0 0,0 0 0 0 0,1 1 0 0 0,-1 0 0 0 0,0 0 0 0 0,0-1 0 0 0,1 2 0 0 0,-1-2 0 0 0,0 1 11 0 0,1-1 224 0 0,0 2-225 0 0,-1-2-10 0 0,0 1 0 0 0,0 0-10 0 0,1 0 44 0 0,-1-1-34 0 0,1 1 0 0 0,-1-1 0 0 0,0 1 0 0 0,0-1 0 0 0,0 0 0 0 0,0 0 0 0 0,1 1 0 0 0,-1-1 0 0 0,0 1 0 0 0,0-1 0 0 0,0 0 0 0 0,0 1 0 0 0,0-1 0 0 0,1 1 0 0 0,0-1 0 0 0,-1 1 0 0 0,0 0 0 0 0,0-1 0 0 0,1 1 0 0 0,-1-1 0 0 0,0 0 0 0 0,0 1 0 0 0,1-1 0 0 0,-1 1 0 0 0,0-1 0 0 0,0 0 0 0 0,1 0 0 0 0,-1 1 0 0 0,0-1 0 0 0,0 0 0 0 0,1 1 0 0 0,-1 0 0 0 0,0-1 0 0 0,0 1 0 0 0,0-1 0 0 0,0 0 0 0 0,0 1 0 0 0,1-1 0 0 0,-1 0 0 0 0,1 0 0 0 0,-1 1 0 0 0,0-1 0 0 0,1 1 0 0 0,-1 0 0 0 0,0-1 0 0 0,0 0 0 0 0,0 1 0 0 0,1-1 0 0 0,0 0-190 0 0,-1 0 248 0 0,0 0 10 0 0,0 0-14 0 0,0 0-44 0 0,0 1-10 0 0,0 0-73 0 0,0-1 5 0 0,1 0 4 0 0,-1 0 64 0 0,0 0 43 0 0,0 0-33 0 0,1 0-10 0 0,-1 0 0 0 0,0 1-10 0 0,0-1-33 0 0,1 0 32 0 0,-1 0 11 0 0,0 0 0 0 0,0 0 0 0 0,0 0 0 0 0,0 0 0 0 0,0 0 0 0 0,2 1 64 0 0,-2-1 11 0 0,0 1-192 0 0,1-1 233 0 0,-1 0-38 0 0,0 0-78 0 0,1 0 0 0 0,-1 0 0 0 0,0 0 0 0 0,0 0 11 0 0,2 0 128 0 0,-2 0 399 0 0,2 0-282 0 0,-2 0-244 0 0,0 0 47 0 0,0 0 12 0 0,1 0 14 0 0,-1 0-26 0 0,0 0 5 0 0,0 0-38 0 0,1 0 318 0 0,0 0-208 0 0,-1 0-136 0 0,0 0 0 0 0,0 0 0 0 0,0-1 0 0 0,0 1 0 0 0,1 0 83 0 0,-1-1 45 0 0,1 1 57 0 0,0 0-173 0 0,-1 0-12 0 0,0 0 132 0 0,2 0 302 0 0,-2 0-437 0 0,0-1 3 0 0,0 1 301 0 0,1 0-151 0 0,-1 0-140 0 0,1 0 613 0 0,-1 0-118 0 0,0 0 9 0 0,0 0-793 0 0,0 0-228 0 0,1 0-109 0 0,-1 0 616 0 0,0 0 0 0 0,1-1 0 0 0,-1 0 0 0 0,0 1 0 0 0,1 0 0 0 0,-1 0 0 0 0,1-1 0 0 0,-1 1 0 0 0,0 0 0 0 0,1-1 0 0 0,-1 1 0 0 0,0-1 0 0 0,1 1 0 0 0,0-1 0 0 0,-1 1 54 0 0,0-1-44 0 0,0 0-10 0 0,1 1 11 0 0,-1-1 272 0 0,0 1 159 0 0,1-1-455 0 0,-1 1-238 0 0,1-1 515 0 0,-1 1-264 0 0,0 0 0 0 0,1-1 0 0 0,-1 0 538 0 0,0 1-860 0 0,0 0 178 0 0,1-1 144 0 0,-1 1 0 0 0,1 0 0 0 0,-1 0 0 0 0,1-2 928 0 0,-1 2-928 0 0,0 0 0 0 0,1-1 0 0 0,-1 1 0 0 0,1-1 0 0 0,-1 0 0 0 0,0 0 64 0 0,1 1-64 0 0,-1-1 0 0 0,0 0 0 0 0,1 1 0 0 0,-1-1-201 0 0,0 0 362 0 0,0 0-161 0 0,0-1 0 0 0,0 2-186 0 0,1-1-160 0 0,-1 1 854 0 0,0-1-508 0 0,0 0 0 0 0,1 1 0 0 0,0-1 0 0 0,-1 0 0 0 0,0 0 11 0 0,0 1 42 0 0,0 0-53 0 0,1-1 72 0 0,-1 0-72 0 0,0 0 0 0 0,1 0 0 0 0,-1 1 0 0 0,0-2 0 0 0,0 2 0 0 0,0-1 0 0 0,0 0 0 0 0,0 0 0 0 0,1 0 0 0 0,-1 0 0 0 0,0 0 0 0 0,1 0 0 0 0,-1 0 0 0 0,0 1 0 0 0,0-1 0 0 0,1 0 0 0 0,-1 0 0 0 0,1 1 0 0 0,-1-1 0 0 0,0 0-520 0 0,0 0 354 0 0,1 0 306 0 0,-1 0-646 0 0,0 0 694 0 0,1 0-188 0 0,-1-1 0 0 0,0 2 0 0 0,1-1 0 0 0,-1 0 0 0 0,0 0 0 0 0,0 1 0 0 0,0-1 0 0 0,0 0 0 0 0,1 1 0 0 0,-1-1 0 0 0,0 0 0 0 0,1 1 0 0 0,-1-2-168 0 0,0 1 168 0 0,0 0 144 0 0,1 1-144 0 0,-1-1 0 0 0,0-1-176 0 0,0 2 366 0 0,1-1-116 0 0,-1-1-74 0 0,0 1 0 0 0,0 0 0 0 0,0 1 0 0 0,1-1 0 0 0,-1 1 0 0 0,0-1-18 0 0,0 0-244 0 0,0 1 262 0 0,0-1 0 0 0,0 0 0 0 0,1 0 202 0 0,-1 0-320 0 0,0-1 238 0 0,1 1-118 0 0,-1 1 8 0 0,0-2-214 0 0,0 1 424 0 0,1-1-378 0 0,-1 1 84 0 0,0 0 372 0 0,0 0-596 0 0,0 0 530 0 0,0 1-452 0 0,0-1 208 0 0,1 0 12 0 0,-1 0 0 0 0,0 0 0 0 0,0 0 0 0 0,1 0 0 0 0,-1 0 0 0 0,0 1 152 0 0,1-3 456 0 0,-1 2-1129 0 0,1 1 1046 0 0,-1-1-1109 0 0,1 0 660 0 0,-1-1-300 0 0,1 2 224 0 0,-1-2 0 0 0,1 0 728 0 0,-1 2-728 0 0,0 0 0 0 0,0 0 0 0 0,0 0 0 0 0,0 0 0 0 0,0 0 0 0 0,0 0 0 0 0,0 0 0 0 0,0-1 0 0 0,0 1 0 0 0,0 0 0 0 0,0 0 0 0 0,0 0 0 0 0,0-1 0 0 0,0 1 0 0 0,0 0 0 0 0,0 0-26 0 0,0-2-100 0 0,1 1 126 0 0,0-2-64 0 0,0 2 64 0 0,0-1-64 0 0,-1 1 64 0 0,0 0 0 0 0,0 0-126 0 0,0 0 172 0 0,0 0-46 0 0,1 0 0 0 0,-1 0-112 0 0,0 0 224 0 0,1 0-112 0 0,-1 0 0 0 0,1 0 0 0 0,-1 0 0 0 0,1 0 0 0 0,-1 0 0 0 0,0 1 0 0 0,0-1 0 0 0,0 0 0 0 0,1 0 0 0 0,-1 0 0 0 0,1 0-360 0 0,-1 0 784 0 0,0 1-752 0 0,0-2 200 0 0,1 2 128 0 0,-1-1 0 0 0,0 0 0 0 0,0 0 0 0 0,1 0 0 0 0,-1 1 0 0 0,1-1 0 0 0,-1 0 0 0 0,0 1 416 0 0,0-1-192 0 0,1 0-224 0 0,-1 0 0 0 0,1 0 0 0 0,-1-1 0 0 0,1 2 64 0 0,-1-2-64 0 0,1 1 0 0 0,-1 1 0 0 0,1-2 0 0 0,0 1 0 0 0,-1-1 0 0 0,1 2 0 0 0,0-1 0 0 0,-1 1 0 0 0,0-2 15 0 0,1 1 274 0 0,-1 1-214 0 0,1-2 42 0 0,-1 2-53 0 0,0-1-64 0 0,1 1 0 0 0,-1 0 665 0 0,0-1-1187 0 0,1 1 1046 0 0,-1-1-1063 0 0,1 1 539 0 0,-1 0 0 0 0,1-2 0 0 0,-1 2 0 0 0,1 0 0 0 0,-1-1 0 0 0,1 1 0 0 0,-1 0 0 0 0,2-1 0 0 0,-2 1 0 0 0,0-1 24 0 0,0 1-24 0 0,2 0 0 0 0,-2 0 92 0 0,0 0-180 0 0,0 0 60 0 0,1-1 28 0 0,-1 1 0 0 0,2 0 457 0 0,-2 0-530 0 0,0 0-103 0 0,0 0 296 0 0,0 0 9 0 0,0 0-17 0 0,1 0-89 0 0,-1 0-23 0 0,1 0-208 0 0,-1 0 79 0 0,0 0 30 0 0,0 0 151 0 0,0 0 68 0 0,0 0 9 0 0,0 0-17 0 0,0 0-89 0 0,0 0-23 0 0,1 0 0 0 0,-1 0 0 0 0,0 0 0 0 0,0 0-21 0 0,0 0-81 0 0,0 0 1 0 0,0 0 42 0 0,0 0 334 0 0,1 0-259 0 0,-1 0-16 0 0,0 0 0 0 0,0 0 0 0 0,0-1 0 0 0,0 1 0 0 0,0 0 0 0 0,1 0 0 0 0,-1 0 0 0 0,0 0 0 0 0,0 0-20 0 0,0 0-76 0 0,0 0-2 0 0,0 0 23 0 0,0 0 81 0 0,0 0 96 0 0,0 0-2 0 0,1 0 16 0 0,-1 0-5599 0 0,0 0-2580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1T13:28:05.423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5 1840 0 0,'0'0'332'0'0,"0"0"723"0"0,0 0 317 0 0,0 0 61 0 0,0 0-140 0 0,0 0-616 0 0,0 0-270 0 0,0 0 261 0 0,0-1-431 0 0,0 1-39 0 0,0 0-6 0 0,0 0 8 0 0,0 0 33 0 0,0 0 14 0 0,0 0 1 0 0,0 0 18 0 0,0 0 80 0 0,0 0 406 0 0,0 0 1527 0 0,0 0 3855 0 0,1-1-5320 0 0,-1 1-710 0 0,0 0 0 0 0,1 0 871 0 0,-1 0-910 0 0,0 0-54 0 0,1 0 109 0 0,0 0 161 0 0,0 0-269 0 0,0 1 52 0 0,1-1 488 0 0,-2 1-552 0 0,1-1-80 0 0,-1 0-266 0 0,1 0 324 0 0,0 1 22 0 0,-1-1 0 0 0,1 1 0 0 0,-1-1 0 0 0,1 0 0 0 0,0 1 0 0 0,0-1 0 0 0,0 1 0 0 0,-1-1 0 0 0,1 1 0 0 0,-1-1 0 0 0,1 0 64 0 0,-1 0-64 0 0,1 1 0 0 0,-1-1 11 0 0,0 0 32 0 0,1 1-33 0 0,0 0 186 0 0,1-1-130 0 0,0 2-56 0 0,-1-1 54 0 0,0-1-64 0 0,0 1 0 0 0,-1-1 0 0 0,0 0 0 0 0,0 0 0 0 0,1 1 214 0 0,0-1-204 0 0,-1 1-10 0 0,0-1 0 0 0,1 2 0 0 0,-1-1 0 0 0,1-1 0 0 0,-1 1-18 0 0,1 0 119 0 0,0 0-88 0 0,-1-1 51 0 0,1 2-64 0 0,-1-2 0 0 0,1 2 0 0 0,0-2 0 0 0,0 1 0 0 0,-1 0 0 0 0,1 0 0 0 0,-1 0 52 0 0,1 1-48 0 0,-1-1-4 0 0,1 0 0 0 0,0 1 0 0 0,0-1-280 0 0,-1 0 531 0 0,0 0-535 0 0,1 1 444 0 0,0 0-53 0 0,0-1-131 0 0,-1-1-186 0 0,0 1 98 0 0,1 0 536 0 0,0 1-424 0 0,-1-2 0 0 0,0 1 0 0 0,0-1 0 0 0,0 0 2 0 0,0 0 7 0 0,1 1 44 0 0,-1-1-53 0 0,0 1 0 0 0,1 0 54 0 0,-1 1 32 0 0,1 0-26 0 0,-1-1-60 0 0,1 0 54 0 0,0 0 22 0 0,-1-1 138 0 0,0 2-78 0 0,0-1-124 0 0,1 0 112 0 0,-1 0-124 0 0,1 2 64 0 0,-1-2-64 0 0,0 0 0 0 0,0 0 0 0 0,1-1 11 0 0,-1 1 42 0 0,1 0-53 0 0,-1 1 0 0 0,0-1-124 0 0,0 0 63 0 0,1 1 193 0 0,-1-2 319 0 0,0 1-1041 0 0,1 1 625 0 0,0-1-70 0 0,-1 0-29 0 0,0 0 64 0 0,1 1 0 0 0,-1 0-13 0 0,1 0-274 0 0,0 0-243 0 0,-1-1 327 0 0,1-1 138 0 0,-1 2 309 0 0,0-2-286 0 0,0 1 141 0 0,0 0-246 0 0,1 0-31 0 0,-1 0 84 0 0,0-1 94 0 0,0 1 0 0 0,1 0-13 0 0,-1 0-54 0 0,1 0 3 0 0,-1 0 64 0 0,1 0 0 0 0,-1-1 0 0 0,0 0 0 0 0,0 1 0 0 0,1 0 0 0 0,-1 0 0 0 0,0-1 0 0 0,0 1 0 0 0,1 0 0 0 0,-1 0 0 0 0,0 0 0 0 0,0 0 0 0 0,0 0 0 0 0,1 1 0 0 0,-1-1 0 0 0,0-1 0 0 0,1 2 0 0 0,-1-1 0 0 0,0 1 0 0 0,0-2 0 0 0,0 1 0 0 0,1-1 0 0 0,-1 1 0 0 0,0 0 0 0 0,0 1-80 0 0,1 0 8 0 0,0-1-14 0 0,-1 0-78 0 0,0 0 110 0 0,0 0-18 0 0,0 0 72 0 0,0 0-64 0 0,0-1 64 0 0,1 1-10 0 0,-1-1-44 0 0,0 0 44 0 0,0 1-44 0 0,0 0 54 0 0,0 0 0 0 0,0-1 0 0 0,1 1 0 0 0,-1 0 0 0 0,0-1 0 0 0,0 1 0 0 0,0 0-53 0 0,0 0 42 0 0,0-1 11 0 0,1 1 0 0 0,-1 0 0 0 0,0 0 0 0 0,1-1-10 0 0,-1 1-44 0 0,0-1 54 0 0,0 1-10 0 0,1 0-54 0 0,-1 0 236 0 0,0 0 618 0 0,1 0-1487 0 0,0 0-427 0 0,0 1 1709 0 0,-1-1-1169 0 0,0-1 618 0 0,0 0 0 0 0,0 0-1 0 0,0 0 1 0 0,0 0 0 0 0,0 0-1 0 0,0 0 1 0 0,0 0-1 0 0,0 0 1 0 0,0 0 0 0 0,0 0-1 0 0,0 0 1 0 0,0 0 0 0 0,0 0-1 0 0,0 0 1 0 0,0 0 0 0 0,0 0-1 0 0,0 0 1 0 0,0 0-1 0 0,0 0 1 0 0,0 0 0 0 0,0 0-1 0 0,0 0-33 0 0,0 2 276 0 0,0-2-450 0 0,0 2 120 0 0,1-2 54 0 0,-1 1 0 0 0,1 0 0 0 0,-1 0 0 0 0,0 1 0 0 0,0-2 0 0 0,0 1 0 0 0,1-1 0 0 0,-1 1 0 0 0,0 0 0 0 0,0 0 0 0 0,1 0 0 0 0,-1 0 0 0 0,0-1 0 0 0,0 2-94 0 0,0-2-77 0 0,0 2-188 0 0,1-1 275 0 0,-1 0-66 0 0,1 0 96 0 0,-1-1 54 0 0,0 1-13 0 0,1 0-622 0 0,-1 1 319 0 0,0-1-448 0 0,1 1 476 0 0,-1-1 224 0 0,0 0 64 0 0,0 0-10 0 0,1 0-44 0 0,-1 0 54 0 0,0-1 0 0 0,0 0 0 0 0,0 2 0 0 0,1-1-64 0 0,-1 0 64 0 0,1 0 0 0 0,-1 0 75 0 0,1 0-22 0 0,-1 0-53 0 0,0 0 54 0 0,0 0-44 0 0,1 1-10 0 0,-1-2 0 0 0,1 1 240 0 0,-1 1-213 0 0,0-1 234 0 0,0-1-253 0 0,0 1-264 0 0,1 0 478 0 0,-1 0-454 0 0,0 0 469 0 0,0 0-184 0 0,0 0-53 0 0,1 1-13 0 0,-1-1-518 0 0,0 0 531 0 0,1 0 0 0 0,-1-1 28 0 0,0 2 1071 0 0,1-1-970 0 0,-1 0-53 0 0,0 0 38 0 0,1 0-104 0 0,-1-1-10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2 54 0 0,0-2-44 0 0,0 2-10 0 0,1-1 0 0 0,-1-1 0 0 0,0 1 0 0 0,0-1 0 0 0,0 2 0 0 0,1-2 0 0 0,0 2 0 0 0,-1-1 0 0 0,1 0 0 0 0,-1 0 0 0 0,0 1 0 0 0,0-2 0 0 0,1 2 0 0 0,0-1 0 0 0,-1 1 0 0 0,1-2 0 0 0,-1 2 0 0 0,0-2 0 0 0,1 1 0 0 0,-1 0 0 0 0,0 1 0 0 0,1-1 0 0 0,0 0 0 0 0,0 1 0 0 0,-1-2 0 0 0,1 2 11 0 0,-1-1 224 0 0,1 1-225 0 0,0-1-10 0 0,-1 0 0 0 0,0 0-10 0 0,2 1 44 0 0,-2-1-34 0 0,0 0 0 0 0,0-1 0 0 0,1 1 0 0 0,-1-1 0 0 0,1 1 0 0 0,-1-1 0 0 0,0 1 0 0 0,0-1 0 0 0,1 2 0 0 0,-1-2 0 0 0,0 0 0 0 0,0 2 0 0 0,1-2 0 0 0,-1 1 0 0 0,1 0 0 0 0,0 0 0 0 0,-1 0 0 0 0,1 0 0 0 0,-1 0 0 0 0,1 0 0 0 0,-1-1 0 0 0,1 1 0 0 0,-1-1 0 0 0,0 1 0 0 0,1 0 0 0 0,-1-1 0 0 0,0 0 0 0 0,1 1 0 0 0,-1-1 0 0 0,0 1 0 0 0,1 0 0 0 0,0 1 0 0 0,-1-2 0 0 0,0 1 0 0 0,0-1 0 0 0,0 0 0 0 0,1 1 0 0 0,-1-1 0 0 0,1 1 0 0 0,-1-1 0 0 0,0 1 0 0 0,2 0 0 0 0,-2 0 0 0 0,1 0 0 0 0,-1 0 0 0 0,1-1 0 0 0,-1 1 0 0 0,0-1 0 0 0,1 1-190 0 0,-1-1 248 0 0,0 0 10 0 0,0 0-14 0 0,0 0-44 0 0,1 1-10 0 0,-1 0-73 0 0,1-1 5 0 0,-1 0 4 0 0,0 1 64 0 0,0-1 43 0 0,1 0-33 0 0,-1 0-10 0 0,0 0 0 0 0,1 1-10 0 0,-1-1-33 0 0,1 0 32 0 0,0 1 11 0 0,-1-1 0 0 0,0 0 0 0 0,0 0 0 0 0,1 0 0 0 0,-1 0 0 0 0,1 1 64 0 0,0-1 11 0 0,0 1-192 0 0,-1-1 233 0 0,1 0-38 0 0,0 0-78 0 0,-1 0 0 0 0,0 0 0 0 0,1 0 0 0 0,-1 0 11 0 0,2 0 128 0 0,-1 0 399 0 0,2 1-282 0 0,-2-1-244 0 0,-1 0 47 0 0,0 0 12 0 0,0 0 14 0 0,0-1-26 0 0,1 1 5 0 0,-1 0-38 0 0,1 0 318 0 0,0 0-208 0 0,-1 0-136 0 0,1 0 0 0 0,-1 0 0 0 0,1-1 0 0 0,-1 1 0 0 0,0 0 83 0 0,2-1 45 0 0,-1 1 57 0 0,0 0-173 0 0,-1 0-12 0 0,0-1 132 0 0,2 1 302 0 0,-1 0-437 0 0,-1-1 3 0 0,1 1 301 0 0,0 0-151 0 0,0 0-140 0 0,0 0 613 0 0,-1 0-118 0 0,0 0 9 0 0,0 0-793 0 0,0-1-228 0 0,0 1-109 0 0,1 0 616 0 0,0 0 0 0 0,-1-1 0 0 0,1 0 0 0 0,-1 1 0 0 0,1 0 0 0 0,-1-1 0 0 0,1 0 0 0 0,0 1 0 0 0,-1-1 0 0 0,1 0 0 0 0,0 1 0 0 0,-1-1 0 0 0,1 0 0 0 0,0 0 0 0 0,-1 1 54 0 0,1-2-44 0 0,0 1-10 0 0,-1 1 11 0 0,1-2 272 0 0,0 2 159 0 0,0-1-455 0 0,-1 0-238 0 0,1 0 515 0 0,-1 1-264 0 0,1-1 0 0 0,0 0 0 0 0,0 0 538 0 0,-1 0-860 0 0,0 1 178 0 0,0-1 144 0 0,0 1 0 0 0,1 0 0 0 0,0-1 0 0 0,0-1 928 0 0,0 2-928 0 0,-1-1 0 0 0,1-1 0 0 0,-1 2 0 0 0,1-1 0 0 0,-1 0 0 0 0,2-2 64 0 0,-2 3-64 0 0,0-1 0 0 0,1 0 0 0 0,-1 0 0 0 0,0 0-201 0 0,1-1 362 0 0,-1 0-161 0 0,1 0 0 0 0,-1 1-186 0 0,1 0-160 0 0,-1 0 854 0 0,0 0-508 0 0,1 0 0 0 0,-1 0 0 0 0,1 0 0 0 0,0-1 0 0 0,-1 1 11 0 0,0 1 42 0 0,1-1-53 0 0,-1 0 72 0 0,1-1-72 0 0,-1 0 0 0 0,1 0 0 0 0,0 2 0 0 0,-2-2 0 0 0,1 1 0 0 0,1 0 0 0 0,-1-1 0 0 0,0 0 0 0 0,1 1 0 0 0,-1-1 0 0 0,1 0 0 0 0,-1 1 0 0 0,1 0 0 0 0,-1 0 0 0 0,1 0 0 0 0,-1-1 0 0 0,1 1 0 0 0,-1 0 0 0 0,1-1 0 0 0,-1 1-520 0 0,0 0 354 0 0,1-2 306 0 0,0 2-646 0 0,-1-1 694 0 0,1 0-188 0 0,0 0 0 0 0,-1 1 0 0 0,0 0 0 0 0,1 0 0 0 0,-1-1 0 0 0,0 1 0 0 0,1 0 0 0 0,-1-1 0 0 0,0 2 0 0 0,1-2 0 0 0,-1 1 0 0 0,0 1 0 0 0,1-4-168 0 0,0 3 168 0 0,-1-1 144 0 0,0 2-144 0 0,1-2 0 0 0,-1 0-176 0 0,1 1 366 0 0,-1-1-116 0 0,0 0-74 0 0,1 0 0 0 0,-1 1 0 0 0,0 0 0 0 0,0 0 0 0 0,0 0 0 0 0,0 0-18 0 0,1 0-244 0 0,-1 0 262 0 0,0-1 0 0 0,1 1 0 0 0,-1-1 202 0 0,1 0-320 0 0,-1 0 238 0 0,1 0-118 0 0,-1 1 8 0 0,1-2-214 0 0,-1 1 424 0 0,0 0-378 0 0,0 0 84 0 0,0 1 372 0 0,0-1-596 0 0,1 0 530 0 0,-1 2-452 0 0,0-2 208 0 0,1 0 12 0 0,0 1 0 0 0,-1-1 0 0 0,1 1 0 0 0,-1-1 0 0 0,0 1 0 0 0,1 0 152 0 0,1-3 456 0 0,-2 2-1129 0 0,1 1 1046 0 0,-1 0-1109 0 0,1-1 660 0 0,0 0-300 0 0,-1 1 224 0 0,1-2 0 0 0,0-1 728 0 0,-1 4-728 0 0,0 0 0 0 0,0 0 0 0 0,0 0 0 0 0,0 0 0 0 0,0 0 0 0 0,1 0 0 0 0,-1 0 0 0 0,0-1 0 0 0,0 1 0 0 0,0 0 0 0 0,0 0 0 0 0,0 0 0 0 0,0-1 0 0 0,0 1 0 0 0,0 0 0 0 0,0-1-26 0 0,0-2-100 0 0,2 1 126 0 0,-1-3-64 0 0,0 3 64 0 0,0-1-64 0 0,0 2 64 0 0,-1-1 0 0 0,0 1-126 0 0,1-1 172 0 0,-1 1-46 0 0,0-2 0 0 0,1 2-112 0 0,0 0 224 0 0,-1-2-112 0 0,1 2 0 0 0,-1 0 0 0 0,1-1 0 0 0,0 0 0 0 0,0 1 0 0 0,-1 0 0 0 0,0-1 0 0 0,1 1 0 0 0,0-1 0 0 0,-1 1 0 0 0,0-1-360 0 0,1 0 784 0 0,-1 2-752 0 0,1-2 200 0 0,-1 1 128 0 0,0-1 0 0 0,1 1 0 0 0,-1-1 0 0 0,1 1 0 0 0,0 0 0 0 0,-1 0 0 0 0,1 0 0 0 0,-1 0 416 0 0,1-1-192 0 0,-1 1-224 0 0,1-1 0 0 0,0 0 0 0 0,0 0 0 0 0,-1 1 64 0 0,2-1-64 0 0,-1 0 0 0 0,0 1 0 0 0,-1-1 0 0 0,2-1 0 0 0,-1 1 0 0 0,0 1 0 0 0,-1-1 0 0 0,1 2 0 0 0,-1-2 15 0 0,1 0 274 0 0,0 2-214 0 0,0-3 42 0 0,-1 2-53 0 0,1 0-64 0 0,-1 1 0 0 0,1-1 665 0 0,0 0-1187 0 0,-1 1 1046 0 0,1-1-1063 0 0,0 0 539 0 0,0 1 0 0 0,0-2 0 0 0,0 1 0 0 0,-1 1 0 0 0,1-1 0 0 0,1 1 0 0 0,-2 0 0 0 0,2-2 0 0 0,-2 2 0 0 0,2-2 24 0 0,-2 2-24 0 0,1 0 0 0 0,0 0 92 0 0,-1 0-180 0 0,0 0 60 0 0,1-1 28 0 0,1 1 0 0 0,-1 0 457 0 0,0 0-530 0 0,-1-1-103 0 0,1 1 296 0 0,-1 0 9 0 0,0 0-17 0 0,0 0-89 0 0,1 0-23 0 0,0 0-208 0 0,-1 0 79 0 0,0 0 30 0 0,0 0 151 0 0,0 0 68 0 0,0 0 9 0 0,0 0-17 0 0,1 0-89 0 0,-1 0-23 0 0,0 0 0 0 0,0 0 0 0 0,0 0 0 0 0,1 0-21 0 0,-1 0-81 0 0,0 0 1 0 0,0 0 42 0 0,1 0 334 0 0,-1 0-259 0 0,0 0-16 0 0,1 0 0 0 0,-1 0 0 0 0,0-1 0 0 0,0 1 0 0 0,0 0 0 0 0,0 0 0 0 0,1 0 0 0 0,-1 0 0 0 0,0 0-20 0 0,0 0-76 0 0,0 0-2 0 0,0 0 23 0 0,1 0 81 0 0,-1 0 96 0 0,0 0-2 0 0,0 0 16 0 0,0 0-5599 0 0,0 0-2580 0 0</inkml:trace>
  <inkml:trace contextRef="#ctx0" brushRef="#br0" timeOffset="1">323 5 1840 0 0,'0'0'332'0'0,"0"0"723"0"0,0 0 317 0 0,0 0 61 0 0,0 0-140 0 0,0 0-616 0 0,0 0-270 0 0,0 0 261 0 0,0-1-431 0 0,0 1-39 0 0,0 0-6 0 0,0 0 8 0 0,0 0 33 0 0,0 0 14 0 0,0 0 1 0 0,0 0 18 0 0,0 0 80 0 0,-1 0 406 0 0,1 0 1527 0 0,0 0 3855 0 0,1-1-5320 0 0,-1 1-710 0 0,0 0 0 0 0,1 0 871 0 0,-1 0-910 0 0,1 0-54 0 0,0 0 109 0 0,-1 0 161 0 0,2 0-269 0 0,-1 1 52 0 0,0-1 488 0 0,-1 1-552 0 0,1-1-80 0 0,0 0-266 0 0,0 0 324 0 0,0 1 22 0 0,-1-1 0 0 0,0 1 0 0 0,1-1 0 0 0,0 0 0 0 0,0 1 0 0 0,-1-1 0 0 0,1 1 0 0 0,0-1 0 0 0,-1 1 0 0 0,1-1 0 0 0,0 0 64 0 0,-1 0-64 0 0,0 1 0 0 0,0-1 11 0 0,1 0 32 0 0,0 1-33 0 0,0 0 186 0 0,0-1-130 0 0,1 2-56 0 0,0-1 54 0 0,-1-1-64 0 0,-1 1 0 0 0,0-1 0 0 0,1 0 0 0 0,-1 0 0 0 0,0 1 214 0 0,1-1-204 0 0,0 1-10 0 0,-1-1 0 0 0,0 2 0 0 0,1-1 0 0 0,-1-1 0 0 0,1 1-18 0 0,0 0 119 0 0,-1 0-88 0 0,0-1 51 0 0,1 2-64 0 0,0-2 0 0 0,0 2 0 0 0,-1-2 0 0 0,1 1 0 0 0,-1 0 0 0 0,1 0 0 0 0,-1 0 52 0 0,1 1-48 0 0,0-1-4 0 0,0 0 0 0 0,0 1 0 0 0,-1-1-280 0 0,1 0 531 0 0,-1 0-535 0 0,0 1 444 0 0,2 0-53 0 0,-2-1-131 0 0,1-1-186 0 0,-2 1 98 0 0,2 0 536 0 0,0 1-424 0 0,0-2 0 0 0,-1 1 0 0 0,0-1 0 0 0,0 0 2 0 0,0 0 7 0 0,1 1 44 0 0,-1-1-53 0 0,0 1 0 0 0,0 0 54 0 0,1 1 32 0 0,0 0-26 0 0,-1-1-60 0 0,1 0 54 0 0,-1 0 22 0 0,0-1 138 0 0,0 2-78 0 0,1-1-124 0 0,-1 0 112 0 0,0 0-124 0 0,1 2 64 0 0,-1-2-64 0 0,1 0 0 0 0,-1 0 0 0 0,0-1 11 0 0,1 1 42 0 0,-1 0-53 0 0,0 1 0 0 0,0-1-124 0 0,1 0 63 0 0,-1 1 193 0 0,1-2 319 0 0,-1 1-1041 0 0,1 1 625 0 0,-1-1-70 0 0,0 0-29 0 0,1 0 64 0 0,-1 1 0 0 0,0 0-13 0 0,1 0-274 0 0,1 0-243 0 0,-2-1 327 0 0,0-1 138 0 0,1 2 309 0 0,-1-2-286 0 0,0 1 141 0 0,0 0-246 0 0,0 0-31 0 0,0 0 84 0 0,0-1 94 0 0,1 1 0 0 0,-1 0-13 0 0,1 0-54 0 0,-1 0 3 0 0,1 0 64 0 0,-1 0 0 0 0,0-1 0 0 0,0 0 0 0 0,1 1 0 0 0,-1 0 0 0 0,0 0 0 0 0,0-1 0 0 0,0 1 0 0 0,1 0 0 0 0,-1 0 0 0 0,1 0 0 0 0,-1 0 0 0 0,0 0 0 0 0,0 1 0 0 0,1-1 0 0 0,-1-1 0 0 0,0 2 0 0 0,0-1 0 0 0,1 1 0 0 0,-1-2 0 0 0,0 1 0 0 0,0-1 0 0 0,1 1 0 0 0,-1 0 0 0 0,0 1-80 0 0,1 0 8 0 0,-1-1-14 0 0,0 0-78 0 0,0 0 110 0 0,0 0-18 0 0,0 0 72 0 0,1 0-64 0 0,-1-1 64 0 0,0 1-10 0 0,0-1-44 0 0,0 0 44 0 0,0 1-44 0 0,0 0 54 0 0,0 0 0 0 0,0-1 0 0 0,1 1 0 0 0,-1 0 0 0 0,0-1 0 0 0,0 1 0 0 0,0 0-53 0 0,0 0 42 0 0,1-1 11 0 0,-1 1 0 0 0,1 0 0 0 0,-1 0 0 0 0,0-1-10 0 0,0 1-44 0 0,1-1 54 0 0,-1 1-10 0 0,0 0-54 0 0,1 0 236 0 0,-1 0 618 0 0,1 0-1487 0 0,-1 0-427 0 0,1 1 1709 0 0,-1-1-1169 0 0,0-1 618 0 0,0 0 0 0 0,0 0-1 0 0,0 0 1 0 0,0 0 0 0 0,0 0-1 0 0,0 0 1 0 0,0 0-1 0 0,0 0 1 0 0,0 0 0 0 0,0 0-1 0 0,0 0 1 0 0,0 0 0 0 0,0 0-1 0 0,0 0 1 0 0,0 0 0 0 0,0 0-1 0 0,0 0 1 0 0,0 0-1 0 0,0 0 1 0 0,0 0 0 0 0,0 0-1 0 0,0 0-33 0 0,0 2 276 0 0,0-2-450 0 0,1 2 120 0 0,-1-2 54 0 0,1 1 0 0 0,-1 0 0 0 0,0 0 0 0 0,1 1 0 0 0,-1-2 0 0 0,0 1 0 0 0,0-1 0 0 0,1 1 0 0 0,-1 0 0 0 0,0 0 0 0 0,0 0 0 0 0,0 0 0 0 0,1-1 0 0 0,-1 2-94 0 0,0-2-77 0 0,0 2-188 0 0,0-1 275 0 0,1 0-66 0 0,-1 0 96 0 0,0-1 54 0 0,1 1-13 0 0,-1 0-622 0 0,0 1 319 0 0,1-1-448 0 0,-1 1 476 0 0,0-1 224 0 0,0 0 64 0 0,1 0-10 0 0,-1 0-44 0 0,0 0 54 0 0,1-1 0 0 0,-1 0 0 0 0,0 2 0 0 0,1-1-64 0 0,-1 0 64 0 0,0 0 0 0 0,1 0 75 0 0,-1 0-22 0 0,0 0-53 0 0,1 0 54 0 0,-1 0-44 0 0,0 1-10 0 0,1-2 0 0 0,-1 1 240 0 0,0 1-213 0 0,0-1 234 0 0,1-1-253 0 0,-1 1-264 0 0,0 0 478 0 0,0 0-454 0 0,0 0 469 0 0,1 0-184 0 0,-1 0-53 0 0,0 1-13 0 0,0-1-518 0 0,1 0 531 0 0,-1 0 0 0 0,0-1 28 0 0,1 2 1071 0 0,-1-1-970 0 0,1 0-53 0 0,-1 0 38 0 0,0 0-104 0 0,0-1-10 0 0,0 0 0 0 0,0 0 0 0 0,0 0 0 0 0,0 0 0 0 0,1 0 0 0 0,-1 0 0 0 0,0 0 0 0 0,0 0 0 0 0,0 0 0 0 0,0 0 0 0 0,0 0 0 0 0,0 1 0 0 0,0-1 0 0 0,0 0 0 0 0,0 0 0 0 0,0 0 0 0 0,0 0 0 0 0,0 0 0 0 0,0 0 0 0 0,0 0 0 0 0,0 0 0 0 0,0 0 0 0 0,0 0 0 0 0,0 0 0 0 0,0 0 0 0 0,0 0 0 0 0,0 0 0 0 0,0 0 0 0 0,0 0 0 0 0,0 2 54 0 0,0-2-44 0 0,0 2-10 0 0,0-1 0 0 0,0-1 0 0 0,1 1 0 0 0,-1-1 0 0 0,0 2 0 0 0,0-2 0 0 0,1 2 0 0 0,0-1 0 0 0,-1 0 0 0 0,0 0 0 0 0,0 1 0 0 0,1-2 0 0 0,-1 2 0 0 0,1-1 0 0 0,0 1 0 0 0,-1-2 0 0 0,1 2 0 0 0,-1-2 0 0 0,0 1 0 0 0,0 0 0 0 0,1 1 0 0 0,-1-1 0 0 0,1 0 0 0 0,0 1 0 0 0,0-2 0 0 0,-1 2 11 0 0,1-1 224 0 0,0 1-225 0 0,-1-1-10 0 0,1 0 0 0 0,-1 0-10 0 0,1 1 44 0 0,-1-1-34 0 0,1 0 0 0 0,-1-1 0 0 0,0 1 0 0 0,1-1 0 0 0,-1 1 0 0 0,0-1 0 0 0,0 1 0 0 0,1-1 0 0 0,-1 2 0 0 0,1-2 0 0 0,-1 0 0 0 0,0 2 0 0 0,0-2 0 0 0,0 1 0 0 0,2 0 0 0 0,-2 0 0 0 0,1 0 0 0 0,-1 0 0 0 0,0 0 0 0 0,1 0 0 0 0,-1-1 0 0 0,1 1 0 0 0,-1-1 0 0 0,1 1 0 0 0,-1 0 0 0 0,0-1 0 0 0,1 0 0 0 0,-1 1 0 0 0,0-1 0 0 0,0 1 0 0 0,2 0 0 0 0,-2 1 0 0 0,1-2 0 0 0,-1 1 0 0 0,0-1 0 0 0,0 0 0 0 0,1 1 0 0 0,-1-1 0 0 0,0 1 0 0 0,0-1 0 0 0,1 1 0 0 0,0 0 0 0 0,0 0 0 0 0,-1 0 0 0 0,1 0 0 0 0,-1-1 0 0 0,0 1 0 0 0,1-1 0 0 0,0 1-190 0 0,-1-1 248 0 0,0 0 10 0 0,0 0-14 0 0,0 0-44 0 0,0 1-10 0 0,1 0-73 0 0,-1-1 5 0 0,1 0 4 0 0,-1 1 64 0 0,0-1 43 0 0,0 0-33 0 0,1 0-10 0 0,-1 0 0 0 0,1 1-10 0 0,-1-1-33 0 0,0 0 32 0 0,1 1 11 0 0,-1-1 0 0 0,0 0 0 0 0,1 0 0 0 0,-1 0 0 0 0,1 0 0 0 0,0 1 64 0 0,-1-1 11 0 0,1 1-192 0 0,0-1 233 0 0,0 0-38 0 0,-1 0-78 0 0,0 0 0 0 0,1 0 0 0 0,-1 0 0 0 0,1 0 11 0 0,0 0 128 0 0,1 0 399 0 0,1 1-282 0 0,-3-1-244 0 0,0 0 47 0 0,0 0 12 0 0,1 0 14 0 0,-1-1-26 0 0,1 1 5 0 0,-1 0-38 0 0,1 0 318 0 0,0 0-208 0 0,-1 0-136 0 0,0 0 0 0 0,1 0 0 0 0,-1-1 0 0 0,0 1 0 0 0,1 0 83 0 0,0-1 45 0 0,0 1 57 0 0,0 0-173 0 0,-1 0-12 0 0,1-1 132 0 0,1 1 302 0 0,-2 0-437 0 0,1-1 3 0 0,-1 1 301 0 0,2 0-151 0 0,-2 0-140 0 0,2 0 613 0 0,-2 0-118 0 0,0 0 9 0 0,0 0-793 0 0,0-1-228 0 0,0 1-109 0 0,1 0 616 0 0,-1 0 0 0 0,1-1 0 0 0,0 0 0 0 0,-1 1 0 0 0,1 0 0 0 0,-1-1 0 0 0,1 0 0 0 0,-1 1 0 0 0,1-1 0 0 0,0 0 0 0 0,-1 1 0 0 0,0-1 0 0 0,2 0 0 0 0,-2 0 0 0 0,1 1 54 0 0,0-2-44 0 0,-1 1-10 0 0,0 1 11 0 0,1-2 272 0 0,0 2 159 0 0,0-1-455 0 0,0 0-238 0 0,-1 0 515 0 0,1 1-264 0 0,-1-1 0 0 0,1 0 0 0 0,0 0 538 0 0,-1 0-860 0 0,1 1 178 0 0,-1-1 144 0 0,0 1 0 0 0,0 0 0 0 0,1-1 0 0 0,1-1 928 0 0,-2 2-928 0 0,0-1 0 0 0,2-1 0 0 0,-2 2 0 0 0,1-1 0 0 0,-1 0 0 0 0,1-2 64 0 0,-1 3-64 0 0,1-1 0 0 0,-1 0 0 0 0,0 0 0 0 0,1 0-201 0 0,-1-1 362 0 0,1 0-161 0 0,0 0 0 0 0,-1 1-186 0 0,0 0-160 0 0,1 0 854 0 0,-1 0-508 0 0,0 0 0 0 0,1 0 0 0 0,-1 0 0 0 0,1-1 0 0 0,-1 1 11 0 0,1 1 42 0 0,-1-1-53 0 0,0 0 72 0 0,1-1-72 0 0,0 0 0 0 0,0 0 0 0 0,-1 2 0 0 0,0-2 0 0 0,0 1 0 0 0,0 0 0 0 0,0-1 0 0 0,1 0 0 0 0,-1 1 0 0 0,1-1 0 0 0,-1 0 0 0 0,1 1 0 0 0,-1 0 0 0 0,1 0 0 0 0,-1 0 0 0 0,1-1 0 0 0,-1 1 0 0 0,0 0 0 0 0,1-1 0 0 0,0 1-520 0 0,-1 0 354 0 0,1-2 306 0 0,-1 2-646 0 0,1-1 694 0 0,-1 0-188 0 0,1 0 0 0 0,-1 1 0 0 0,1 0 0 0 0,-1 0 0 0 0,1-1 0 0 0,-1 1 0 0 0,0 0 0 0 0,0-1 0 0 0,0 2 0 0 0,1-2 0 0 0,-1 1 0 0 0,0 1 0 0 0,2-4-168 0 0,-2 3 168 0 0,1-1 144 0 0,-1 2-144 0 0,0-2 0 0 0,1 0-176 0 0,-1 1 366 0 0,1-1-116 0 0,-1 0-74 0 0,0 0 0 0 0,0 1 0 0 0,0 0 0 0 0,0 0 0 0 0,1 0 0 0 0,-1 0-18 0 0,0 0-244 0 0,0 0 262 0 0,1-1 0 0 0,-1 1 0 0 0,1-1 202 0 0,-1 0-320 0 0,1 0 238 0 0,0 0-118 0 0,-1 1 8 0 0,0-2-214 0 0,0 1 424 0 0,0 0-378 0 0,1 0 84 0 0,-1 1 372 0 0,0-1-596 0 0,1 0 530 0 0,-1 2-452 0 0,0-2 208 0 0,1 0 12 0 0,-1 1 0 0 0,1-1 0 0 0,-1 1 0 0 0,0-1 0 0 0,1 1 0 0 0,-1 0 152 0 0,2-3 456 0 0,-1 2-1129 0 0,-1 1 1046 0 0,0 0-1109 0 0,1-1 660 0 0,0 0-300 0 0,-1 1 224 0 0,1-2 0 0 0,0-1 728 0 0,-1 4-728 0 0,1 0 0 0 0,-1 0 0 0 0,0 0 0 0 0,0 0 0 0 0,0 0 0 0 0,0 0 0 0 0,0 0 0 0 0,0-1 0 0 0,0 1 0 0 0,0 0 0 0 0,0 0 0 0 0,0 0 0 0 0,0-1 0 0 0,0 1 0 0 0,0 0 0 0 0,0-1-26 0 0,1-2-100 0 0,0 1 126 0 0,1-3-64 0 0,-2 3 64 0 0,1-1-64 0 0,0 2 64 0 0,-1-1 0 0 0,0 1-126 0 0,1-1 172 0 0,-1 1-46 0 0,1-2 0 0 0,0 2-112 0 0,-1 0 224 0 0,1-2-112 0 0,-1 2 0 0 0,1 0 0 0 0,-1-1 0 0 0,2 0 0 0 0,-2 1 0 0 0,0 0 0 0 0,1-1 0 0 0,-1 1 0 0 0,1-1 0 0 0,0 1 0 0 0,-1-1-360 0 0,1 0 784 0 0,-1 2-752 0 0,1-2 200 0 0,-1 1 128 0 0,0-1 0 0 0,1 1 0 0 0,-1-1 0 0 0,1 1 0 0 0,-1 0 0 0 0,1 0 0 0 0,-1 0 0 0 0,1 0 416 0 0,-1-1-192 0 0,1 1-224 0 0,0-1 0 0 0,0 0 0 0 0,-1 0 0 0 0,1 1 64 0 0,0-1-64 0 0,0 0 0 0 0,0 1 0 0 0,-1-1 0 0 0,2-1 0 0 0,0 1 0 0 0,-2 1 0 0 0,1-1 0 0 0,-1 2 0 0 0,1-2 15 0 0,0 0 274 0 0,0 2-214 0 0,0-3 42 0 0,-1 2-53 0 0,0 0-64 0 0,1 1 0 0 0,0-1 665 0 0,-1 0-1187 0 0,0 1 1046 0 0,1-1-1063 0 0,1 0 539 0 0,-2 1 0 0 0,1-2 0 0 0,0 1 0 0 0,0 1 0 0 0,0-1 0 0 0,0 1 0 0 0,-1 0 0 0 0,3-2 0 0 0,-3 2 0 0 0,1-2 24 0 0,-1 2-24 0 0,2 0 0 0 0,-2 0 92 0 0,1 0-180 0 0,-1 0 60 0 0,1-1 28 0 0,0 1 0 0 0,1 0 457 0 0,-2 0-530 0 0,1-1-103 0 0,-1 1 296 0 0,0 0 9 0 0,1 0-17 0 0,-1 0-89 0 0,0 0-23 0 0,1 0-208 0 0,-1 0 79 0 0,0 0 30 0 0,0 0 151 0 0,0 0 68 0 0,0 0 9 0 0,1 0-17 0 0,-1 0-89 0 0,0 0-23 0 0,0 0 0 0 0,1 0 0 0 0,-1 0 0 0 0,1 0-21 0 0,-1 0-81 0 0,0 0 1 0 0,0 0 42 0 0,0 0 334 0 0,0 0-259 0 0,1 0-16 0 0,-1 0 0 0 0,0 0 0 0 0,1-1 0 0 0,-1 1 0 0 0,0 0 0 0 0,0 0 0 0 0,0 0 0 0 0,0 0 0 0 0,0 0-20 0 0,0 0-76 0 0,0 0-2 0 0,0 0 23 0 0,1 0 81 0 0,-1 0 96 0 0,0 0-2 0 0,0 0 16 0 0,0 0-5599 0 0,0 0-2580 0 0</inkml:trace>
  <inkml:trace contextRef="#ctx0" brushRef="#br0" timeOffset="2">657 5 1840 0 0,'0'0'332'0'0,"0"0"723"0"0,0 0 317 0 0,0 0 61 0 0,0 0-140 0 0,0 0-616 0 0,0 0-270 0 0,0 0 261 0 0,0-1-431 0 0,0 1-39 0 0,0 0-6 0 0,0 0 8 0 0,0 0 33 0 0,0 0 14 0 0,0 0 1 0 0,0 0 18 0 0,0 0 80 0 0,0 0 406 0 0,0 0 1527 0 0,0 0 3855 0 0,1-1-5320 0 0,-1 1-710 0 0,0 0 0 0 0,1 0 871 0 0,-1 0-910 0 0,0 0-54 0 0,1 0 109 0 0,0 0 161 0 0,0 0-269 0 0,0 1 52 0 0,0-1 488 0 0,0 1-552 0 0,-1-1-80 0 0,2 0-266 0 0,-2 0 324 0 0,0 1 22 0 0,1-1 0 0 0,0 1 0 0 0,-1-1 0 0 0,1 0 0 0 0,0 1 0 0 0,-1-1 0 0 0,2 1 0 0 0,-2-1 0 0 0,1 1 0 0 0,-1-1 0 0 0,1 0 64 0 0,-1 0-64 0 0,0 1 0 0 0,1-1 11 0 0,-1 0 32 0 0,1 1-33 0 0,1 0 186 0 0,-2-1-130 0 0,3 2-56 0 0,-2-1 54 0 0,0-1-64 0 0,0 1 0 0 0,-1-1 0 0 0,0 0 0 0 0,0 0 0 0 0,1 1 214 0 0,-1-1-204 0 0,1 1-10 0 0,-1-1 0 0 0,1 2 0 0 0,-1-1 0 0 0,1-1 0 0 0,-1 1-18 0 0,1 0 119 0 0,0 0-88 0 0,-1-1 51 0 0,1 2-64 0 0,-1-2 0 0 0,1 2 0 0 0,0-2 0 0 0,-1 1 0 0 0,1 0 0 0 0,-1 0 0 0 0,1 0 52 0 0,0 1-48 0 0,-1-1-4 0 0,1 0 0 0 0,0 1 0 0 0,0-1-280 0 0,-1 0 531 0 0,0 0-535 0 0,1 1 444 0 0,0 0-53 0 0,0-1-131 0 0,-1-1-186 0 0,0 1 98 0 0,1 0 536 0 0,0 1-424 0 0,-1-2 0 0 0,0 1 0 0 0,0-1 0 0 0,0 0 2 0 0,0 0 7 0 0,1 1 44 0 0,-1-1-53 0 0,0 1 0 0 0,1 0 54 0 0,-1 1 32 0 0,1 0-26 0 0,-1-1-60 0 0,1 0 54 0 0,-1 0 22 0 0,0-1 138 0 0,1 2-78 0 0,-1-1-124 0 0,0 0 112 0 0,1 0-124 0 0,0 2 64 0 0,-1-2-64 0 0,0 0 0 0 0,1 0 0 0 0,-1-1 11 0 0,0 1 42 0 0,0 0-53 0 0,0 1 0 0 0,1-1-124 0 0,-1 0 63 0 0,1 1 193 0 0,-1-2 319 0 0,0 1-1041 0 0,1 1 625 0 0,-1-1-70 0 0,1 0-29 0 0,-1 0 64 0 0,0 1 0 0 0,1 0-13 0 0,0 0-274 0 0,0 0-243 0 0,-1-1 327 0 0,0-1 138 0 0,1 2 309 0 0,-1-2-286 0 0,0 1 141 0 0,0 0-246 0 0,1 0-31 0 0,-1 0 84 0 0,0-1 94 0 0,0 1 0 0 0,1 0-13 0 0,-1 0-54 0 0,1 0 3 0 0,-1 0 64 0 0,0 0 0 0 0,0-1 0 0 0,1 0 0 0 0,-1 1 0 0 0,0 0 0 0 0,0 0 0 0 0,1-1 0 0 0,-1 1 0 0 0,1 0 0 0 0,-1 0 0 0 0,0 0 0 0 0,0 0 0 0 0,0 0 0 0 0,1 1 0 0 0,-1-1 0 0 0,0-1 0 0 0,0 2 0 0 0,1-1 0 0 0,-1 1 0 0 0,0-2 0 0 0,1 1 0 0 0,-1-1 0 0 0,0 1 0 0 0,0 0 0 0 0,0 1-80 0 0,1 0 8 0 0,-1-1-14 0 0,0 0-78 0 0,0 0 110 0 0,1 0-18 0 0,-1 0 72 0 0,0 0-64 0 0,0-1 64 0 0,0 1-10 0 0,0-1-44 0 0,0 0 44 0 0,0 1-44 0 0,0 0 54 0 0,1 0 0 0 0,-1-1 0 0 0,1 1 0 0 0,-1 0 0 0 0,0-1 0 0 0,0 1 0 0 0,0 0-53 0 0,0 0 42 0 0,0-1 11 0 0,1 1 0 0 0,-1 0 0 0 0,0 0 0 0 0,1-1-10 0 0,-1 1-44 0 0,0-1 54 0 0,0 1-10 0 0,0 0-54 0 0,1 0 236 0 0,-1 0 618 0 0,1 0-1487 0 0,0 0-427 0 0,-1 1 1709 0 0,0-1-1169 0 0,0-1 618 0 0,0 0 0 0 0,0 0-1 0 0,0 0 1 0 0,0 0 0 0 0,0 0-1 0 0,0 0 1 0 0,0 0-1 0 0,0 0 1 0 0,0 0 0 0 0,0 0-1 0 0,0 0 1 0 0,0 0 0 0 0,0 0-1 0 0,0 0 1 0 0,0 0 0 0 0,0 0-1 0 0,0 0 1 0 0,0 0-1 0 0,0 0 1 0 0,0 0 0 0 0,0 0-1 0 0,0 0-33 0 0,0 2 276 0 0,0-2-450 0 0,1 2 120 0 0,-1-2 54 0 0,1 1 0 0 0,0 0 0 0 0,-1 0 0 0 0,0 1 0 0 0,0-2 0 0 0,0 1 0 0 0,1-1 0 0 0,-1 1 0 0 0,0 0 0 0 0,0 0 0 0 0,0 0 0 0 0,0 0 0 0 0,1-1 0 0 0,-1 2-94 0 0,0-2-77 0 0,0 2-188 0 0,1-1 275 0 0,-1 0-66 0 0,1 0 96 0 0,-1-1 54 0 0,0 1-13 0 0,0 0-622 0 0,1 1 319 0 0,-1-1-448 0 0,0 1 476 0 0,0-1 224 0 0,1 0 64 0 0,-1 0-10 0 0,1 0-44 0 0,-1 0 54 0 0,0-1 0 0 0,0 0 0 0 0,0 2 0 0 0,1-1-64 0 0,-1 0 64 0 0,1 0 0 0 0,-1 0 75 0 0,0 0-22 0 0,1 0-53 0 0,-1 0 54 0 0,0 0-44 0 0,1 1-10 0 0,-1-2 0 0 0,0 1 240 0 0,1 1-213 0 0,-1-1 234 0 0,0-1-253 0 0,0 1-264 0 0,1 0 478 0 0,-1 0-454 0 0,0 0 469 0 0,0 0-184 0 0,0 0-53 0 0,0 1-13 0 0,1-1-518 0 0,-1 0 531 0 0,1 0 0 0 0,-1-1 28 0 0,0 2 1071 0 0,1-1-970 0 0,-1 0-53 0 0,0 0 38 0 0,0 0-104 0 0,0-1-10 0 0,0 0 0 0 0,0 0 0 0 0,1 0 0 0 0,-1 0 0 0 0,0 0 0 0 0,0 0 0 0 0,0 0 0 0 0,0 0 0 0 0,0 0 0 0 0,0 0 0 0 0,0 0 0 0 0,0 1 0 0 0,0-1 0 0 0,0 0 0 0 0,0 0 0 0 0,0 0 0 0 0,0 0 0 0 0,0 0 0 0 0,0 0 0 0 0,0 0 0 0 0,0 0 0 0 0,0 0 0 0 0,0 0 0 0 0,0 0 0 0 0,0 0 0 0 0,0 0 0 0 0,0 0 0 0 0,0 0 0 0 0,0 0 0 0 0,0 2 54 0 0,0-2-44 0 0,0 2-10 0 0,1-1 0 0 0,-1-1 0 0 0,0 1 0 0 0,0-1 0 0 0,0 2 0 0 0,1-2 0 0 0,-1 2 0 0 0,1-1 0 0 0,-1 0 0 0 0,0 0 0 0 0,1 1 0 0 0,-1-2 0 0 0,1 2 0 0 0,0-1 0 0 0,-1 1 0 0 0,1-2 0 0 0,-1 2 0 0 0,0-2 0 0 0,0 1 0 0 0,1 0 0 0 0,-1 1 0 0 0,1-1 0 0 0,0 0 0 0 0,0 1 0 0 0,-1-2 0 0 0,0 2 11 0 0,2-1 224 0 0,-2 1-225 0 0,1-1-10 0 0,-1 0 0 0 0,0 0-10 0 0,1 1 44 0 0,0-1-34 0 0,-1 0 0 0 0,0-1 0 0 0,1 1 0 0 0,-1-1 0 0 0,0 1 0 0 0,1-1 0 0 0,-1 1 0 0 0,0-1 0 0 0,0 2 0 0 0,0-2 0 0 0,0 0 0 0 0,1 2 0 0 0,0-2 0 0 0,-1 1 0 0 0,1 0 0 0 0,0 0 0 0 0,-1 0 0 0 0,0 0 0 0 0,1 0 0 0 0,0 0 0 0 0,-1-1 0 0 0,0 1 0 0 0,1-1 0 0 0,-1 1 0 0 0,1 0 0 0 0,-1-1 0 0 0,0 0 0 0 0,0 1 0 0 0,0-1 0 0 0,1 1 0 0 0,0 0 0 0 0,0 1 0 0 0,-1-2 0 0 0,0 1 0 0 0,0-1 0 0 0,1 0 0 0 0,-1 1 0 0 0,0-1 0 0 0,0 1 0 0 0,1-1 0 0 0,-1 1 0 0 0,1 0 0 0 0,0 0 0 0 0,-1 0 0 0 0,1 0 0 0 0,-1-1 0 0 0,1 1 0 0 0,-1-1 0 0 0,1 1-190 0 0,-1-1 248 0 0,0 0 10 0 0,0 0-14 0 0,0 0-44 0 0,1 1-10 0 0,-1 0-73 0 0,1-1 5 0 0,-1 0 4 0 0,0 1 64 0 0,0-1 43 0 0,1 0-33 0 0,-1 0-10 0 0,0 0 0 0 0,1 1-10 0 0,-1-1-33 0 0,1 0 32 0 0,-1 1 11 0 0,1-1 0 0 0,-1 0 0 0 0,0 0 0 0 0,1 0 0 0 0,-1 0 0 0 0,1 1 64 0 0,0-1 11 0 0,0 1-192 0 0,-1-1 233 0 0,1 0-38 0 0,0 0-78 0 0,-1 0 0 0 0,0 0 0 0 0,1 0 0 0 0,-1 0 11 0 0,2 0 128 0 0,-1 0 399 0 0,2 1-282 0 0,-2-1-244 0 0,-1 0 47 0 0,0 0 12 0 0,0 0 14 0 0,0-1-26 0 0,0 1 5 0 0,1 0-38 0 0,0 0 318 0 0,0 0-208 0 0,-1 0-136 0 0,1 0 0 0 0,-1 0 0 0 0,0-1 0 0 0,0 1 0 0 0,1 0 83 0 0,1-1 45 0 0,-1 1 57 0 0,-1 0-173 0 0,1 0-12 0 0,-1-1 132 0 0,2 1 302 0 0,-1 0-437 0 0,-1-1 3 0 0,1 1 301 0 0,0 0-151 0 0,0 0-140 0 0,-1 0 613 0 0,0 0-118 0 0,0 0 9 0 0,1 0-793 0 0,-1-1-228 0 0,0 1-109 0 0,1 0 616 0 0,0 0 0 0 0,-1-1 0 0 0,1 0 0 0 0,-1 1 0 0 0,1 0 0 0 0,-1-1 0 0 0,1 0 0 0 0,0 1 0 0 0,-1-1 0 0 0,1 0 0 0 0,-1 1 0 0 0,1-1 0 0 0,0 0 0 0 0,0 0 0 0 0,-1 1 54 0 0,1-2-44 0 0,0 1-10 0 0,-1 1 11 0 0,1-2 272 0 0,0 2 159 0 0,0-1-455 0 0,-1 0-238 0 0,0 0 515 0 0,1 1-264 0 0,0-1 0 0 0,0 0 0 0 0,-1 0 538 0 0,0 0-860 0 0,1 1 178 0 0,-1-1 144 0 0,0 1 0 0 0,1 0 0 0 0,0-1 0 0 0,0-1 928 0 0,-1 2-928 0 0,1-1 0 0 0,0-1 0 0 0,-1 2 0 0 0,1-1 0 0 0,-1 0 0 0 0,1-2 64 0 0,0 3-64 0 0,-1-1 0 0 0,0 0 0 0 0,1 0 0 0 0,-1 0-201 0 0,1-1 362 0 0,-1 0-161 0 0,1 0 0 0 0,-1 1-186 0 0,0 0-160 0 0,1 0 854 0 0,-1 0-508 0 0,1 0 0 0 0,-1 0 0 0 0,1 0 0 0 0,-1-1 0 0 0,1 1 11 0 0,-1 1 42 0 0,0-1-53 0 0,1 0 72 0 0,0-1-72 0 0,-1 0 0 0 0,1 0 0 0 0,-1 2 0 0 0,0-2 0 0 0,0 1 0 0 0,0 0 0 0 0,0-1 0 0 0,1 0 0 0 0,0 1 0 0 0,-1-1 0 0 0,1 0 0 0 0,-1 1 0 0 0,1 0 0 0 0,-1 0 0 0 0,1 0 0 0 0,-1-1 0 0 0,0 1 0 0 0,1 0 0 0 0,0-1 0 0 0,-1 1-520 0 0,0 0 354 0 0,1-2 306 0 0,0 2-646 0 0,-1-1 694 0 0,1 0-188 0 0,0 0 0 0 0,-1 1 0 0 0,0 0 0 0 0,1 0 0 0 0,-1-1 0 0 0,0 1 0 0 0,0 0 0 0 0,1-1 0 0 0,-1 2 0 0 0,1-2 0 0 0,-1 1 0 0 0,0 1 0 0 0,1-4-168 0 0,-1 3 168 0 0,1-1 144 0 0,-1 2-144 0 0,0-2 0 0 0,1 0-176 0 0,0 1 366 0 0,-1-1-116 0 0,0 0-74 0 0,0 0 0 0 0,0 1 0 0 0,0 0 0 0 0,1 0 0 0 0,-1 0 0 0 0,0 0-18 0 0,0 0-244 0 0,1 0 262 0 0,-1-1 0 0 0,0 1 0 0 0,1-1 202 0 0,0 0-320 0 0,-1 0 238 0 0,1 0-118 0 0,-1 1 8 0 0,0-2-214 0 0,1 1 424 0 0,-1 0-378 0 0,0 0 84 0 0,0 1 372 0 0,0-1-596 0 0,1 0 530 0 0,-1 2-452 0 0,0-2 208 0 0,1 0 12 0 0,-1 1 0 0 0,1-1 0 0 0,-1 1 0 0 0,1-1 0 0 0,-1 1 0 0 0,1 0 152 0 0,1-3 456 0 0,-2 2-1129 0 0,0 1 1046 0 0,1 0-1109 0 0,0-1 660 0 0,-1 0-300 0 0,1 1 224 0 0,-1-2 0 0 0,2-1 728 0 0,-2 4-728 0 0,0 0 0 0 0,0 0 0 0 0,0 0 0 0 0,0 0 0 0 0,1 0 0 0 0,-1 0 0 0 0,0 0 0 0 0,0-1 0 0 0,0 1 0 0 0,0 0 0 0 0,0 0 0 0 0,0 0 0 0 0,0-1 0 0 0,0 1 0 0 0,0 0 0 0 0,0-1-26 0 0,1-2-100 0 0,-1 1 126 0 0,2-3-64 0 0,-1 3 64 0 0,0-1-64 0 0,-1 2 64 0 0,0-1 0 0 0,1 1-126 0 0,0-1 172 0 0,-1 1-46 0 0,0-2 0 0 0,1 2-112 0 0,0 0 224 0 0,-1-2-112 0 0,1 2 0 0 0,-1 0 0 0 0,1-1 0 0 0,0 0 0 0 0,0 1 0 0 0,-1 0 0 0 0,0-1 0 0 0,0 1 0 0 0,2-1 0 0 0,-2 1 0 0 0,0-1-360 0 0,1 0 784 0 0,-1 2-752 0 0,1-2 200 0 0,-1 1 128 0 0,0-1 0 0 0,1 1 0 0 0,-1-1 0 0 0,1 1 0 0 0,-1 0 0 0 0,1 0 0 0 0,-1 0 0 0 0,1 0 416 0 0,0-1-192 0 0,-1 1-224 0 0,1-1 0 0 0,0 0 0 0 0,0 0 0 0 0,-1 1 64 0 0,1-1-64 0 0,1 0 0 0 0,-2 1 0 0 0,1-1 0 0 0,1-1 0 0 0,-1 1 0 0 0,-1 1 0 0 0,1-1 0 0 0,0 2 0 0 0,-1-2 15 0 0,1 0 274 0 0,-1 2-214 0 0,2-3 42 0 0,-2 2-53 0 0,1 0-64 0 0,-1 1 0 0 0,1-1 665 0 0,-1 0-1187 0 0,1 1 1046 0 0,0-1-1063 0 0,0 0 539 0 0,0 1 0 0 0,0-2 0 0 0,0 1 0 0 0,-1 1 0 0 0,1-1 0 0 0,0 1 0 0 0,0 0 0 0 0,1-2 0 0 0,-2 2 0 0 0,2-2 24 0 0,-2 2-24 0 0,1 0 0 0 0,0 0 92 0 0,-1 0-180 0 0,0 0 60 0 0,1-1 28 0 0,0 1 0 0 0,1 0 457 0 0,-1 0-530 0 0,-1-1-103 0 0,1 1 296 0 0,-1 0 9 0 0,0 0-17 0 0,0 0-89 0 0,1 0-23 0 0,0 0-208 0 0,-1 0 79 0 0,0 0 30 0 0,0 0 151 0 0,0 0 68 0 0,0 0 9 0 0,0 0-17 0 0,0 0-89 0 0,0 0-23 0 0,1 0 0 0 0,-1 0 0 0 0,0 0 0 0 0,1 0-21 0 0,-1 0-81 0 0,0 0 1 0 0,0 0 42 0 0,1 0 334 0 0,-1 0-259 0 0,0 0-16 0 0,1 0 0 0 0,-1 0 0 0 0,0-1 0 0 0,0 1 0 0 0,0 0 0 0 0,0 0 0 0 0,0 0 0 0 0,1 0 0 0 0,-1 0-20 0 0,0 0-76 0 0,0 0-2 0 0,0 0 23 0 0,1 0 81 0 0,-1 0 96 0 0,0 0-2 0 0,0 0 16 0 0,0 0-5599 0 0,0 0-2580 0 0</inkml:trace>
  <inkml:trace contextRef="#ctx0" brushRef="#br0" timeOffset="3">980 5 1840 0 0,'0'0'332'0'0,"0"0"723"0"0,0 0 317 0 0,0 0 61 0 0,0 0-140 0 0,0 0-616 0 0,0 0-270 0 0,0 0 261 0 0,0-1-431 0 0,0 1-39 0 0,0 0-6 0 0,0 0 8 0 0,0 0 33 0 0,0 0 14 0 0,0 0 1 0 0,0 0 18 0 0,0 0 80 0 0,-1 0 406 0 0,1 0 1527 0 0,0 0 3855 0 0,1-1-5320 0 0,-1 1-710 0 0,0 0 0 0 0,1 0 871 0 0,-1 0-910 0 0,1 0-54 0 0,-1 0 109 0 0,1 0 161 0 0,1 0-269 0 0,-1 1 52 0 0,0-1 488 0 0,-1 1-552 0 0,1-1-80 0 0,0 0-266 0 0,0 0 324 0 0,-1 1 22 0 0,0-1 0 0 0,1 1 0 0 0,0-1 0 0 0,0 0 0 0 0,-1 1 0 0 0,1-1 0 0 0,0 1 0 0 0,0-1 0 0 0,-1 1 0 0 0,1-1 0 0 0,-1 0 64 0 0,0 0-64 0 0,1 1 0 0 0,-1-1 11 0 0,1 0 32 0 0,0 1-33 0 0,0 0 186 0 0,0-1-130 0 0,1 2-56 0 0,-1-1 54 0 0,0-1-64 0 0,0 1 0 0 0,-1-1 0 0 0,1 0 0 0 0,-1 0 0 0 0,0 1 214 0 0,1-1-204 0 0,-1 1-10 0 0,0-1 0 0 0,1 2 0 0 0,0-1 0 0 0,-1-1 0 0 0,1 1-18 0 0,-1 0 119 0 0,1 0-88 0 0,-1-1 51 0 0,1 2-64 0 0,0-2 0 0 0,0 2 0 0 0,-1-2 0 0 0,1 1 0 0 0,-1 0 0 0 0,1 0 0 0 0,-1 0 52 0 0,1 1-48 0 0,0-1-4 0 0,-1 0 0 0 0,1 1 0 0 0,0-1-280 0 0,0 0 531 0 0,-1 0-535 0 0,1 1 444 0 0,-1 0-53 0 0,1-1-131 0 0,0-1-186 0 0,-2 1 98 0 0,2 0 536 0 0,0 1-424 0 0,-1-2 0 0 0,1 1 0 0 0,-1-1 0 0 0,0 0 2 0 0,0 0 7 0 0,0 1 44 0 0,0-1-53 0 0,1 1 0 0 0,-1 0 54 0 0,1 1 32 0 0,0 0-26 0 0,-1-1-60 0 0,0 0 54 0 0,1 0 22 0 0,-1-1 138 0 0,0 2-78 0 0,1-1-124 0 0,-1 0 112 0 0,0 0-124 0 0,1 2 64 0 0,-1-2-64 0 0,1 0 0 0 0,-1 0 0 0 0,0-1 11 0 0,0 1 42 0 0,1 0-53 0 0,-1 1 0 0 0,0-1-124 0 0,0 0 63 0 0,1 1 193 0 0,0-2 319 0 0,-1 1-1041 0 0,1 1 625 0 0,-1-1-70 0 0,0 0-29 0 0,0 0 64 0 0,1 1 0 0 0,-1 0-13 0 0,1 0-274 0 0,0 0-243 0 0,0-1 327 0 0,-1-1 138 0 0,0 2 309 0 0,0-2-286 0 0,1 1 141 0 0,-1 0-246 0 0,0 0-31 0 0,0 0 84 0 0,0-1 94 0 0,1 1 0 0 0,-1 0-13 0 0,1 0-54 0 0,-1 0 3 0 0,1 0 64 0 0,-1 0 0 0 0,0-1 0 0 0,0 0 0 0 0,1 1 0 0 0,-1 0 0 0 0,0 0 0 0 0,0-1 0 0 0,0 1 0 0 0,1 0 0 0 0,-1 0 0 0 0,1 0 0 0 0,-1 0 0 0 0,0 0 0 0 0,0 1 0 0 0,0-1 0 0 0,0-1 0 0 0,1 2 0 0 0,-1-1 0 0 0,0 1 0 0 0,0-2 0 0 0,1 1 0 0 0,-1-1 0 0 0,1 1 0 0 0,-1 0 0 0 0,0 1-80 0 0,1 0 8 0 0,-1-1-14 0 0,0 0-78 0 0,0 0 110 0 0,0 0-18 0 0,0 0 72 0 0,0 0-64 0 0,0-1 64 0 0,1 1-10 0 0,-1-1-44 0 0,0 0 44 0 0,0 1-44 0 0,0 0 54 0 0,0 0 0 0 0,0-1 0 0 0,1 1 0 0 0,-1 0 0 0 0,0-1 0 0 0,0 1 0 0 0,0 0-53 0 0,0 0 42 0 0,1-1 11 0 0,-1 1 0 0 0,0 0 0 0 0,1 0 0 0 0,-1-1-10 0 0,0 1-44 0 0,0-1 54 0 0,0 1-10 0 0,1 0-54 0 0,0 0 236 0 0,-1 0 618 0 0,1 0-1487 0 0,-1 0-427 0 0,1 1 1709 0 0,-1-1-1169 0 0,0-1 618 0 0,0 0 0 0 0,0 0-1 0 0,0 0 1 0 0,0 0 0 0 0,0 0-1 0 0,0 0 1 0 0,0 0-1 0 0,0 0 1 0 0,0 0 0 0 0,0 0-1 0 0,0 0 1 0 0,0 0 0 0 0,0 0-1 0 0,0 0 1 0 0,0 0 0 0 0,0 0-1 0 0,0 0 1 0 0,0 0-1 0 0,0 0 1 0 0,0 0 0 0 0,0 0-1 0 0,0 0-33 0 0,0 2 276 0 0,0-2-450 0 0,1 2 120 0 0,-1-2 54 0 0,1 1 0 0 0,-1 0 0 0 0,0 0 0 0 0,0 1 0 0 0,0-2 0 0 0,1 1 0 0 0,-1-1 0 0 0,0 1 0 0 0,0 0 0 0 0,0 0 0 0 0,1 0 0 0 0,-1 0 0 0 0,0-1 0 0 0,0 2-94 0 0,1-2-77 0 0,-1 2-188 0 0,0-1 275 0 0,1 0-66 0 0,-1 0 96 0 0,0-1 54 0 0,1 1-13 0 0,-1 0-622 0 0,0 1 319 0 0,0-1-448 0 0,1 1 476 0 0,-1-1 224 0 0,0 0 64 0 0,1 0-10 0 0,-1 0-44 0 0,0 0 54 0 0,1-1 0 0 0,-1 0 0 0 0,0 2 0 0 0,0-1-64 0 0,1 0 64 0 0,-1 0 0 0 0,0 0 75 0 0,1 0-22 0 0,-1 0-53 0 0,1 0 54 0 0,-1 0-44 0 0,0 1-10 0 0,1-2 0 0 0,-1 1 240 0 0,0 1-213 0 0,0-1 234 0 0,1-1-253 0 0,-1 1-264 0 0,0 0 478 0 0,0 0-454 0 0,0 0 469 0 0,0 0-184 0 0,0 0-53 0 0,1 1-13 0 0,-1-1-518 0 0,1 0 531 0 0,-1 0 0 0 0,0-1 28 0 0,0 2 1071 0 0,1-1-970 0 0,0 0-53 0 0,-1 0 38 0 0,0 0-104 0 0,0-1-10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2 54 0 0,0-2-44 0 0,1 2-10 0 0,-1-1 0 0 0,0-1 0 0 0,1 1 0 0 0,-1-1 0 0 0,0 2 0 0 0,0-2 0 0 0,1 2 0 0 0,-1-1 0 0 0,1 0 0 0 0,-1 0 0 0 0,0 1 0 0 0,1-2 0 0 0,-1 2 0 0 0,1-1 0 0 0,0 1 0 0 0,-1-2 0 0 0,0 2 0 0 0,0-2 0 0 0,1 1 0 0 0,-1 0 0 0 0,1 1 0 0 0,-1-1 0 0 0,1 0 0 0 0,0 1 0 0 0,-1-2 0 0 0,1 2 11 0 0,0-1 224 0 0,0 1-225 0 0,-1-1-10 0 0,1 0 0 0 0,-1 0-10 0 0,1 1 44 0 0,-1-1-34 0 0,1 0 0 0 0,-1-1 0 0 0,0 1 0 0 0,1-1 0 0 0,-1 1 0 0 0,0-1 0 0 0,1 1 0 0 0,-1-1 0 0 0,0 2 0 0 0,0-2 0 0 0,0 0 0 0 0,1 2 0 0 0,-1-2 0 0 0,0 1 0 0 0,2 0 0 0 0,-2 0 0 0 0,0 0 0 0 0,1 0 0 0 0,-1 0 0 0 0,1 0 0 0 0,-1-1 0 0 0,1 1 0 0 0,-1-1 0 0 0,1 1 0 0 0,-1 0 0 0 0,0-1 0 0 0,0 0 0 0 0,1 1 0 0 0,-1-1 0 0 0,0 1 0 0 0,1 0 0 0 0,0 1 0 0 0,0-2 0 0 0,-1 1 0 0 0,0-1 0 0 0,0 0 0 0 0,0 1 0 0 0,0-1 0 0 0,1 1 0 0 0,-1-1 0 0 0,1 1 0 0 0,0 0 0 0 0,0 0 0 0 0,-1 0 0 0 0,0 0 0 0 0,1-1 0 0 0,-1 1 0 0 0,1-1 0 0 0,0 1-190 0 0,-1-1 248 0 0,0 0 10 0 0,0 0-14 0 0,0 0-44 0 0,0 1-10 0 0,1 0-73 0 0,-1-1 5 0 0,1 0 4 0 0,-1 1 64 0 0,0-1 43 0 0,0 0-33 0 0,1 0-10 0 0,-1 0 0 0 0,1 1-10 0 0,-1-1-33 0 0,0 0 32 0 0,1 1 11 0 0,-1-1 0 0 0,0 0 0 0 0,1 0 0 0 0,-1 0 0 0 0,0 0 0 0 0,2 1 64 0 0,-2-1 11 0 0,1 1-192 0 0,0-1 233 0 0,0 0-38 0 0,-1 0-78 0 0,0 0 0 0 0,1 0 0 0 0,-1 0 0 0 0,0 0 11 0 0,3 0 128 0 0,-2 0 399 0 0,2 1-282 0 0,-3-1-244 0 0,0 0 47 0 0,0 0 12 0 0,1 0 14 0 0,-1-1-26 0 0,0 1 5 0 0,1 0-38 0 0,-1 0 318 0 0,2 0-208 0 0,-2 0-136 0 0,0 0 0 0 0,0 0 0 0 0,0-1 0 0 0,0 1 0 0 0,2 0 83 0 0,-1-1 45 0 0,0 1 57 0 0,0 0-173 0 0,-1 0-12 0 0,1-1 132 0 0,1 1 302 0 0,-2 0-437 0 0,0-1 3 0 0,1 1 301 0 0,1 0-151 0 0,-2 0-140 0 0,1 0 613 0 0,-1 0-118 0 0,0 0 9 0 0,0 0-793 0 0,0-1-228 0 0,1 1-109 0 0,-1 0 616 0 0,1 0 0 0 0,0-1 0 0 0,-1 0 0 0 0,0 1 0 0 0,1 0 0 0 0,0-1 0 0 0,0 0 0 0 0,-1 1 0 0 0,1-1 0 0 0,-1 0 0 0 0,1 1 0 0 0,-1-1 0 0 0,2 0 0 0 0,-2 0 0 0 0,1 1 54 0 0,-1-2-44 0 0,1 1-10 0 0,0 1 11 0 0,-1-2 272 0 0,1 2 159 0 0,0-1-455 0 0,-1 0-238 0 0,1 0 515 0 0,-1 1-264 0 0,1-1 0 0 0,0 0 0 0 0,0 0 538 0 0,-1 0-860 0 0,0 1 178 0 0,1-1 144 0 0,-1 1 0 0 0,1 0 0 0 0,0-1 0 0 0,-1-1 928 0 0,1 2-928 0 0,-1-1 0 0 0,2-1 0 0 0,-2 2 0 0 0,1-1 0 0 0,-1 0 0 0 0,1-2 64 0 0,-1 3-64 0 0,1-1 0 0 0,-1 0 0 0 0,0 0 0 0 0,1 0-201 0 0,-1-1 362 0 0,1 0-161 0 0,-1 0 0 0 0,0 1-186 0 0,1 0-160 0 0,-1 0 854 0 0,0 0-508 0 0,1 0 0 0 0,0 0 0 0 0,-1 0 0 0 0,1-1 0 0 0,-1 1 11 0 0,0 1 42 0 0,1-1-53 0 0,-1 0 72 0 0,1-1-72 0 0,0 0 0 0 0,0 0 0 0 0,-1 2 0 0 0,0-2 0 0 0,0 1 0 0 0,0 0 0 0 0,0-1 0 0 0,0 0 0 0 0,1 1 0 0 0,0-1 0 0 0,-1 0 0 0 0,1 1 0 0 0,-1 0 0 0 0,0 0 0 0 0,1 0 0 0 0,0-1 0 0 0,-1 1 0 0 0,0 0 0 0 0,1-1 0 0 0,-1 1-520 0 0,1 0 354 0 0,-1-2 306 0 0,1 2-646 0 0,-1-1 694 0 0,1 0-188 0 0,0 0 0 0 0,-1 1 0 0 0,1 0 0 0 0,-1 0 0 0 0,0-1 0 0 0,1 1 0 0 0,-1 0 0 0 0,0-1 0 0 0,0 2 0 0 0,1-2 0 0 0,-1 1 0 0 0,0 1 0 0 0,2-4-168 0 0,-2 3 168 0 0,0-1 144 0 0,0 2-144 0 0,1-2 0 0 0,0 0-176 0 0,-1 1 366 0 0,1-1-116 0 0,-1 0-74 0 0,0 0 0 0 0,0 1 0 0 0,0 0 0 0 0,0 0 0 0 0,1 0 0 0 0,-1 0-18 0 0,0 0-244 0 0,0 0 262 0 0,1-1 0 0 0,-1 1 0 0 0,1-1 202 0 0,-1 0-320 0 0,1 0 238 0 0,-1 0-118 0 0,0 1 8 0 0,1-2-214 0 0,-1 1 424 0 0,0 0-378 0 0,0 0 84 0 0,1 1 372 0 0,-1-1-596 0 0,1 0 530 0 0,-1 2-452 0 0,0-2 208 0 0,1 0 12 0 0,-1 1 0 0 0,0-1 0 0 0,1 1 0 0 0,-1-1 0 0 0,1 1 0 0 0,-1 0 152 0 0,2-3 456 0 0,-2 2-1129 0 0,1 1 1046 0 0,0 0-1109 0 0,-1-1 660 0 0,1 0-300 0 0,0 1 224 0 0,-1-2 0 0 0,1-1 728 0 0,-1 4-728 0 0,1 0 0 0 0,-1 0 0 0 0,0 0 0 0 0,0 0 0 0 0,0 0 0 0 0,0 0 0 0 0,0 0 0 0 0,0-1 0 0 0,0 1 0 0 0,0 0 0 0 0,0 0 0 0 0,0 0 0 0 0,0-1 0 0 0,0 1 0 0 0,0 0 0 0 0,0-1-26 0 0,1-2-100 0 0,0 1 126 0 0,1-3-64 0 0,-2 3 64 0 0,1-1-64 0 0,0 2 64 0 0,-1-1 0 0 0,0 1-126 0 0,1-1 172 0 0,-1 1-46 0 0,1-2 0 0 0,-1 2-112 0 0,1 0 224 0 0,-1-2-112 0 0,1 2 0 0 0,0 0 0 0 0,-1-1 0 0 0,2 0 0 0 0,-2 1 0 0 0,0 0 0 0 0,0-1 0 0 0,1 1 0 0 0,0-1 0 0 0,-1 1 0 0 0,1-1-360 0 0,0 0 784 0 0,-1 2-752 0 0,0-2 200 0 0,0 1 128 0 0,1-1 0 0 0,0 1 0 0 0,-1-1 0 0 0,1 1 0 0 0,-1 0 0 0 0,0 0 0 0 0,1 0 0 0 0,-1 0 416 0 0,1-1-192 0 0,0 1-224 0 0,0-1 0 0 0,-1 0 0 0 0,1 0 0 0 0,0 1 64 0 0,0-1-64 0 0,0 0 0 0 0,0 1 0 0 0,-1-1 0 0 0,2-1 0 0 0,-1 1 0 0 0,0 1 0 0 0,0-1 0 0 0,-1 2 0 0 0,1-2 15 0 0,0 0 274 0 0,-1 2-214 0 0,2-3 42 0 0,-2 2-53 0 0,0 0-64 0 0,1 1 0 0 0,-1-1 665 0 0,1 0-1187 0 0,0 1 1046 0 0,-1-1-1063 0 0,2 0 539 0 0,-2 1 0 0 0,1-2 0 0 0,0 1 0 0 0,-1 1 0 0 0,2-1 0 0 0,-2 1 0 0 0,1 0 0 0 0,2-2 0 0 0,-3 2 0 0 0,1-2 24 0 0,-1 2-24 0 0,2 0 0 0 0,-2 0 92 0 0,1 0-180 0 0,-1 0 60 0 0,1-1 28 0 0,0 1 0 0 0,0 0 457 0 0,0 0-530 0 0,0-1-103 0 0,-1 1 296 0 0,0 0 9 0 0,0 0-17 0 0,1 0-89 0 0,-1 0-23 0 0,1 0-208 0 0,-1 0 79 0 0,0 0 30 0 0,0 0 151 0 0,0 0 68 0 0,0 0 9 0 0,0 0-17 0 0,0 0-89 0 0,1 0-23 0 0,-1 0 0 0 0,1 0 0 0 0,-1 0 0 0 0,1 0-21 0 0,-1 0-81 0 0,0 0 1 0 0,0 0 42 0 0,0 0 334 0 0,0 0-259 0 0,1 0-16 0 0,-1 0 0 0 0,0 0 0 0 0,0-1 0 0 0,0 1 0 0 0,0 0 0 0 0,0 0 0 0 0,1 0 0 0 0,-1 0 0 0 0,0 0-20 0 0,0 0-76 0 0,0 0-2 0 0,0 0 23 0 0,1 0 81 0 0,-1 0 96 0 0,0 0-2 0 0,0 0 16 0 0,0 0-5599 0 0,0 0-2580 0 0</inkml:trace>
  <inkml:trace contextRef="#ctx0" brushRef="#br0" timeOffset="4">1304 5 1840 0 0,'0'0'332'0'0,"0"0"723"0"0,0 0 317 0 0,0 0 61 0 0,0 0-140 0 0,0 0-616 0 0,0 0-270 0 0,0 0 261 0 0,0-1-431 0 0,0 1-39 0 0,0 0-6 0 0,0 0 8 0 0,0 0 33 0 0,0 0 14 0 0,0 0 1 0 0,0 0 18 0 0,0 0 80 0 0,0 0 406 0 0,0 0 1527 0 0,0 0 3855 0 0,1-1-5320 0 0,-1 1-710 0 0,0 0 0 0 0,0 0 871 0 0,1 0-910 0 0,-1 0-54 0 0,1 0 109 0 0,0 0 161 0 0,0 0-269 0 0,0 1 52 0 0,0-1 488 0 0,0 1-552 0 0,-1-1-80 0 0,1 0-266 0 0,0 0 324 0 0,0 1 22 0 0,-1-1 0 0 0,1 1 0 0 0,-1-1 0 0 0,1 0 0 0 0,0 1 0 0 0,0-1 0 0 0,0 1 0 0 0,-1-1 0 0 0,1 1 0 0 0,-1-1 0 0 0,1 0 64 0 0,-1 0-64 0 0,0 1 0 0 0,1-1 11 0 0,-1 0 32 0 0,1 1-33 0 0,0 0 186 0 0,0-1-130 0 0,1 2-56 0 0,0-1 54 0 0,-1-1-64 0 0,-1 1 0 0 0,0-1 0 0 0,1 0 0 0 0,-1 0 0 0 0,0 1 214 0 0,1-1-204 0 0,0 1-10 0 0,-1-1 0 0 0,1 2 0 0 0,-1-1 0 0 0,0-1 0 0 0,1 1-18 0 0,0 0 119 0 0,-1 0-88 0 0,1-1 51 0 0,-1 2-64 0 0,1-2 0 0 0,0 2 0 0 0,0-2 0 0 0,-1 1 0 0 0,1 0 0 0 0,-1 0 0 0 0,1 0 52 0 0,0 1-48 0 0,-1-1-4 0 0,1 0 0 0 0,0 1 0 0 0,-1-1-280 0 0,1 0 531 0 0,-1 0-535 0 0,0 1 444 0 0,2 0-53 0 0,-1-1-131 0 0,-1-1-186 0 0,0 1 98 0 0,1 0 536 0 0,-1 1-424 0 0,1-2 0 0 0,-1 1 0 0 0,0-1 0 0 0,0 0 2 0 0,0 0 7 0 0,1 1 44 0 0,-1-1-53 0 0,0 1 0 0 0,1 0 54 0 0,-1 1 32 0 0,1 0-26 0 0,-1-1-60 0 0,1 0 54 0 0,-1 0 22 0 0,0-1 138 0 0,1 2-78 0 0,-1-1-124 0 0,0 0 112 0 0,1 0-124 0 0,-1 2 64 0 0,0-2-64 0 0,1 0 0 0 0,-1 0 0 0 0,0-1 11 0 0,1 1 42 0 0,-1 0-53 0 0,0 1 0 0 0,1-1-124 0 0,-1 0 63 0 0,0 1 193 0 0,0-2 319 0 0,1 1-1041 0 0,0 1 625 0 0,-1-1-70 0 0,1 0-29 0 0,-1 0 64 0 0,1 1 0 0 0,-1 0-13 0 0,0 0-274 0 0,2 0-243 0 0,-2-1 327 0 0,0-1 138 0 0,1 2 309 0 0,-1-2-286 0 0,0 1 141 0 0,0 0-246 0 0,1 0-31 0 0,-2 0 84 0 0,2-1 94 0 0,-1 1 0 0 0,0 0-13 0 0,1 0-54 0 0,0 0 3 0 0,-1 0 64 0 0,0 0 0 0 0,1-1 0 0 0,-1 0 0 0 0,0 1 0 0 0,1 0 0 0 0,-1 0 0 0 0,0-1 0 0 0,0 1 0 0 0,0 0 0 0 0,0 0 0 0 0,1 0 0 0 0,-1 0 0 0 0,0 0 0 0 0,0 1 0 0 0,1-1 0 0 0,-1-1 0 0 0,0 2 0 0 0,1-1 0 0 0,-1 1 0 0 0,0-2 0 0 0,0 1 0 0 0,0-1 0 0 0,1 1 0 0 0,-1 0 0 0 0,0 1-80 0 0,1 0 8 0 0,-1-1-14 0 0,0 0-78 0 0,0 0 110 0 0,1 0-18 0 0,-1 0 72 0 0,0 0-64 0 0,0-1 64 0 0,0 1-10 0 0,0-1-44 0 0,1 0 44 0 0,-2 1-44 0 0,2 0 54 0 0,-1 0 0 0 0,0-1 0 0 0,0 1 0 0 0,0 0 0 0 0,1-1 0 0 0,-2 1 0 0 0,1 0-53 0 0,1 0 42 0 0,-1-1 11 0 0,0 1 0 0 0,1 0 0 0 0,-1 0 0 0 0,0-1-10 0 0,0 1-44 0 0,1-1 54 0 0,-1 1-10 0 0,0 0-54 0 0,1 0 236 0 0,-1 0 618 0 0,1 0-1487 0 0,0 0-427 0 0,-1 1 1709 0 0,1-1-1169 0 0,-1-1 618 0 0,0 0 0 0 0,0 0-1 0 0,0 0 1 0 0,0 0 0 0 0,0 0-1 0 0,0 0 1 0 0,0 0-1 0 0,0 0 1 0 0,0 0 0 0 0,0 0-1 0 0,0 0 1 0 0,0 0 0 0 0,0 0-1 0 0,0 0 1 0 0,0 0 0 0 0,0 0-1 0 0,0 0 1 0 0,0 0-1 0 0,0 0 1 0 0,0 0 0 0 0,0 0-1 0 0,-1 0-33 0 0,2 2 276 0 0,-1-2-450 0 0,0 2 120 0 0,1-2 54 0 0,-1 1 0 0 0,0 0 0 0 0,0 0 0 0 0,1 1 0 0 0,-1-2 0 0 0,0 1 0 0 0,0-1 0 0 0,1 1 0 0 0,-1 0 0 0 0,0 0 0 0 0,0 0 0 0 0,0 0 0 0 0,1-1 0 0 0,-1 2-94 0 0,0-2-77 0 0,1 2-188 0 0,-1-1 275 0 0,0 0-66 0 0,0 0 96 0 0,0-1 54 0 0,1 1-13 0 0,-1 0-622 0 0,0 1 319 0 0,1-1-448 0 0,0 1 476 0 0,-1-1 224 0 0,0 0 64 0 0,0 0-10 0 0,0 0-44 0 0,1 0 54 0 0,-1-1 0 0 0,0 0 0 0 0,0 2 0 0 0,1-1-64 0 0,-1 0 64 0 0,0 0 0 0 0,1 0 75 0 0,0 0-22 0 0,-1 0-53 0 0,0 0 54 0 0,0 0-44 0 0,0 1-10 0 0,1-2 0 0 0,-1 1 240 0 0,1 1-213 0 0,-1-1 234 0 0,0-1-253 0 0,0 1-264 0 0,0 0 478 0 0,0 0-454 0 0,1 0 469 0 0,-1 0-184 0 0,0 0-53 0 0,0 1-13 0 0,1-1-518 0 0,-1 0 531 0 0,0 0 0 0 0,0-1 28 0 0,1 2 1071 0 0,-1-1-970 0 0,1 0-53 0 0,-1 0 38 0 0,0 0-104 0 0,0-1-10 0 0,0 0 0 0 0,0 0 0 0 0,0 0 0 0 0,0 0 0 0 0,1 0 0 0 0,-1 0 0 0 0,0 0 0 0 0,0 0 0 0 0,0 0 0 0 0,0 0 0 0 0,0 0 0 0 0,0 1 0 0 0,0-1 0 0 0,0 0 0 0 0,0 0 0 0 0,0 0 0 0 0,0 0 0 0 0,0 0 0 0 0,0 0 0 0 0,0 0 0 0 0,0 0 0 0 0,0 0 0 0 0,0 0 0 0 0,0 0 0 0 0,0 0 0 0 0,0 0 0 0 0,0 0 0 0 0,0 0 0 0 0,0 0 0 0 0,0 2 54 0 0,0-2-44 0 0,1 2-10 0 0,-1-1 0 0 0,0-1 0 0 0,0 1 0 0 0,0-1 0 0 0,0 2 0 0 0,0-2 0 0 0,1 2 0 0 0,0-1 0 0 0,-1 0 0 0 0,1 0 0 0 0,-1 1 0 0 0,0-2 0 0 0,1 2 0 0 0,-1-1 0 0 0,1 1 0 0 0,-1-2 0 0 0,1 2 0 0 0,-1-2 0 0 0,1 1 0 0 0,-1 0 0 0 0,0 1 0 0 0,0-1 0 0 0,2 0 0 0 0,-1 1 0 0 0,-1-2 0 0 0,1 2 11 0 0,-1-1 224 0 0,1 1-225 0 0,-1-1-10 0 0,1 0 0 0 0,-1 0-10 0 0,2 1 44 0 0,-2-1-34 0 0,0 0 0 0 0,0-1 0 0 0,0 1 0 0 0,1-1 0 0 0,-1 1 0 0 0,1-1 0 0 0,-1 1 0 0 0,0-1 0 0 0,0 2 0 0 0,1-2 0 0 0,-1 0 0 0 0,0 2 0 0 0,1-2 0 0 0,-1 1 0 0 0,1 0 0 0 0,-1 0 0 0 0,1 0 0 0 0,0 0 0 0 0,-1 0 0 0 0,0 0 0 0 0,0-1 0 0 0,1 1 0 0 0,0-1 0 0 0,-1 1 0 0 0,0 0 0 0 0,1-1 0 0 0,-1 0 0 0 0,0 1 0 0 0,1-1 0 0 0,-1 1 0 0 0,1 0 0 0 0,-1 1 0 0 0,1-2 0 0 0,-1 1 0 0 0,0-1 0 0 0,0 0 0 0 0,1 1 0 0 0,-1-1 0 0 0,1 1 0 0 0,-1-1 0 0 0,0 1 0 0 0,1 0 0 0 0,0 0 0 0 0,-1 0 0 0 0,1 0 0 0 0,-1-1 0 0 0,1 1 0 0 0,-1-1 0 0 0,1 1-190 0 0,-1-1 248 0 0,0 0 10 0 0,0 0-14 0 0,0 0-44 0 0,0 1-10 0 0,1 0-73 0 0,0-1 5 0 0,-1 0 4 0 0,1 1 64 0 0,-1-1 43 0 0,0 0-33 0 0,0 0-10 0 0,0 0 0 0 0,1 1-10 0 0,-1-1-33 0 0,1 0 32 0 0,0 1 11 0 0,-1-1 0 0 0,0 0 0 0 0,0 0 0 0 0,0 0 0 0 0,1 0 0 0 0,0 1 64 0 0,-1-1 11 0 0,2 1-192 0 0,-2-1 233 0 0,1 0-38 0 0,-1 0-78 0 0,1 0 0 0 0,-1 0 0 0 0,0 0 0 0 0,1 0 11 0 0,0 0 128 0 0,1 0 399 0 0,1 1-282 0 0,-3-1-244 0 0,0 0 47 0 0,1 0 12 0 0,-1 0 14 0 0,0-1-26 0 0,1 1 5 0 0,-1 0-38 0 0,1 0 318 0 0,0 0-208 0 0,-1 0-136 0 0,0 0 0 0 0,1 0 0 0 0,-1-1 0 0 0,0 1 0 0 0,1 0 83 0 0,0-1 45 0 0,0 1 57 0 0,0 0-173 0 0,0 0-12 0 0,-1-1 132 0 0,2 1 302 0 0,-1 0-437 0 0,-1-1 3 0 0,1 1 301 0 0,0 0-151 0 0,0 0-140 0 0,0 0 613 0 0,-1 0-118 0 0,0 0 9 0 0,0 0-793 0 0,0-1-228 0 0,0 1-109 0 0,1 0 616 0 0,-1 0 0 0 0,1-1 0 0 0,0 0 0 0 0,-1 1 0 0 0,1 0 0 0 0,0-1 0 0 0,-1 0 0 0 0,1 1 0 0 0,-1-1 0 0 0,1 0 0 0 0,-1 1 0 0 0,1-1 0 0 0,0 0 0 0 0,-1 0 0 0 0,1 1 54 0 0,0-2-44 0 0,0 1-10 0 0,-1 1 11 0 0,1-2 272 0 0,-1 2 159 0 0,1-1-455 0 0,0 0-238 0 0,-1 0 515 0 0,1 1-264 0 0,-1-1 0 0 0,1 0 0 0 0,1 0 538 0 0,-2 0-860 0 0,0 1 178 0 0,1-1 144 0 0,-1 1 0 0 0,0 0 0 0 0,1-1 0 0 0,0-1 928 0 0,-1 2-928 0 0,1-1 0 0 0,0-1 0 0 0,-1 2 0 0 0,1-1 0 0 0,-1 0 0 0 0,2-2 64 0 0,-2 3-64 0 0,0-1 0 0 0,0 0 0 0 0,1 0 0 0 0,-1 0-201 0 0,0-1 362 0 0,1 0-161 0 0,0 0 0 0 0,-1 1-186 0 0,0 0-160 0 0,1 0 854 0 0,-1 0-508 0 0,0 0 0 0 0,1 0 0 0 0,-1 0 0 0 0,1-1 0 0 0,0 1 11 0 0,-1 1 42 0 0,1-1-53 0 0,-1 0 72 0 0,0-1-72 0 0,1 0 0 0 0,0 0 0 0 0,-1 2 0 0 0,0-2 0 0 0,0 1 0 0 0,0 0 0 0 0,0-1 0 0 0,1 0 0 0 0,0 1 0 0 0,-1-1 0 0 0,0 0 0 0 0,1 1 0 0 0,0 0 0 0 0,-1 0 0 0 0,1 0 0 0 0,-1-1 0 0 0,0 1 0 0 0,1 0 0 0 0,-1-1 0 0 0,1 1-520 0 0,-1 0 354 0 0,1-2 306 0 0,-1 2-646 0 0,1-1 694 0 0,-1 0-188 0 0,1 0 0 0 0,-1 1 0 0 0,1 0 0 0 0,0 0 0 0 0,-1-1 0 0 0,0 1 0 0 0,1 0 0 0 0,-1-1 0 0 0,0 2 0 0 0,0-2 0 0 0,1 1 0 0 0,-1 1 0 0 0,1-4-168 0 0,-1 3 168 0 0,1-1 144 0 0,-1 2-144 0 0,0-2 0 0 0,1 0-176 0 0,-1 1 366 0 0,1-1-116 0 0,-1 0-74 0 0,0 0 0 0 0,0 1 0 0 0,0 0 0 0 0,1 0 0 0 0,-1 0 0 0 0,0 0-18 0 0,0 0-244 0 0,1 0 262 0 0,-1-1 0 0 0,1 1 0 0 0,-1-1 202 0 0,0 0-320 0 0,1 0 238 0 0,0 0-118 0 0,-1 1 8 0 0,0-2-214 0 0,0 1 424 0 0,1 0-378 0 0,-1 0 84 0 0,0 1 372 0 0,0-1-596 0 0,1 0 530 0 0,-1 2-452 0 0,0-2 208 0 0,1 0 12 0 0,-1 1 0 0 0,1-1 0 0 0,-1 1 0 0 0,1-1 0 0 0,-1 1 0 0 0,1 0 152 0 0,0-3 456 0 0,0 2-1129 0 0,0 1 1046 0 0,-1 0-1109 0 0,0-1 660 0 0,1 0-300 0 0,0 1 224 0 0,-1-2 0 0 0,2-1 728 0 0,-2 4-728 0 0,0 0 0 0 0,0 0 0 0 0,0 0 0 0 0,0 0 0 0 0,0 0 0 0 0,0 0 0 0 0,0 0 0 0 0,0-1 0 0 0,0 1 0 0 0,0 0 0 0 0,0 0 0 0 0,0 0 0 0 0,0-1 0 0 0,0 1 0 0 0,0 0 0 0 0,0-1-26 0 0,1-2-100 0 0,0 1 126 0 0,1-3-64 0 0,-2 3 64 0 0,2-1-64 0 0,-2 2 64 0 0,1-1 0 0 0,-1 1-126 0 0,0-1 172 0 0,1 1-46 0 0,-1-2 0 0 0,1 2-112 0 0,-1 0 224 0 0,1-2-112 0 0,0 2 0 0 0,-1 0 0 0 0,0-1 0 0 0,2 0 0 0 0,-2 1 0 0 0,1 0 0 0 0,-1-1 0 0 0,1 1 0 0 0,-1-1 0 0 0,1 1 0 0 0,-1-1-360 0 0,1 0 784 0 0,-1 2-752 0 0,1-2 200 0 0,-1 1 128 0 0,1-1 0 0 0,-1 1 0 0 0,0-1 0 0 0,1 1 0 0 0,-1 0 0 0 0,1 0 0 0 0,-1 0 0 0 0,1 0 416 0 0,0-1-192 0 0,-1 1-224 0 0,1-1 0 0 0,0 0 0 0 0,0 0 0 0 0,-1 1 64 0 0,1-1-64 0 0,0 0 0 0 0,0 1 0 0 0,0-1 0 0 0,0-1 0 0 0,1 1 0 0 0,-1 1 0 0 0,-1-1 0 0 0,1 2 0 0 0,-1-2 15 0 0,1 0 274 0 0,0 2-214 0 0,0-3 42 0 0,-1 2-53 0 0,0 0-64 0 0,1 1 0 0 0,0-1 665 0 0,0 0-1187 0 0,-1 1 1046 0 0,1-1-1063 0 0,0 0 539 0 0,-1 1 0 0 0,2-2 0 0 0,-2 1 0 0 0,1 1 0 0 0,0-1 0 0 0,0 1 0 0 0,0 0 0 0 0,1-2 0 0 0,-2 2 0 0 0,1-2 24 0 0,0 2-24 0 0,0 0 0 0 0,-1 0 92 0 0,1 0-180 0 0,-1 0 60 0 0,1-1 28 0 0,0 1 0 0 0,1 0 457 0 0,-1 0-530 0 0,-1-1-103 0 0,0 1 296 0 0,0 0 9 0 0,1 0-17 0 0,-1 0-89 0 0,0 0-23 0 0,1 0-208 0 0,-1 0 79 0 0,0 0 30 0 0,0 0 151 0 0,0 0 68 0 0,0 0 9 0 0,1 0-17 0 0,-1 0-89 0 0,1 0-23 0 0,-1 0 0 0 0,0 0 0 0 0,0 0 0 0 0,1 0-21 0 0,-1 0-81 0 0,0 0 1 0 0,0 0 42 0 0,1 0 334 0 0,-1 0-259 0 0,0 0-16 0 0,0 0 0 0 0,0 0 0 0 0,1-1 0 0 0,-1 1 0 0 0,0 0 0 0 0,0 0 0 0 0,0 0 0 0 0,1 0 0 0 0,-1 0-20 0 0,0 0-76 0 0,0 0-2 0 0,0 0 23 0 0,0 0 81 0 0,0 0 96 0 0,0 0-2 0 0,0 0 16 0 0,0 0-5599 0 0,0 0-2580 0 0</inkml:trace>
  <inkml:trace contextRef="#ctx0" brushRef="#br0" timeOffset="5">1627 5 1840 0 0,'0'0'332'0'0,"0"0"723"0"0,0 0 317 0 0,0 0 61 0 0,0 0-140 0 0,0 0-616 0 0,0 0-270 0 0,0 0 261 0 0,0-1-431 0 0,0 1-39 0 0,0 0-6 0 0,0 0 8 0 0,0 0 33 0 0,0 0 14 0 0,0 0 1 0 0,0 0 18 0 0,0 0 80 0 0,0 0 406 0 0,0 0 1527 0 0,0 0 3855 0 0,0-1-5320 0 0,0 1-710 0 0,0 0 0 0 0,1 0 871 0 0,0 0-910 0 0,-1 0-54 0 0,1 0 109 0 0,0 0 161 0 0,0 0-269 0 0,0 1 52 0 0,0-1 488 0 0,0 1-552 0 0,-1-1-80 0 0,1 0-266 0 0,0 0 324 0 0,0 1 22 0 0,-1-1 0 0 0,0 1 0 0 0,1-1 0 0 0,0 0 0 0 0,0 1 0 0 0,-1-1 0 0 0,1 1 0 0 0,0-1 0 0 0,-1 1 0 0 0,1-1 0 0 0,0 0 64 0 0,-1 0-64 0 0,0 1 0 0 0,1-1 11 0 0,-1 0 32 0 0,1 1-33 0 0,0 0 186 0 0,0-1-130 0 0,1 2-56 0 0,0-1 54 0 0,-1-1-64 0 0,-1 1 0 0 0,0-1 0 0 0,1 0 0 0 0,-1 0 0 0 0,1 1 214 0 0,-1-1-204 0 0,1 1-10 0 0,-1-1 0 0 0,0 2 0 0 0,1-1 0 0 0,-1-1 0 0 0,1 1-18 0 0,0 0 119 0 0,0 0-88 0 0,-1-1 51 0 0,0 2-64 0 0,1-2 0 0 0,0 2 0 0 0,0-2 0 0 0,-1 1 0 0 0,1 0 0 0 0,-1 0 0 0 0,0 0 52 0 0,2 1-48 0 0,-2-1-4 0 0,1 0 0 0 0,0 1 0 0 0,-1-1-280 0 0,1 0 531 0 0,-1 0-535 0 0,1 1 444 0 0,0 0-53 0 0,0-1-131 0 0,-1-1-186 0 0,0 1 98 0 0,0 0 536 0 0,1 1-424 0 0,0-2 0 0 0,-1 1 0 0 0,0-1 0 0 0,0 0 2 0 0,0 0 7 0 0,1 1 44 0 0,-1-1-53 0 0,0 1 0 0 0,1 0 54 0 0,-1 1 32 0 0,1 0-26 0 0,-1-1-60 0 0,1 0 54 0 0,-1 0 22 0 0,0-1 138 0 0,1 2-78 0 0,-1-1-124 0 0,0 0 112 0 0,0 0-124 0 0,1 2 64 0 0,0-2-64 0 0,-1 0 0 0 0,0 0 0 0 0,1-1 11 0 0,-1 1 42 0 0,0 0-53 0 0,0 1 0 0 0,1-1-124 0 0,-1 0 63 0 0,1 1 193 0 0,-1-2 319 0 0,0 1-1041 0 0,1 1 625 0 0,-1-1-70 0 0,1 0-29 0 0,-1 0 64 0 0,0 1 0 0 0,0 0-13 0 0,1 0-274 0 0,1 0-243 0 0,-2-1 327 0 0,0-1 138 0 0,1 2 309 0 0,-1-2-286 0 0,0 1 141 0 0,0 0-246 0 0,0 0-31 0 0,0 0 84 0 0,0-1 94 0 0,1 1 0 0 0,-1 0-13 0 0,1 0-54 0 0,0 0 3 0 0,-1 0 64 0 0,1 0 0 0 0,-1-1 0 0 0,0 0 0 0 0,0 1 0 0 0,0 0 0 0 0,0 0 0 0 0,1-1 0 0 0,-1 1 0 0 0,0 0 0 0 0,1 0 0 0 0,-1 0 0 0 0,0 0 0 0 0,0 0 0 0 0,1 1 0 0 0,-1-1 0 0 0,0-1 0 0 0,0 2 0 0 0,1-1 0 0 0,-1 1 0 0 0,0-2 0 0 0,0 1 0 0 0,1-1 0 0 0,-1 1 0 0 0,0 0 0 0 0,0 1-80 0 0,1 0 8 0 0,-1-1-14 0 0,0 0-78 0 0,0 0 110 0 0,0 0-18 0 0,1 0 72 0 0,-1 0-64 0 0,0-1 64 0 0,0 1-10 0 0,0-1-44 0 0,0 0 44 0 0,0 1-44 0 0,0 0 54 0 0,1 0 0 0 0,-1-1 0 0 0,0 1 0 0 0,0 0 0 0 0,0-1 0 0 0,0 1 0 0 0,0 0-53 0 0,0 0 42 0 0,1-1 11 0 0,-1 1 0 0 0,1 0 0 0 0,-1 0 0 0 0,0-1-10 0 0,1 1-44 0 0,-1-1 54 0 0,0 1-10 0 0,0 0-54 0 0,1 0 236 0 0,-1 0 618 0 0,1 0-1487 0 0,-1 0-427 0 0,2 1 1709 0 0,-2-1-1169 0 0,0-1 618 0 0,0 0 0 0 0,0 0-1 0 0,0 0 1 0 0,0 0 0 0 0,0 0-1 0 0,0 0 1 0 0,0 0-1 0 0,0 0 1 0 0,0 0 0 0 0,0 0-1 0 0,0 0 1 0 0,0 0 0 0 0,0 0-1 0 0,0 0 1 0 0,0 0 0 0 0,0 0-1 0 0,0 0 1 0 0,0 0-1 0 0,0 0 1 0 0,0 0 0 0 0,0 0-1 0 0,0 0-33 0 0,0 2 276 0 0,0-2-450 0 0,0 2 120 0 0,0-2 54 0 0,1 1 0 0 0,-1 0 0 0 0,0 0 0 0 0,1 1 0 0 0,-1-2 0 0 0,0 1 0 0 0,0-1 0 0 0,1 1 0 0 0,-1 0 0 0 0,0 0 0 0 0,0 0 0 0 0,1 0 0 0 0,-1-1 0 0 0,0 2-94 0 0,0-2-77 0 0,0 2-188 0 0,0-1 275 0 0,1 0-66 0 0,-1 0 96 0 0,1-1 54 0 0,-1 1-13 0 0,0 0-622 0 0,0 1 319 0 0,1-1-448 0 0,0 1 476 0 0,-1-1 224 0 0,0 0 64 0 0,0 0-10 0 0,0 0-44 0 0,0 0 54 0 0,1-1 0 0 0,-1 0 0 0 0,0 2 0 0 0,1-1-64 0 0,-1 0 64 0 0,0 0 0 0 0,1 0 75 0 0,-1 0-22 0 0,0 0-53 0 0,1 0 54 0 0,-1 0-44 0 0,0 1-10 0 0,1-2 0 0 0,-1 1 240 0 0,0 1-213 0 0,1-1 234 0 0,-1-1-253 0 0,0 1-264 0 0,0 0 478 0 0,1 0-454 0 0,-1 0 469 0 0,0 0-184 0 0,0 0-53 0 0,0 1-13 0 0,0-1-518 0 0,1 0 531 0 0,-1 0 0 0 0,0-1 28 0 0,1 2 1071 0 0,-1-1-970 0 0,1 0-53 0 0,-1 0 38 0 0,0 0-104 0 0,1-1-10 0 0,-1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2 54 0 0,0-2-44 0 0,0 2-10 0 0,0-1 0 0 0,0-1 0 0 0,1 1 0 0 0,-1-1 0 0 0,0 2 0 0 0,0-2 0 0 0,1 2 0 0 0,0-1 0 0 0,-1 0 0 0 0,1 0 0 0 0,-1 1 0 0 0,0-2 0 0 0,1 2 0 0 0,-1-1 0 0 0,1 1 0 0 0,-1-2 0 0 0,1 2 0 0 0,-1-2 0 0 0,0 1 0 0 0,1 0 0 0 0,-1 1 0 0 0,0-1 0 0 0,1 0 0 0 0,1 1 0 0 0,-2-2 0 0 0,0 2 11 0 0,1-1 224 0 0,0 1-225 0 0,-1-1-10 0 0,1 0 0 0 0,-1 0-10 0 0,1 1 44 0 0,-1-1-34 0 0,1 0 0 0 0,-1-1 0 0 0,0 1 0 0 0,1-1 0 0 0,-1 1 0 0 0,0-1 0 0 0,1 1 0 0 0,-1-1 0 0 0,1 2 0 0 0,-1-2 0 0 0,0 0 0 0 0,0 2 0 0 0,1-2 0 0 0,-1 1 0 0 0,1 0 0 0 0,-1 0 0 0 0,1 0 0 0 0,-1 0 0 0 0,1 0 0 0 0,-1 0 0 0 0,1-1 0 0 0,-1 1 0 0 0,1-1 0 0 0,-1 1 0 0 0,1 0 0 0 0,-1-1 0 0 0,0 0 0 0 0,1 1 0 0 0,-1-1 0 0 0,0 1 0 0 0,1 0 0 0 0,-1 1 0 0 0,1-2 0 0 0,-1 1 0 0 0,0-1 0 0 0,0 0 0 0 0,1 1 0 0 0,-1-1 0 0 0,0 1 0 0 0,0-1 0 0 0,1 1 0 0 0,0 0 0 0 0,0 0 0 0 0,0 0 0 0 0,-1 0 0 0 0,0-1 0 0 0,1 1 0 0 0,-1-1 0 0 0,1 1-190 0 0,-1-1 248 0 0,0 0 10 0 0,0 0-14 0 0,0 0-44 0 0,1 1-10 0 0,-1 0-73 0 0,1-1 5 0 0,-1 0 4 0 0,0 1 64 0 0,0-1 43 0 0,0 0-33 0 0,1 0-10 0 0,-1 0 0 0 0,1 1-10 0 0,-1-1-33 0 0,1 0 32 0 0,0 1 11 0 0,-1-1 0 0 0,0 0 0 0 0,0 0 0 0 0,0 0 0 0 0,1 0 0 0 0,0 1 64 0 0,0-1 11 0 0,0 1-192 0 0,-1-1 233 0 0,1 0-38 0 0,-1 0-78 0 0,0 0 0 0 0,1 0 0 0 0,-1 0 0 0 0,1 0 11 0 0,1 0 128 0 0,-1 0 399 0 0,2 1-282 0 0,-3-1-244 0 0,0 0 47 0 0,1 0 12 0 0,-1 0 14 0 0,0-1-26 0 0,1 1 5 0 0,-1 0-38 0 0,1 0 318 0 0,0 0-208 0 0,-1 0-136 0 0,0 0 0 0 0,1 0 0 0 0,-1-1 0 0 0,0 1 0 0 0,1 0 83 0 0,0-1 45 0 0,0 1 57 0 0,0 0-173 0 0,-1 0-12 0 0,1-1 132 0 0,1 1 302 0 0,-2 0-437 0 0,1-1 3 0 0,-1 1 301 0 0,2 0-151 0 0,-1 0-140 0 0,0 0 613 0 0,-1 0-118 0 0,0 0 9 0 0,0 0-793 0 0,0-1-228 0 0,0 1-109 0 0,1 0 616 0 0,-1 0 0 0 0,1-1 0 0 0,0 0 0 0 0,-1 1 0 0 0,1 0 0 0 0,-1-1 0 0 0,1 0 0 0 0,-1 1 0 0 0,1-1 0 0 0,0 0 0 0 0,-1 1 0 0 0,1-1 0 0 0,0 0 0 0 0,0 0 0 0 0,-1 1 54 0 0,1-2-44 0 0,-1 1-10 0 0,1 1 11 0 0,0-2 272 0 0,0 2 159 0 0,-1-1-455 0 0,1 0-238 0 0,-1 0 515 0 0,1 1-264 0 0,-1-1 0 0 0,1 0 0 0 0,0 0 538 0 0,-1 0-860 0 0,1 1 178 0 0,-1-1 144 0 0,0 1 0 0 0,1 0 0 0 0,0-1 0 0 0,0-1 928 0 0,-1 2-928 0 0,1-1 0 0 0,0-1 0 0 0,-1 2 0 0 0,1-1 0 0 0,-1 0 0 0 0,2-2 64 0 0,-2 3-64 0 0,0-1 0 0 0,0 0 0 0 0,1 0 0 0 0,-1 0-201 0 0,1-1 362 0 0,-1 0-161 0 0,1 0 0 0 0,-1 1-186 0 0,0 0-160 0 0,1 0 854 0 0,-1 0-508 0 0,0 0 0 0 0,1 0 0 0 0,0 0 0 0 0,-1-1 0 0 0,1 1 11 0 0,-1 1 42 0 0,0-1-53 0 0,1 0 72 0 0,-1-1-72 0 0,1 0 0 0 0,0 0 0 0 0,-1 2 0 0 0,0-2 0 0 0,0 1 0 0 0,0 0 0 0 0,1-1 0 0 0,-1 0 0 0 0,0 1 0 0 0,1-1 0 0 0,-1 0 0 0 0,1 1 0 0 0,-1 0 0 0 0,1 0 0 0 0,0 0 0 0 0,-1-1 0 0 0,0 1 0 0 0,1 0 0 0 0,-1-1 0 0 0,1 1-520 0 0,-1 0 354 0 0,1-2 306 0 0,0 2-646 0 0,-1-1 694 0 0,1 0-188 0 0,-1 0 0 0 0,0 1 0 0 0,1 0 0 0 0,0 0 0 0 0,-1-1 0 0 0,0 1 0 0 0,0 0 0 0 0,0-1 0 0 0,1 2 0 0 0,-1-2 0 0 0,0 1 0 0 0,1 1 0 0 0,0-4-168 0 0,0 3 168 0 0,-1-1 144 0 0,0 2-144 0 0,0-2 0 0 0,1 0-176 0 0,-1 1 366 0 0,1-1-116 0 0,-1 0-74 0 0,0 0 0 0 0,0 1 0 0 0,0 0 0 0 0,1 0 0 0 0,-1 0 0 0 0,0 0-18 0 0,0 0-244 0 0,1 0 262 0 0,-1-1 0 0 0,0 1 0 0 0,1-1 202 0 0,0 0-320 0 0,-1 0 238 0 0,1 0-118 0 0,-1 1 8 0 0,0-2-214 0 0,1 1 424 0 0,-1 0-378 0 0,0 0 84 0 0,0 1 372 0 0,0-1-596 0 0,1 0 530 0 0,-1 2-452 0 0,0-2 208 0 0,1 0 12 0 0,-1 1 0 0 0,1-1 0 0 0,0 1 0 0 0,-1-1 0 0 0,0 1 0 0 0,0 0 152 0 0,2-3 456 0 0,-1 2-1129 0 0,-1 1 1046 0 0,1 0-1109 0 0,0-1 660 0 0,-1 0-300 0 0,1 1 224 0 0,0-2 0 0 0,0-1 728 0 0,-1 4-728 0 0,0 0 0 0 0,0 0 0 0 0,0 0 0 0 0,0 0 0 0 0,0 0 0 0 0,0 0 0 0 0,0 0 0 0 0,0-1 0 0 0,0 1 0 0 0,0 0 0 0 0,0 0 0 0 0,0 0 0 0 0,0-1 0 0 0,0 1 0 0 0,0 0 0 0 0,0-1-26 0 0,1-2-100 0 0,0 1 126 0 0,1-3-64 0 0,-1 3 64 0 0,0-1-64 0 0,-1 2 64 0 0,1-1 0 0 0,-1 1-126 0 0,0-1 172 0 0,1 1-46 0 0,-1-2 0 0 0,1 2-112 0 0,-1 0 224 0 0,1-2-112 0 0,-1 2 0 0 0,1 0 0 0 0,0-1 0 0 0,0 0 0 0 0,-1 1 0 0 0,1 0 0 0 0,-1-1 0 0 0,0 1 0 0 0,1-1 0 0 0,0 1 0 0 0,-1-1-360 0 0,1 0 784 0 0,-1 2-752 0 0,1-2 200 0 0,-1 1 128 0 0,0-1 0 0 0,1 1 0 0 0,-1-1 0 0 0,1 1 0 0 0,-1 0 0 0 0,1 0 0 0 0,0 0 0 0 0,-1 0 416 0 0,0-1-192 0 0,1 1-224 0 0,0-1 0 0 0,0 0 0 0 0,0 0 0 0 0,-1 1 64 0 0,1-1-64 0 0,0 0 0 0 0,0 1 0 0 0,0-1 0 0 0,1-1 0 0 0,-1 1 0 0 0,-1 1 0 0 0,1-1 0 0 0,-1 2 0 0 0,1-2 15 0 0,0 0 274 0 0,0 2-214 0 0,0-3 42 0 0,-1 2-53 0 0,0 0-64 0 0,1 1 0 0 0,0-1 665 0 0,-1 0-1187 0 0,1 1 1046 0 0,-1-1-1063 0 0,2 0 539 0 0,-1 1 0 0 0,0-2 0 0 0,0 1 0 0 0,-1 1 0 0 0,1-1 0 0 0,0 1 0 0 0,-1 0 0 0 0,3-2 0 0 0,-3 2 0 0 0,1-2 24 0 0,0 2-24 0 0,0 0 0 0 0,0 0 92 0 0,-1 0-180 0 0,0 0 60 0 0,1-1 28 0 0,0 1 0 0 0,1 0 457 0 0,-1 0-530 0 0,-1-1-103 0 0,0 1 296 0 0,0 0 9 0 0,1 0-17 0 0,-1 0-89 0 0,0 0-23 0 0,1 0-208 0 0,-1 0 79 0 0,0 0 30 0 0,0 0 151 0 0,0 0 68 0 0,0 0 9 0 0,1 0-17 0 0,-1 0-89 0 0,1 0-23 0 0,-1 0 0 0 0,0 0 0 0 0,0 0 0 0 0,1 0-21 0 0,-1 0-81 0 0,0 0 1 0 0,0 0 42 0 0,0 0 334 0 0,1 0-259 0 0,-1 0-16 0 0,0 0 0 0 0,1 0 0 0 0,-1-1 0 0 0,0 1 0 0 0,0 0 0 0 0,0 0 0 0 0,0 0 0 0 0,0 0 0 0 0,1 0-20 0 0,-1 0-76 0 0,0 0-2 0 0,0 0 23 0 0,0 0 81 0 0,0 0 96 0 0,0 0-2 0 0,1 0 16 0 0,-1 0-5599 0 0,0 0-2580 0 0</inkml:trace>
  <inkml:trace contextRef="#ctx0" brushRef="#br0" timeOffset="6">1961 5 1840 0 0,'0'0'332'0'0,"0"0"723"0"0,0 0 317 0 0,0 0 61 0 0,0 0-140 0 0,0 0-616 0 0,0 0-270 0 0,0 0 261 0 0,0-1-431 0 0,0 1-39 0 0,0 0-6 0 0,0 0 8 0 0,0 0 33 0 0,0 0 14 0 0,0 0 1 0 0,0 0 18 0 0,0 0 80 0 0,-1 0 406 0 0,1 0 1527 0 0,0 0 3855 0 0,1-1-5320 0 0,-1 1-710 0 0,0 0 0 0 0,1 0 871 0 0,0 0-910 0 0,-1 0-54 0 0,1 0 109 0 0,0 0 161 0 0,0 0-269 0 0,0 1 52 0 0,0-1 488 0 0,-1 1-552 0 0,1-1-80 0 0,0 0-266 0 0,0 0 324 0 0,0 1 22 0 0,-1-1 0 0 0,0 1 0 0 0,1-1 0 0 0,0 0 0 0 0,0 1 0 0 0,-1-1 0 0 0,1 1 0 0 0,0-1 0 0 0,0 1 0 0 0,-1-1 0 0 0,1 0 64 0 0,-1 0-64 0 0,0 1 0 0 0,1-1 11 0 0,-1 0 32 0 0,1 1-33 0 0,0 0 186 0 0,0-1-130 0 0,1 2-56 0 0,0-1 54 0 0,-1-1-64 0 0,-1 1 0 0 0,0-1 0 0 0,1 0 0 0 0,-1 0 0 0 0,0 1 214 0 0,1-1-204 0 0,0 1-10 0 0,-1-1 0 0 0,0 2 0 0 0,1-1 0 0 0,-1-1 0 0 0,1 1-18 0 0,0 0 119 0 0,-1 0-88 0 0,1-1 51 0 0,-1 2-64 0 0,1-2 0 0 0,0 2 0 0 0,0-2 0 0 0,-1 1 0 0 0,0 0 0 0 0,1 0 0 0 0,-1 0 52 0 0,2 1-48 0 0,-2-1-4 0 0,1 0 0 0 0,0 1 0 0 0,-1-1-280 0 0,1 0 531 0 0,-1 0-535 0 0,1 1 444 0 0,0 0-53 0 0,-1-1-131 0 0,1-1-186 0 0,-2 1 98 0 0,3 0 536 0 0,-2 1-424 0 0,1-2 0 0 0,-1 1 0 0 0,0-1 0 0 0,0 0 2 0 0,0 0 7 0 0,1 1 44 0 0,-1-1-53 0 0,0 1 0 0 0,0 0 54 0 0,1 1 32 0 0,0 0-26 0 0,-1-1-60 0 0,1 0 54 0 0,-1 0 22 0 0,0-1 138 0 0,0 2-78 0 0,1-1-124 0 0,-1 0 112 0 0,0 0-124 0 0,1 2 64 0 0,-1-2-64 0 0,1 0 0 0 0,-1 0 0 0 0,0-1 11 0 0,1 1 42 0 0,-1 0-53 0 0,0 1 0 0 0,0-1-124 0 0,1 0 63 0 0,-1 1 193 0 0,1-2 319 0 0,-1 1-1041 0 0,1 1 625 0 0,-1-1-70 0 0,1 0-29 0 0,-1 0 64 0 0,0 1 0 0 0,0 0-13 0 0,1 0-274 0 0,1 0-243 0 0,-2-1 327 0 0,0-1 138 0 0,1 2 309 0 0,-1-2-286 0 0,0 1 141 0 0,0 0-246 0 0,0 0-31 0 0,0 0 84 0 0,0-1 94 0 0,1 1 0 0 0,-1 0-13 0 0,1 0-54 0 0,-1 0 3 0 0,1 0 64 0 0,-1 0 0 0 0,1-1 0 0 0,-1 0 0 0 0,0 1 0 0 0,0 0 0 0 0,0 0 0 0 0,1-1 0 0 0,-1 1 0 0 0,0 0 0 0 0,0 0 0 0 0,1 0 0 0 0,-1 0 0 0 0,0 0 0 0 0,1 1 0 0 0,-1-1 0 0 0,0-1 0 0 0,0 2 0 0 0,0-1 0 0 0,1 1 0 0 0,-1-2 0 0 0,0 1 0 0 0,0-1 0 0 0,1 1 0 0 0,-1 0 0 0 0,0 1-80 0 0,1 0 8 0 0,-1-1-14 0 0,0 0-78 0 0,0 0 110 0 0,1 0-18 0 0,-1 0 72 0 0,0 0-64 0 0,0-1 64 0 0,0 1-10 0 0,0-1-44 0 0,0 0 44 0 0,0 1-44 0 0,0 0 54 0 0,0 0 0 0 0,0-1 0 0 0,1 1 0 0 0,0 0 0 0 0,-1-1 0 0 0,-1 1 0 0 0,1 0-53 0 0,1 0 42 0 0,-1-1 11 0 0,0 1 0 0 0,1 0 0 0 0,-1 0 0 0 0,0-1-10 0 0,0 1-44 0 0,1-1 54 0 0,-1 1-10 0 0,0 0-54 0 0,1 0 236 0 0,-1 0 618 0 0,1 0-1487 0 0,-1 0-427 0 0,1 1 1709 0 0,0-1-1169 0 0,-1-1 618 0 0,0 0 0 0 0,0 0-1 0 0,0 0 1 0 0,0 0 0 0 0,0 0-1 0 0,0 0 1 0 0,0 0-1 0 0,0 0 1 0 0,0 0 0 0 0,0 0-1 0 0,0 0 1 0 0,0 0 0 0 0,0 0-1 0 0,0 0 1 0 0,0 0 0 0 0,0 0-1 0 0,0 0 1 0 0,0 0-1 0 0,0 0 1 0 0,0 0 0 0 0,0 0-1 0 0,0 0-33 0 0,0 2 276 0 0,0-2-450 0 0,0 2 120 0 0,0-2 54 0 0,1 1 0 0 0,-1 0 0 0 0,0 0 0 0 0,1 1 0 0 0,-1-2 0 0 0,0 1 0 0 0,0-1 0 0 0,1 1 0 0 0,-1 0 0 0 0,0 0 0 0 0,0 0 0 0 0,0 0 0 0 0,1-1 0 0 0,-1 2-94 0 0,0-2-77 0 0,0 2-188 0 0,0-1 275 0 0,1 0-66 0 0,-1 0 96 0 0,0-1 54 0 0,1 1-13 0 0,-1 0-622 0 0,1 1 319 0 0,-1-1-448 0 0,0 1 476 0 0,0-1 224 0 0,0 0 64 0 0,1 0-10 0 0,-1 0-44 0 0,1 0 54 0 0,-1-1 0 0 0,0 0 0 0 0,0 2 0 0 0,1-1-64 0 0,-1 0 64 0 0,0 0 0 0 0,1 0 75 0 0,-1 0-22 0 0,0 0-53 0 0,1 0 54 0 0,-1 0-44 0 0,0 1-10 0 0,1-2 0 0 0,-1 1 240 0 0,0 1-213 0 0,0-1 234 0 0,1-1-253 0 0,-1 1-264 0 0,0 0 478 0 0,0 0-454 0 0,1 0 469 0 0,-1 0-184 0 0,0 0-53 0 0,0 1-13 0 0,1-1-518 0 0,-1 0 531 0 0,0 0 0 0 0,0-1 28 0 0,1 2 1071 0 0,-1-1-970 0 0,1 0-53 0 0,-1 0 38 0 0,0 0-104 0 0,0-1-10 0 0,0 0 0 0 0,0 0 0 0 0,0 0 0 0 0,1 0 0 0 0,-1 0 0 0 0,0 0 0 0 0,0 0 0 0 0,0 0 0 0 0,0 0 0 0 0,0 0 0 0 0,0 0 0 0 0,0 1 0 0 0,0-1 0 0 0,0 0 0 0 0,0 0 0 0 0,0 0 0 0 0,0 0 0 0 0,0 0 0 0 0,0 0 0 0 0,0 0 0 0 0,0 0 0 0 0,0 0 0 0 0,0 0 0 0 0,0 0 0 0 0,0 0 0 0 0,0 0 0 0 0,0 0 0 0 0,0 0 0 0 0,0 0 0 0 0,0 2 54 0 0,0-2-44 0 0,0 2-10 0 0,0-1 0 0 0,0-1 0 0 0,1 1 0 0 0,-1-1 0 0 0,0 2 0 0 0,0-2 0 0 0,1 2 0 0 0,0-1 0 0 0,-1 0 0 0 0,0 0 0 0 0,0 1 0 0 0,1-2 0 0 0,0 2 0 0 0,-1-1 0 0 0,1 1 0 0 0,-1-2 0 0 0,1 2 0 0 0,-1-2 0 0 0,0 1 0 0 0,0 0 0 0 0,1 1 0 0 0,-1-1 0 0 0,1 0 0 0 0,1 1 0 0 0,-2-2 0 0 0,0 2 11 0 0,1-1 224 0 0,0 1-225 0 0,-1-1-10 0 0,1 0 0 0 0,-1 0-10 0 0,1 1 44 0 0,-1-1-34 0 0,1 0 0 0 0,-1-1 0 0 0,0 1 0 0 0,1-1 0 0 0,-1 1 0 0 0,1-1 0 0 0,-1 1 0 0 0,0-1 0 0 0,0 2 0 0 0,1-2 0 0 0,-1 0 0 0 0,0 2 0 0 0,0-2 0 0 0,1 1 0 0 0,0 0 0 0 0,-1 0 0 0 0,1 0 0 0 0,-1 0 0 0 0,0 0 0 0 0,1 0 0 0 0,-1-1 0 0 0,1 1 0 0 0,-1-1 0 0 0,1 1 0 0 0,0 0 0 0 0,-1-1 0 0 0,0 0 0 0 0,0 1 0 0 0,0-1 0 0 0,1 1 0 0 0,0 0 0 0 0,-1 1 0 0 0,1-2 0 0 0,-1 1 0 0 0,0-1 0 0 0,0 0 0 0 0,1 1 0 0 0,-1-1 0 0 0,0 1 0 0 0,0-1 0 0 0,1 1 0 0 0,0 0 0 0 0,0 0 0 0 0,-1 0 0 0 0,1 0 0 0 0,-1-1 0 0 0,0 1 0 0 0,1-1 0 0 0,0 1-190 0 0,-1-1 248 0 0,0 0 10 0 0,0 0-14 0 0,0 0-44 0 0,0 1-10 0 0,1 0-73 0 0,-1-1 5 0 0,1 0 4 0 0,-1 1 64 0 0,0-1 43 0 0,0 0-33 0 0,1 0-10 0 0,-1 0 0 0 0,1 1-10 0 0,-1-1-33 0 0,1 0 32 0 0,-1 1 11 0 0,1-1 0 0 0,-1 0 0 0 0,0 0 0 0 0,0 0 0 0 0,1 0 0 0 0,0 1 64 0 0,-1-1 11 0 0,1 1-192 0 0,0-1 233 0 0,0 0-38 0 0,-1 0-78 0 0,1 0 0 0 0,-1 0 0 0 0,0 0 0 0 0,1 0 11 0 0,1 0 128 0 0,-1 0 399 0 0,2 1-282 0 0,-3-1-244 0 0,0 0 47 0 0,1 0 12 0 0,-1 0 14 0 0,0-1-26 0 0,1 1 5 0 0,-1 0-38 0 0,1 0 318 0 0,0 0-208 0 0,-1 0-136 0 0,0 0 0 0 0,1 0 0 0 0,-1-1 0 0 0,0 1 0 0 0,1 0 83 0 0,0-1 45 0 0,0 1 57 0 0,0 0-173 0 0,-1 0-12 0 0,1-1 132 0 0,1 1 302 0 0,-2 0-437 0 0,1-1 3 0 0,-1 1 301 0 0,2 0-151 0 0,-1 0-140 0 0,0 0 613 0 0,-1 0-118 0 0,0 0 9 0 0,0 0-793 0 0,0-1-228 0 0,0 1-109 0 0,1 0 616 0 0,-1 0 0 0 0,1-1 0 0 0,0 0 0 0 0,-1 1 0 0 0,1 0 0 0 0,-1-1 0 0 0,1 0 0 0 0,0 1 0 0 0,-1-1 0 0 0,1 0 0 0 0,-1 1 0 0 0,1-1 0 0 0,0 0 0 0 0,-1 0 0 0 0,1 1 54 0 0,0-2-44 0 0,-1 1-10 0 0,1 1 11 0 0,-1-2 272 0 0,1 2 159 0 0,0-1-455 0 0,0 0-238 0 0,-1 0 515 0 0,1 1-264 0 0,-1-1 0 0 0,1 0 0 0 0,1 0 538 0 0,-2 0-860 0 0,0 1 178 0 0,0-1 144 0 0,0 1 0 0 0,1 0 0 0 0,0-1 0 0 0,0-1 928 0 0,-1 2-928 0 0,0-1 0 0 0,2-1 0 0 0,-2 2 0 0 0,1-1 0 0 0,-1 0 0 0 0,1-2 64 0 0,-1 3-64 0 0,1-1 0 0 0,-1 0 0 0 0,0 0 0 0 0,1 0-201 0 0,-1-1 362 0 0,1 0-161 0 0,0 0 0 0 0,-1 1-186 0 0,0 0-160 0 0,1 0 854 0 0,-1 0-508 0 0,0 0 0 0 0,1 0 0 0 0,-1 0 0 0 0,1-1 0 0 0,0 1 11 0 0,-1 1 42 0 0,0-1-53 0 0,0 0 72 0 0,1-1-72 0 0,0 0 0 0 0,0 0 0 0 0,-1 2 0 0 0,0-2 0 0 0,0 1 0 0 0,0 0 0 0 0,0-1 0 0 0,1 0 0 0 0,-1 1 0 0 0,1-1 0 0 0,-1 0 0 0 0,1 1 0 0 0,-1 0 0 0 0,1 0 0 0 0,-1 0 0 0 0,1-1 0 0 0,-1 1 0 0 0,1 0 0 0 0,-1-1 0 0 0,1 1-520 0 0,-1 0 354 0 0,1-2 306 0 0,-1 2-646 0 0,1-1 694 0 0,-1 0-188 0 0,1 0 0 0 0,-1 1 0 0 0,1 0 0 0 0,0 0 0 0 0,-1-1 0 0 0,0 1 0 0 0,0 0 0 0 0,0-1 0 0 0,0 2 0 0 0,1-2 0 0 0,0 1 0 0 0,-1 1 0 0 0,1-4-168 0 0,-1 3 168 0 0,1-1 144 0 0,-1 2-144 0 0,0-2 0 0 0,1 0-176 0 0,-1 1 366 0 0,1-1-116 0 0,-1 0-74 0 0,0 0 0 0 0,0 1 0 0 0,0 0 0 0 0,0 0 0 0 0,1 0 0 0 0,-1 0-18 0 0,0 0-244 0 0,1 0 262 0 0,-1-1 0 0 0,0 1 0 0 0,1-1 202 0 0,-1 0-320 0 0,1 0 238 0 0,0 0-118 0 0,-1 1 8 0 0,0-2-214 0 0,0 1 424 0 0,1 0-378 0 0,-1 0 84 0 0,0 1 372 0 0,0-1-596 0 0,1 0 530 0 0,-1 2-452 0 0,0-2 208 0 0,1 0 12 0 0,-1 1 0 0 0,1-1 0 0 0,-1 1 0 0 0,0-1 0 0 0,1 1 0 0 0,0 0 152 0 0,0-3 456 0 0,0 2-1129 0 0,-1 1 1046 0 0,1 0-1109 0 0,-1-1 660 0 0,1 0-300 0 0,0 1 224 0 0,-1-2 0 0 0,2-1 728 0 0,-2 4-728 0 0,0 0 0 0 0,0 0 0 0 0,0 0 0 0 0,0 0 0 0 0,0 0 0 0 0,0 0 0 0 0,0 0 0 0 0,0-1 0 0 0,0 1 0 0 0,0 0 0 0 0,0 0 0 0 0,0 0 0 0 0,0-1 0 0 0,0 1 0 0 0,0 0 0 0 0,0-1-26 0 0,1-2-100 0 0,0 1 126 0 0,1-3-64 0 0,-2 3 64 0 0,2-1-64 0 0,-2 2 64 0 0,0-1 0 0 0,0 1-126 0 0,1-1 172 0 0,0 1-46 0 0,-1-2 0 0 0,1 2-112 0 0,-1 0 224 0 0,1-2-112 0 0,-1 2 0 0 0,1 0 0 0 0,-1-1 0 0 0,2 0 0 0 0,-2 1 0 0 0,1 0 0 0 0,-1-1 0 0 0,0 1 0 0 0,1-1 0 0 0,0 1 0 0 0,-1-1-360 0 0,1 0 784 0 0,-1 2-752 0 0,1-2 200 0 0,-1 1 128 0 0,0-1 0 0 0,1 1 0 0 0,-1-1 0 0 0,1 1 0 0 0,-1 0 0 0 0,1 0 0 0 0,-1 0 0 0 0,1 0 416 0 0,-1-1-192 0 0,1 1-224 0 0,0-1 0 0 0,0 0 0 0 0,-1 0 0 0 0,1 1 64 0 0,0-1-64 0 0,0 0 0 0 0,0 1 0 0 0,0-1 0 0 0,0-1 0 0 0,1 1 0 0 0,-2 1 0 0 0,1-1 0 0 0,-1 2 0 0 0,1-2 15 0 0,0 0 274 0 0,0 2-214 0 0,0-3 42 0 0,-1 2-53 0 0,0 0-64 0 0,1 1 0 0 0,0-1 665 0 0,-1 0-1187 0 0,1 1 1046 0 0,-1-1-1063 0 0,2 0 539 0 0,-2 1 0 0 0,2-2 0 0 0,-1 1 0 0 0,-1 1 0 0 0,1-1 0 0 0,0 1 0 0 0,-1 0 0 0 0,3-2 0 0 0,-3 2 0 0 0,1-2 24 0 0,-1 2-24 0 0,2 0 0 0 0,-2 0 92 0 0,1 0-180 0 0,-1 0 60 0 0,1-1 28 0 0,0 1 0 0 0,1 0 457 0 0,-1 0-530 0 0,-1-1-103 0 0,0 1 296 0 0,0 0 9 0 0,1 0-17 0 0,-1 0-89 0 0,0 0-23 0 0,1 0-208 0 0,-1 0 79 0 0,0 0 30 0 0,0 0 151 0 0,0 0 68 0 0,0 0 9 0 0,1 0-17 0 0,-1 0-89 0 0,0 0-23 0 0,0 0 0 0 0,1 0 0 0 0,-1 0 0 0 0,1 0-21 0 0,-1 0-81 0 0,0 0 1 0 0,0 0 42 0 0,1 0 334 0 0,-1 0-259 0 0,0 0-16 0 0,0 0 0 0 0,0 0 0 0 0,1-1 0 0 0,-1 1 0 0 0,0 0 0 0 0,0 0 0 0 0,0 0 0 0 0,0 0 0 0 0,0 0-20 0 0,0 0-76 0 0,0 0-2 0 0,0 0 23 0 0,1 0 81 0 0,-1 0 96 0 0,0 0-2 0 0,0 0 16 0 0,0 0-5599 0 0,0 0-2580 0 0</inkml:trace>
  <inkml:trace contextRef="#ctx0" brushRef="#br0" timeOffset="7">2284 5 1840 0 0,'0'0'332'0'0,"0"0"723"0"0,0 0 317 0 0,0 0 61 0 0,0 0-140 0 0,0 0-616 0 0,0 0-270 0 0,0 0 261 0 0,0-1-431 0 0,0 1-39 0 0,0 0-6 0 0,0 0 8 0 0,0 0 33 0 0,0 0 14 0 0,0 0 1 0 0,0 0 18 0 0,0 0 80 0 0,0 0 406 0 0,0 0 1527 0 0,0 0 3855 0 0,0-1-5320 0 0,0 1-710 0 0,0 0 0 0 0,1 0 871 0 0,0 0-910 0 0,-1 0-54 0 0,1 0 109 0 0,0 0 161 0 0,0 0-269 0 0,0 1 52 0 0,0-1 488 0 0,0 1-552 0 0,-1-1-80 0 0,1 0-266 0 0,0 0 324 0 0,-1 1 22 0 0,0-1 0 0 0,1 1 0 0 0,0-1 0 0 0,0 0 0 0 0,0 1 0 0 0,-1-1 0 0 0,1 1 0 0 0,0-1 0 0 0,0 1 0 0 0,-1-1 0 0 0,1 0 64 0 0,-1 0-64 0 0,0 1 0 0 0,0-1 11 0 0,1 0 32 0 0,0 1-33 0 0,0 0 186 0 0,0-1-130 0 0,1 2-56 0 0,-1-1 54 0 0,1-1-64 0 0,-2 1 0 0 0,0-1 0 0 0,1 0 0 0 0,-1 0 0 0 0,1 1 214 0 0,-1-1-204 0 0,0 1-10 0 0,1-1 0 0 0,-1 2 0 0 0,1-1 0 0 0,-1-1 0 0 0,1 1-18 0 0,0 0 119 0 0,-1 0-88 0 0,0-1 51 0 0,1 2-64 0 0,0-2 0 0 0,0 2 0 0 0,0-2 0 0 0,-1 1 0 0 0,0 0 0 0 0,1 0 0 0 0,-1 0 52 0 0,1 1-48 0 0,0-1-4 0 0,-1 0 0 0 0,2 1 0 0 0,-2-1-280 0 0,1 0 531 0 0,-1 0-535 0 0,1 1 444 0 0,0 0-53 0 0,0-1-131 0 0,-1-1-186 0 0,0 1 98 0 0,0 0 536 0 0,1 1-424 0 0,0-2 0 0 0,-1 1 0 0 0,0-1 0 0 0,0 0 2 0 0,0 0 7 0 0,0 1 44 0 0,0-1-53 0 0,1 1 0 0 0,0 0 54 0 0,-1 1 32 0 0,1 0-26 0 0,-1-1-60 0 0,1 0 54 0 0,-1 0 22 0 0,0-1 138 0 0,1 2-78 0 0,-1-1-124 0 0,0 0 112 0 0,1 0-124 0 0,-1 2 64 0 0,0-2-64 0 0,1 0 0 0 0,-1 0 0 0 0,0-1 11 0 0,1 1 42 0 0,-1 0-53 0 0,0 1 0 0 0,1-1-124 0 0,-1 0 63 0 0,1 1 193 0 0,-1-2 319 0 0,0 1-1041 0 0,1 1 625 0 0,-1-1-70 0 0,0 0-29 0 0,1 0 64 0 0,-1 1 0 0 0,0 0-13 0 0,1 0-274 0 0,1 0-243 0 0,-2-1 327 0 0,0-1 138 0 0,0 2 309 0 0,1-2-286 0 0,-1 1 141 0 0,0 0-246 0 0,0 0-31 0 0,0 0 84 0 0,0-1 94 0 0,1 1 0 0 0,-1 0-13 0 0,1 0-54 0 0,0 0 3 0 0,-1 0 64 0 0,0 0 0 0 0,0-1 0 0 0,0 0 0 0 0,1 1 0 0 0,-1 0 0 0 0,0 0 0 0 0,1-1 0 0 0,-1 1 0 0 0,0 0 0 0 0,0 0 0 0 0,1 0 0 0 0,-1 0 0 0 0,0 0 0 0 0,1 1 0 0 0,-1-1 0 0 0,0-1 0 0 0,0 2 0 0 0,1-1 0 0 0,-1 1 0 0 0,0-2 0 0 0,0 1 0 0 0,1-1 0 0 0,-1 1 0 0 0,0 0 0 0 0,0 1-80 0 0,1 0 8 0 0,-1-1-14 0 0,0 0-78 0 0,0 0 110 0 0,0 0-18 0 0,0 0 72 0 0,0 0-64 0 0,1-1 64 0 0,-1 1-10 0 0,0-1-44 0 0,0 0 44 0 0,0 1-44 0 0,0 0 54 0 0,1 0 0 0 0,-1-1 0 0 0,0 1 0 0 0,0 0 0 0 0,0-1 0 0 0,0 1 0 0 0,0 0-53 0 0,0 0 42 0 0,1-1 11 0 0,-1 1 0 0 0,1 0 0 0 0,-1 0 0 0 0,0-1-10 0 0,0 1-44 0 0,0-1 54 0 0,0 1-10 0 0,1 0-54 0 0,0 0 236 0 0,-1 0 618 0 0,1 0-1487 0 0,-1 0-427 0 0,1 1 1709 0 0,-1-1-1169 0 0,0-1 618 0 0,0 0 0 0 0,0 0-1 0 0,0 0 1 0 0,0 0 0 0 0,0 0-1 0 0,0 0 1 0 0,0 0-1 0 0,0 0 1 0 0,0 0 0 0 0,0 0-1 0 0,0 0 1 0 0,0 0 0 0 0,0 0-1 0 0,0 0 1 0 0,0 0 0 0 0,0 0-1 0 0,0 0 1 0 0,0 0-1 0 0,0 0 1 0 0,0 0 0 0 0,0 0-1 0 0,0 0-33 0 0,0 2 276 0 0,0-2-450 0 0,1 2 120 0 0,-1-2 54 0 0,1 1 0 0 0,-1 0 0 0 0,0 0 0 0 0,0 1 0 0 0,1-2 0 0 0,-1 1 0 0 0,0-1 0 0 0,1 1 0 0 0,-1 0 0 0 0,0 0 0 0 0,0 0 0 0 0,0 0 0 0 0,0-1 0 0 0,1 2-94 0 0,-1-2-77 0 0,0 2-188 0 0,1-1 275 0 0,-1 0-66 0 0,0 0 96 0 0,1-1 54 0 0,-1 1-13 0 0,0 0-622 0 0,0 1 319 0 0,1-1-448 0 0,-1 1 476 0 0,0-1 224 0 0,1 0 64 0 0,-1 0-10 0 0,0 0-44 0 0,0 0 54 0 0,1-1 0 0 0,-1 0 0 0 0,0 2 0 0 0,1-1-64 0 0,-1 0 64 0 0,0 0 0 0 0,0 0 75 0 0,1 0-22 0 0,-1 0-53 0 0,1 0 54 0 0,-1 0-44 0 0,0 1-10 0 0,1-2 0 0 0,-1 1 240 0 0,1 1-213 0 0,-1-1 234 0 0,0-1-253 0 0,0 1-264 0 0,0 0 478 0 0,0 0-454 0 0,0 0 469 0 0,0 0-184 0 0,1 0-53 0 0,-1 1-13 0 0,1-1-518 0 0,-1 0 531 0 0,0 0 0 0 0,0-1 28 0 0,1 2 1071 0 0,-1-1-970 0 0,1 0-53 0 0,-1 0 38 0 0,0 0-104 0 0,0-1-10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0,1 0 0 0 0,-1 2 54 0 0,0-2-44 0 0,0 2-10 0 0,0-1 0 0 0,0-1 0 0 0,1 1 0 0 0,-1-1 0 0 0,0 2 0 0 0,0-2 0 0 0,1 2 0 0 0,0-1 0 0 0,-1 0 0 0 0,0 0 0 0 0,1 1 0 0 0,-1-2 0 0 0,1 2 0 0 0,-1-1 0 0 0,1 1 0 0 0,-1-2 0 0 0,1 2 0 0 0,-1-2 0 0 0,0 1 0 0 0,1 0 0 0 0,-1 1 0 0 0,0-1 0 0 0,1 0 0 0 0,0 1 0 0 0,-1-2 0 0 0,1 2 11 0 0,0-1 224 0 0,0 1-225 0 0,-1-1-10 0 0,1 0 0 0 0,-1 0-10 0 0,1 1 44 0 0,-1-1-34 0 0,1 0 0 0 0,-1-1 0 0 0,1 1 0 0 0,-1-1 0 0 0,0 1 0 0 0,0-1 0 0 0,1 1 0 0 0,-1-1 0 0 0,0 2 0 0 0,0-2 0 0 0,0 0 0 0 0,1 2 0 0 0,-1-2 0 0 0,1 1 0 0 0,0 0 0 0 0,-1 0 0 0 0,1 0 0 0 0,-1 0 0 0 0,1 0 0 0 0,-1 0 0 0 0,1-1 0 0 0,-1 1 0 0 0,1-1 0 0 0,-1 1 0 0 0,0 0 0 0 0,0-1 0 0 0,1 0 0 0 0,-1 1 0 0 0,0-1 0 0 0,1 1 0 0 0,0 0 0 0 0,-1 1 0 0 0,1-2 0 0 0,-1 1 0 0 0,0-1 0 0 0,0 0 0 0 0,0 1 0 0 0,1-1 0 0 0,-1 1 0 0 0,1-1 0 0 0,-1 1 0 0 0,1 0 0 0 0,0 0 0 0 0,-1 0 0 0 0,1 0 0 0 0,-1-1 0 0 0,0 1 0 0 0,1-1 0 0 0,0 1-190 0 0,-1-1 248 0 0,0 0 10 0 0,0 0-14 0 0,0 0-44 0 0,1 1-10 0 0,-1 0-73 0 0,0-1 5 0 0,1 0 4 0 0,-1 1 64 0 0,0-1 43 0 0,0 0-33 0 0,1 0-10 0 0,-1 0 0 0 0,1 1-10 0 0,-1-1-33 0 0,1 0 32 0 0,-1 1 11 0 0,0-1 0 0 0,1 0 0 0 0,-1 0 0 0 0,0 0 0 0 0,0 0 0 0 0,2 1 64 0 0,-2-1 11 0 0,1 1-192 0 0,0-1 233 0 0,0 0-38 0 0,-1 0-78 0 0,1 0 0 0 0,-1 0 0 0 0,0 0 0 0 0,0 0 11 0 0,3 0 128 0 0,-2 0 399 0 0,2 1-282 0 0,-3-1-244 0 0,0 0 47 0 0,0 0 12 0 0,1 0 14 0 0,-1-1-26 0 0,0 1 5 0 0,1 0-38 0 0,0 0 318 0 0,0 0-208 0 0,-1 0-136 0 0,0 0 0 0 0,1 0 0 0 0,-1-1 0 0 0,0 1 0 0 0,1 0 83 0 0,0-1 45 0 0,0 1 57 0 0,0 0-173 0 0,-1 0-12 0 0,1-1 132 0 0,1 1 302 0 0,-2 0-437 0 0,1-1 3 0 0,-1 1 301 0 0,2 0-151 0 0,-2 0-140 0 0,1 0 613 0 0,-1 0-118 0 0,0 0 9 0 0,0 0-793 0 0,0-1-228 0 0,1 1-109 0 0,0 0 616 0 0,-1 0 0 0 0,1-1 0 0 0,0 0 0 0 0,-1 1 0 0 0,1 0 0 0 0,-1-1 0 0 0,1 0 0 0 0,-1 1 0 0 0,1-1 0 0 0,0 0 0 0 0,-1 1 0 0 0,1-1 0 0 0,0 0 0 0 0,0 0 0 0 0,-1 1 54 0 0,1-2-44 0 0,-1 1-10 0 0,1 1 11 0 0,0-2 272 0 0,-1 2 159 0 0,1-1-455 0 0,-1 0-238 0 0,1 0 515 0 0,0 1-264 0 0,-1-1 0 0 0,1 0 0 0 0,0 0 538 0 0,-1 0-860 0 0,0 1 178 0 0,1-1 144 0 0,-1 1 0 0 0,1 0 0 0 0,0-1 0 0 0,0-1 928 0 0,-1 2-928 0 0,0-1 0 0 0,2-1 0 0 0,-2 2 0 0 0,1-1 0 0 0,-1 0 0 0 0,1-2 64 0 0,0 3-64 0 0,-1-1 0 0 0,0 0 0 0 0,1 0 0 0 0,-1 0-201 0 0,0-1 362 0 0,1 0-161 0 0,-1 0 0 0 0,0 1-186 0 0,1 0-160 0 0,0 0 854 0 0,-1 0-508 0 0,0 0 0 0 0,1 0 0 0 0,0 0 0 0 0,-1-1 0 0 0,0 1 11 0 0,0 1 42 0 0,1-1-53 0 0,0 0 72 0 0,-1-1-72 0 0,1 0 0 0 0,0 0 0 0 0,-1 2 0 0 0,0-2 0 0 0,0 1 0 0 0,0 0 0 0 0,0-1 0 0 0,0 0 0 0 0,1 1 0 0 0,0-1 0 0 0,-1 0 0 0 0,1 1 0 0 0,-1 0 0 0 0,1 0 0 0 0,-1 0 0 0 0,1-1 0 0 0,-1 1 0 0 0,1 0 0 0 0,-1-1 0 0 0,0 1-520 0 0,1 0 354 0 0,0-2 306 0 0,-1 2-646 0 0,1-1 694 0 0,0 0-188 0 0,-1 0 0 0 0,0 1 0 0 0,1 0 0 0 0,-1 0 0 0 0,0-1 0 0 0,1 1 0 0 0,-1 0 0 0 0,0-1 0 0 0,1 2 0 0 0,-1-2 0 0 0,0 1 0 0 0,1 1 0 0 0,0-4-168 0 0,-1 3 168 0 0,0-1 144 0 0,1 2-144 0 0,-1-2 0 0 0,1 0-176 0 0,-1 1 366 0 0,1-1-116 0 0,-1 0-74 0 0,0 0 0 0 0,0 1 0 0 0,0 0 0 0 0,1 0 0 0 0,-1 0 0 0 0,0 0-18 0 0,0 0-244 0 0,0 0 262 0 0,1-1 0 0 0,-1 1 0 0 0,1-1 202 0 0,-1 0-320 0 0,1 0 238 0 0,0 0-118 0 0,-1 1 8 0 0,0-2-214 0 0,0 1 424 0 0,1 0-378 0 0,-1 0 84 0 0,0 1 372 0 0,0-1-596 0 0,1 0 530 0 0,-1 2-452 0 0,0-2 208 0 0,1 0 12 0 0,-1 1 0 0 0,0-1 0 0 0,1 1 0 0 0,0-1 0 0 0,-1 1 0 0 0,0 0 152 0 0,2-3 456 0 0,-2 2-1129 0 0,1 1 1046 0 0,0 0-1109 0 0,0-1 660 0 0,-1 0-300 0 0,1 1 224 0 0,-1-2 0 0 0,2-1 728 0 0,-2 4-728 0 0,0 0 0 0 0,0 0 0 0 0,0 0 0 0 0,0 0 0 0 0,0 0 0 0 0,0 0 0 0 0,0 0 0 0 0,0-1 0 0 0,0 1 0 0 0,0 0 0 0 0,0 0 0 0 0,0 0 0 0 0,0-1 0 0 0,0 1 0 0 0,0 0 0 0 0,0-1-26 0 0,1-2-100 0 0,0 1 126 0 0,1-3-64 0 0,-1 3 64 0 0,0-1-64 0 0,-1 2 64 0 0,0-1 0 0 0,0 1-126 0 0,1-1 172 0 0,-1 1-46 0 0,1-2 0 0 0,0 2-112 0 0,-1 0 224 0 0,1-2-112 0 0,-1 2 0 0 0,1 0 0 0 0,0-1 0 0 0,0 0 0 0 0,-1 1 0 0 0,0 0 0 0 0,1-1 0 0 0,-1 1 0 0 0,1-1 0 0 0,-1 1 0 0 0,1-1-360 0 0,0 0 784 0 0,-1 2-752 0 0,0-2 200 0 0,1 1 128 0 0,-1-1 0 0 0,1 1 0 0 0,-1-1 0 0 0,1 1 0 0 0,-1 0 0 0 0,1 0 0 0 0,-1 0 0 0 0,0 0 416 0 0,1-1-192 0 0,0 1-224 0 0,0-1 0 0 0,0 0 0 0 0,-1 0 0 0 0,1 1 64 0 0,0-1-64 0 0,0 0 0 0 0,0 1 0 0 0,0-1 0 0 0,1-1 0 0 0,-2 1 0 0 0,1 1 0 0 0,0-1 0 0 0,-1 2 0 0 0,1-2 15 0 0,0 0 274 0 0,-1 2-214 0 0,2-3 42 0 0,-2 2-53 0 0,0 0-64 0 0,1 1 0 0 0,0-1 665 0 0,-1 0-1187 0 0,1 1 1046 0 0,0-1-1063 0 0,0 0 539 0 0,-1 1 0 0 0,1-2 0 0 0,0 1 0 0 0,0 1 0 0 0,0-1 0 0 0,0 1 0 0 0,-1 0 0 0 0,3-2 0 0 0,-3 2 0 0 0,1-2 24 0 0,-1 2-24 0 0,2 0 0 0 0,-1 0 92 0 0,-1 0-180 0 0,0 0 60 0 0,1-1 28 0 0,0 1 0 0 0,1 0 457 0 0,-2 0-530 0 0,1-1-103 0 0,-1 1 296 0 0,0 0 9 0 0,0 0-17 0 0,1 0-89 0 0,-1 0-23 0 0,1 0-208 0 0,-1 0 79 0 0,0 0 30 0 0,0 0 151 0 0,0 0 68 0 0,1 0 9 0 0,-1 0-17 0 0,0 0-89 0 0,0 0-23 0 0,1 0 0 0 0,-1 0 0 0 0,0 0 0 0 0,1 0-21 0 0,-1 0-81 0 0,0 0 1 0 0,0 0 42 0 0,0 0 334 0 0,1 0-259 0 0,-1 0-16 0 0,0 0 0 0 0,0 0 0 0 0,0-1 0 0 0,0 1 0 0 0,0 0 0 0 0,1 0 0 0 0,-1 0 0 0 0,0 0 0 0 0,0 0-20 0 0,0 0-76 0 0,0 0-2 0 0,0 0 23 0 0,1 0 81 0 0,-1 0 96 0 0,0 0-2 0 0,1 0 16 0 0,-1 0-5599 0 0,0 0-2580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0" name="AutoShape 3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1" name="AutoShape 4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2" name="AutoShape 5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4" name="AutoShape 7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5" name="AutoShape 8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6" name="AutoShape 9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7" name="AutoShape 10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8" name="AutoShape 1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9" name="AutoShape 1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10" name="AutoShape 13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11" name="AutoShape 14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12" name="AutoShape 15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13" name="AutoShape 16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14" name="AutoShape 17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15" name="AutoShape 18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16" name="AutoShape 19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17" name="AutoShape 20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18" name="AutoShape 2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19" name="AutoShape 2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20" name="AutoShape 23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21" name="AutoShape 24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22" name="AutoShape 25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23" name="AutoShape 26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24" name="AutoShape 27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25" name="AutoShape 28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26" name="AutoShape 29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27" name="AutoShape 30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28" name="AutoShape 3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29" name="AutoShape 3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30" name="AutoShape 33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31" name="AutoShape 34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32" name="AutoShape 35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33" name="AutoShape 36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34" name="AutoShape 37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35" name="Text Box 38"/>
          <p:cNvSpPr txBox="1">
            <a:spLocks noChangeArrowheads="1"/>
          </p:cNvSpPr>
          <p:nvPr/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" name="Rectangle 39"/>
          <p:cNvSpPr>
            <a:spLocks noGrp="1" noChangeArrowheads="1"/>
          </p:cNvSpPr>
          <p:nvPr>
            <p:ph type="dt"/>
          </p:nvPr>
        </p:nvSpPr>
        <p:spPr bwMode="auto">
          <a:xfrm>
            <a:off x="4143375" y="0"/>
            <a:ext cx="310832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488" tIns="50694" rIns="97488" bIns="50694" numCol="1" anchor="t" anchorCtr="0" compatLnSpc="1">
            <a:prstTxWarp prst="textNoShape">
              <a:avLst/>
            </a:prstTxWarp>
          </a:bodyPr>
          <a:lstStyle>
            <a:lvl1pPr algn="r" defTabSz="487363">
              <a:buSzPct val="100000"/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 sz="1300">
                <a:solidFill>
                  <a:srgbClr val="000000"/>
                </a:solidFill>
                <a:latin typeface="Calibri" panose="020F0502020204030204" pitchFamily="34" charset="0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4137" name="Rectangle 40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82600" y="720725"/>
            <a:ext cx="6289675" cy="353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" name="Rectangle 41"/>
          <p:cNvSpPr>
            <a:spLocks noGrp="1" noChangeArrowheads="1"/>
          </p:cNvSpPr>
          <p:nvPr>
            <p:ph type="body"/>
          </p:nvPr>
        </p:nvSpPr>
        <p:spPr bwMode="auto">
          <a:xfrm>
            <a:off x="731838" y="4559300"/>
            <a:ext cx="5788025" cy="425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4139" name="Text Box 42"/>
          <p:cNvSpPr txBox="1">
            <a:spLocks noChangeArrowheads="1"/>
          </p:cNvSpPr>
          <p:nvPr/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sldNum"/>
          </p:nvPr>
        </p:nvSpPr>
        <p:spPr bwMode="auto">
          <a:xfrm>
            <a:off x="4143375" y="9120188"/>
            <a:ext cx="3108325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488" tIns="50694" rIns="97488" bIns="50694" numCol="1" anchor="b" anchorCtr="0" compatLnSpc="1">
            <a:prstTxWarp prst="textNoShape">
              <a:avLst/>
            </a:prstTxWarp>
          </a:bodyPr>
          <a:lstStyle>
            <a:lvl1pPr algn="r" defTabSz="487363">
              <a:buSzPct val="100000"/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 sz="130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DejaVu Sans"/>
              </a:defRPr>
            </a:lvl1pPr>
          </a:lstStyle>
          <a:p>
            <a:fld id="{CA7AA2A0-69F1-47DF-9C7A-C890A73639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46720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9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>
            <a:lvl1pPr defTabSz="487363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487363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487363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487363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487363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873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873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873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873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DejaVu Sans"/>
              </a:rPr>
              <a:t>05/11/11</a:t>
            </a:r>
          </a:p>
        </p:txBody>
      </p:sp>
      <p:sp>
        <p:nvSpPr>
          <p:cNvPr id="7171" name="Rectangle 4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7363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487363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487363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487363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487363"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873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873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873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873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84188" algn="l"/>
                <a:tab pos="971550" algn="l"/>
                <a:tab pos="1458913" algn="l"/>
                <a:tab pos="1944688" algn="l"/>
                <a:tab pos="2432050" algn="l"/>
                <a:tab pos="2917825" algn="l"/>
                <a:tab pos="3405188" algn="l"/>
                <a:tab pos="3890963" algn="l"/>
                <a:tab pos="4378325" algn="l"/>
                <a:tab pos="4864100" algn="l"/>
                <a:tab pos="5351463" algn="l"/>
                <a:tab pos="5837238" algn="l"/>
                <a:tab pos="6324600" algn="l"/>
                <a:tab pos="6811963" algn="l"/>
                <a:tab pos="7297738" algn="l"/>
                <a:tab pos="7785100" algn="l"/>
                <a:tab pos="8270875" algn="l"/>
                <a:tab pos="8758238" algn="l"/>
                <a:tab pos="9244013" algn="l"/>
                <a:tab pos="9731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FDDE7A0-91F3-4DFB-B84B-C86341C9BCC4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ea typeface="DejaVu Sans"/>
              </a:rPr>
              <a:pPr/>
              <a:t>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  <a:ea typeface="DejaVu Sans"/>
            </a:endParaRPr>
          </a:p>
        </p:txBody>
      </p:sp>
      <p:sp>
        <p:nvSpPr>
          <p:cNvPr id="7172" name="Text Box 1"/>
          <p:cNvSpPr txBox="1">
            <a:spLocks noChangeArrowheads="1"/>
          </p:cNvSpPr>
          <p:nvPr/>
        </p:nvSpPr>
        <p:spPr bwMode="auto">
          <a:xfrm>
            <a:off x="1290638" y="720725"/>
            <a:ext cx="4733925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59300"/>
            <a:ext cx="5843587" cy="43132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US" dirty="0"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6849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591050" cy="2582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8AF9545-E6E0-4A16-8647-EC72E8A33383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596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591050" cy="2582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48AF9545-E6E0-4A16-8647-EC72E8A33383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523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720725"/>
            <a:ext cx="6289675" cy="35385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48AF9545-E6E0-4A16-8647-EC72E8A33383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556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6606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the second step in the data-based calibration is the absolute scale</a:t>
            </a:r>
          </a:p>
          <a:p>
            <a:r>
              <a:rPr lang="en-US" dirty="0"/>
              <a:t>First, we take at most N leading jets in the event and require N+1 jet to be smaller </a:t>
            </a:r>
            <a:r>
              <a:rPr lang="en-US" dirty="0" err="1"/>
              <a:t>Ecut</a:t>
            </a:r>
            <a:r>
              <a:rPr lang="en-US" dirty="0"/>
              <a:t> to reduce the sensitivity to soft jets.</a:t>
            </a:r>
          </a:p>
          <a:p>
            <a:r>
              <a:rPr lang="en-US" dirty="0"/>
              <a:t>If an event has smaller N jet, for instance, 2 jets, they are included in the analysis.</a:t>
            </a:r>
          </a:p>
          <a:p>
            <a:r>
              <a:rPr lang="en-US" dirty="0"/>
              <a:t>N and </a:t>
            </a:r>
            <a:r>
              <a:rPr lang="en-US" dirty="0" err="1"/>
              <a:t>Ecut</a:t>
            </a:r>
            <a:r>
              <a:rPr lang="en-US" dirty="0"/>
              <a:t> are varied so that we can understand the associated systematics. In the nominal analysis we used N=9 and </a:t>
            </a:r>
            <a:r>
              <a:rPr lang="en-US" dirty="0" err="1"/>
              <a:t>Ecut</a:t>
            </a:r>
            <a:r>
              <a:rPr lang="en-US" dirty="0"/>
              <a:t> to be 3 GeV</a:t>
            </a:r>
          </a:p>
          <a:p>
            <a:r>
              <a:rPr lang="en-US" dirty="0"/>
              <a:t>Jet energy correction is then modeled by Nth order </a:t>
            </a:r>
            <a:r>
              <a:rPr lang="en-US" dirty="0" err="1"/>
              <a:t>polynominal</a:t>
            </a:r>
            <a:r>
              <a:rPr lang="en-US" dirty="0"/>
              <a:t> of the Jet energy</a:t>
            </a:r>
          </a:p>
          <a:p>
            <a:r>
              <a:rPr lang="en-US" dirty="0"/>
              <a:t>Then, we determine the parameters by minimizing the x^2 difference in mean mass between MC and data. This is done in 2% quantile ranges, slicing the mass spectrum</a:t>
            </a:r>
          </a:p>
          <a:p>
            <a:r>
              <a:rPr lang="en-US" dirty="0"/>
              <a:t>We avoid 0-10% and 90-100% to minimize the impact of outliers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order polynomial is chosen for the final analysis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05/11/11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CA7AA2A0-69F1-47DF-9C7A-C890A73639AB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062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79E87-B74A-4D14-8A18-10A9169B3B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Jet Substructure from ALEPH archived data and comparison to CMS results</a:t>
            </a:r>
            <a:endParaRPr lang="en-US" alt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3485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FCA32-E79B-49D5-A95D-2B1C2F2F5D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Jet Substructure from ALEPH archived data and comparison to CMS results</a:t>
            </a:r>
            <a:endParaRPr lang="en-US" alt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86448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73F8C-D60B-48F1-9268-A8D1323DD3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Jet Substructure from ALEPH archived data and comparison to CMS results</a:t>
            </a:r>
            <a:endParaRPr lang="en-US" alt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606822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19"/>
          <p:cNvSpPr txBox="1">
            <a:spLocks noChangeArrowheads="1"/>
          </p:cNvSpPr>
          <p:nvPr userDrawn="1"/>
        </p:nvSpPr>
        <p:spPr bwMode="auto">
          <a:xfrm>
            <a:off x="0" y="3"/>
            <a:ext cx="13821622" cy="790575"/>
          </a:xfrm>
          <a:prstGeom prst="rect">
            <a:avLst/>
          </a:prstGeom>
          <a:solidFill>
            <a:srgbClr val="29474B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3"/>
            <a:ext cx="138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81327" y="1006475"/>
            <a:ext cx="13453404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9" name="Rectangle 3"/>
          <p:cNvSpPr>
            <a:spLocks noChangeArrowheads="1"/>
          </p:cNvSpPr>
          <p:nvPr userDrawn="1"/>
        </p:nvSpPr>
        <p:spPr bwMode="auto">
          <a:xfrm>
            <a:off x="0" y="7270750"/>
            <a:ext cx="13817600" cy="503238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0430" dir="722555" algn="ctr" rotWithShape="0">
                    <a:srgbClr val="000000">
                      <a:alpha val="35036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11162364" y="7270753"/>
            <a:ext cx="1271412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B8E24A16-44D2-46B1-A4FA-910F0AE1FA8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ftr" idx="3"/>
          </p:nvPr>
        </p:nvSpPr>
        <p:spPr bwMode="auto">
          <a:xfrm>
            <a:off x="3460943" y="7288216"/>
            <a:ext cx="724028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>
              <a:buSzPct val="100000"/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 sz="1400" dirty="0" smtClean="0">
                <a:solidFill>
                  <a:schemeClr val="tx1"/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US" altLang="en-US" dirty="0"/>
              <a:t>Jet Substructure from ALEPH archived data and comparison to CMS results</a:t>
            </a:r>
            <a:endParaRPr lang="en-US" altLang="en-US" baseline="-25000" dirty="0"/>
          </a:p>
        </p:txBody>
      </p:sp>
      <p:sp>
        <p:nvSpPr>
          <p:cNvPr id="13" name="Text Box 8"/>
          <p:cNvSpPr txBox="1">
            <a:spLocks noChangeArrowheads="1"/>
          </p:cNvSpPr>
          <p:nvPr userDrawn="1"/>
        </p:nvSpPr>
        <p:spPr bwMode="auto">
          <a:xfrm>
            <a:off x="1370095" y="7369969"/>
            <a:ext cx="2175424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9" tIns="44995" rIns="89989" bIns="44995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indent="-2873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altLang="en-US" sz="1400" dirty="0"/>
              <a:t>Yen-Jie Lee </a:t>
            </a:r>
            <a:r>
              <a:rPr lang="en-US" altLang="zh-TW" sz="1400" dirty="0">
                <a:ea typeface="新細明體" panose="02020500000000000000" pitchFamily="18" charset="-120"/>
              </a:rPr>
              <a:t>(MIT)</a:t>
            </a:r>
            <a:endParaRPr lang="en-US" altLang="en-US" sz="140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669440" y="7270576"/>
            <a:ext cx="624224" cy="520253"/>
          </a:xfrm>
          <a:prstGeom prst="rect">
            <a:avLst/>
          </a:prstGeom>
        </p:spPr>
      </p:pic>
      <p:pic>
        <p:nvPicPr>
          <p:cNvPr id="14" name="Picture 2" descr="ãmit logo transparentãçåçæå°çµæ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8" y="7297786"/>
            <a:ext cx="1214722" cy="45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「cms logo」的圖片搜尋結果">
            <a:extLst>
              <a:ext uri="{FF2B5EF4-FFF2-40B4-BE49-F238E27FC236}">
                <a16:creationId xmlns:a16="http://schemas.microsoft.com/office/drawing/2014/main" id="{541E1EE6-2C63-4B2D-A4AD-DD60C2B53D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3664" y="7265284"/>
            <a:ext cx="523677" cy="52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77" r:id="rId3"/>
  </p:sldLayoutIdLst>
  <p:hf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99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162" algn="ctr" rtl="0" fontAlgn="base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323" algn="ctr" rtl="0" fontAlgn="base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485" algn="ctr" rtl="0" fontAlgn="base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647" algn="ctr" rtl="0" fontAlgn="base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581" indent="-228581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42" indent="-22858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04" indent="-22858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66" indent="-22858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27" indent="-228581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389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1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3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4" indent="-228581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5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7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8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4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1.09914.pdf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hyperlink" Target="https://arxiv.org/pdf/2111.09914.pdf" TargetMode="External"/><Relationship Id="rId7" Type="http://schemas.openxmlformats.org/officeDocument/2006/relationships/image" Target="../media/image68.png"/><Relationship Id="rId12" Type="http://schemas.openxmlformats.org/officeDocument/2006/relationships/image" Target="../media/image1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3.png"/><Relationship Id="rId5" Type="http://schemas.openxmlformats.org/officeDocument/2006/relationships/customXml" Target="../ink/ink3.xml"/><Relationship Id="rId10" Type="http://schemas.openxmlformats.org/officeDocument/2006/relationships/image" Target="../media/image71.png"/><Relationship Id="rId4" Type="http://schemas.openxmlformats.org/officeDocument/2006/relationships/image" Target="../media/image42.png"/><Relationship Id="rId9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44.png"/><Relationship Id="rId3" Type="http://schemas.openxmlformats.org/officeDocument/2006/relationships/customXml" Target="../ink/ink4.xml"/><Relationship Id="rId7" Type="http://schemas.openxmlformats.org/officeDocument/2006/relationships/image" Target="../media/image68.png"/><Relationship Id="rId12" Type="http://schemas.openxmlformats.org/officeDocument/2006/relationships/image" Target="../media/image1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3.png"/><Relationship Id="rId10" Type="http://schemas.openxmlformats.org/officeDocument/2006/relationships/image" Target="../media/image71.png"/><Relationship Id="rId9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customXml" Target="../ink/ink5.xml"/><Relationship Id="rId7" Type="http://schemas.openxmlformats.org/officeDocument/2006/relationships/image" Target="../media/image68.png"/><Relationship Id="rId12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3.png"/><Relationship Id="rId10" Type="http://schemas.openxmlformats.org/officeDocument/2006/relationships/image" Target="../media/image71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1.png"/><Relationship Id="rId7" Type="http://schemas.openxmlformats.org/officeDocument/2006/relationships/image" Target="../media/image6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3.png"/><Relationship Id="rId10" Type="http://schemas.openxmlformats.org/officeDocument/2006/relationships/image" Target="../media/image71.png"/><Relationship Id="rId4" Type="http://schemas.openxmlformats.org/officeDocument/2006/relationships/customXml" Target="../ink/ink6.xml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hyperlink" Target="https://arxiv.org/pdf/2111.09914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1.09914.pdf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1.09914.pdf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1.09914.pdf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1.09914.pdf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1.09914.pdf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1.09914.pdf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1.09914.pdf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pdf/2111.09914.pdf" TargetMode="Externa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7.png"/><Relationship Id="rId7" Type="http://schemas.openxmlformats.org/officeDocument/2006/relationships/image" Target="../media/image7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85.png"/><Relationship Id="rId7" Type="http://schemas.openxmlformats.org/officeDocument/2006/relationships/image" Target="../media/image480.png"/><Relationship Id="rId12" Type="http://schemas.openxmlformats.org/officeDocument/2006/relationships/hyperlink" Target="https://arxiv.org/abs/2108.0487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0.png"/><Relationship Id="rId11" Type="http://schemas.openxmlformats.org/officeDocument/2006/relationships/image" Target="../media/image39.png"/><Relationship Id="rId5" Type="http://schemas.openxmlformats.org/officeDocument/2006/relationships/image" Target="../media/image72.png"/><Relationship Id="rId10" Type="http://schemas.openxmlformats.org/officeDocument/2006/relationships/image" Target="../media/image510.png"/><Relationship Id="rId4" Type="http://schemas.openxmlformats.org/officeDocument/2006/relationships/customXml" Target="../ink/ink7.xml"/><Relationship Id="rId9" Type="http://schemas.openxmlformats.org/officeDocument/2006/relationships/image" Target="../media/image5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arxiv.org/abs/2108.04877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8.04877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72.png"/><Relationship Id="rId10" Type="http://schemas.openxmlformats.org/officeDocument/2006/relationships/image" Target="../media/image18.png"/><Relationship Id="rId4" Type="http://schemas.openxmlformats.org/officeDocument/2006/relationships/customXml" Target="../ink/ink1.xml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22.jpeg"/><Relationship Id="rId18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170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11" Type="http://schemas.openxmlformats.org/officeDocument/2006/relationships/image" Target="../media/image20.jpeg"/><Relationship Id="rId5" Type="http://schemas.openxmlformats.org/officeDocument/2006/relationships/image" Target="../media/image72.png"/><Relationship Id="rId15" Type="http://schemas.openxmlformats.org/officeDocument/2006/relationships/image" Target="../media/image24.jpeg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4" Type="http://schemas.openxmlformats.org/officeDocument/2006/relationships/customXml" Target="../ink/ink2.xml"/><Relationship Id="rId9" Type="http://schemas.openxmlformats.org/officeDocument/2006/relationships/image" Target="../media/image190.png"/><Relationship Id="rId1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image" Target="../media/image29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24.jpeg"/><Relationship Id="rId4" Type="http://schemas.openxmlformats.org/officeDocument/2006/relationships/image" Target="../media/image30.png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3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opscience.iop.org/article/10.1088/1126-6708/2008/04/063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ov"/><Relationship Id="rId7" Type="http://schemas.openxmlformats.org/officeDocument/2006/relationships/image" Target="../media/image3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1554"/>
          <a:stretch/>
        </p:blipFill>
        <p:spPr>
          <a:xfrm>
            <a:off x="0" y="-2232"/>
            <a:ext cx="13817599" cy="72683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25561" y="-38536"/>
            <a:ext cx="13919137" cy="7326751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9" name="Text Box 1"/>
          <p:cNvSpPr txBox="1">
            <a:spLocks noChangeArrowheads="1"/>
          </p:cNvSpPr>
          <p:nvPr/>
        </p:nvSpPr>
        <p:spPr bwMode="auto">
          <a:xfrm>
            <a:off x="457210" y="113134"/>
            <a:ext cx="13105455" cy="1641475"/>
          </a:xfrm>
          <a:prstGeom prst="rect">
            <a:avLst/>
          </a:prstGeom>
          <a:solidFill>
            <a:srgbClr val="29474B"/>
          </a:solidFill>
          <a:ln>
            <a:noFill/>
          </a:ln>
          <a:effectLst/>
          <a:extLst/>
        </p:spPr>
        <p:txBody>
          <a:bodyPr lIns="101868" tIns="51114" rIns="101868" bIns="51114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indent="-28733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fontAlgn="ctr">
              <a:buSzPct val="100000"/>
            </a:pPr>
            <a:r>
              <a:rPr lang="en-US" altLang="en-US" sz="4400" dirty="0">
                <a:solidFill>
                  <a:schemeClr val="bg1"/>
                </a:solidFill>
              </a:rPr>
              <a:t>Jet substructure form ALEPH archived </a:t>
            </a:r>
            <a:r>
              <a:rPr lang="en-US" altLang="en-US" sz="4400" dirty="0" err="1">
                <a:solidFill>
                  <a:schemeClr val="bg1"/>
                </a:solidFill>
              </a:rPr>
              <a:t>e</a:t>
            </a:r>
            <a:r>
              <a:rPr lang="en-US" altLang="en-US" sz="4400" baseline="30000" dirty="0" err="1">
                <a:solidFill>
                  <a:schemeClr val="bg1"/>
                </a:solidFill>
              </a:rPr>
              <a:t>+</a:t>
            </a:r>
            <a:r>
              <a:rPr lang="en-US" altLang="en-US" sz="4400" dirty="0" err="1">
                <a:solidFill>
                  <a:schemeClr val="bg1"/>
                </a:solidFill>
              </a:rPr>
              <a:t>e</a:t>
            </a:r>
            <a:r>
              <a:rPr lang="en-US" altLang="en-US" sz="4400" baseline="30000" dirty="0">
                <a:solidFill>
                  <a:schemeClr val="bg1"/>
                </a:solidFill>
              </a:rPr>
              <a:t>-</a:t>
            </a:r>
            <a:r>
              <a:rPr lang="en-US" altLang="en-US" sz="4400" dirty="0">
                <a:solidFill>
                  <a:schemeClr val="bg1"/>
                </a:solidFill>
              </a:rPr>
              <a:t> data</a:t>
            </a:r>
            <a:endParaRPr lang="en-US" altLang="en-US" sz="4400" baseline="-25000" dirty="0">
              <a:solidFill>
                <a:schemeClr val="bg1"/>
              </a:solidFill>
            </a:endParaRPr>
          </a:p>
        </p:txBody>
      </p:sp>
      <p:sp>
        <p:nvSpPr>
          <p:cNvPr id="6151" name="Slide Number Placeholder 2"/>
          <p:cNvSpPr>
            <a:spLocks noGrp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389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551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713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874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6150" name="Footer Placeholder 3"/>
          <p:cNvSpPr>
            <a:spLocks noGrp="1"/>
          </p:cNvSpPr>
          <p:nvPr>
            <p:ph type="ftr" idx="11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389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551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713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874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Jets from ALEPH archived data and comparison to CMS results</a:t>
            </a:r>
          </a:p>
        </p:txBody>
      </p:sp>
      <p:sp>
        <p:nvSpPr>
          <p:cNvPr id="8" name="Anthony Badea,  Austin Baty, Gian Michele Innocenti, Yen-Jie Lee, Christopher McGinn, Michael Peters, Jesse Thaler…"/>
          <p:cNvSpPr txBox="1"/>
          <p:nvPr/>
        </p:nvSpPr>
        <p:spPr>
          <a:xfrm>
            <a:off x="860128" y="1797968"/>
            <a:ext cx="11953328" cy="4780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sz="3000"/>
            </a:pPr>
            <a:r>
              <a:rPr lang="en-US" sz="2400" dirty="0"/>
              <a:t>Yi Chen</a:t>
            </a:r>
            <a:r>
              <a:rPr sz="2400" dirty="0"/>
              <a:t>, </a:t>
            </a:r>
            <a:r>
              <a:rPr sz="2400" u="sng" dirty="0"/>
              <a:t>Yen-Jie Lee</a:t>
            </a:r>
            <a:r>
              <a:rPr lang="en-US" sz="2400" dirty="0"/>
              <a:t>,</a:t>
            </a:r>
            <a:r>
              <a:rPr sz="2400" dirty="0"/>
              <a:t> </a:t>
            </a:r>
          </a:p>
          <a:p>
            <a:pPr algn="ctr">
              <a:defRPr sz="3000"/>
            </a:pPr>
            <a:r>
              <a:rPr sz="2400" b="1" i="1" dirty="0">
                <a:solidFill>
                  <a:schemeClr val="bg2">
                    <a:lumMod val="50000"/>
                  </a:schemeClr>
                </a:solidFill>
              </a:rPr>
              <a:t>Massachusetts Institute of Technology</a:t>
            </a:r>
            <a:br>
              <a:rPr lang="en-US" sz="2400" b="1" i="1" dirty="0">
                <a:solidFill>
                  <a:schemeClr val="bg2">
                    <a:lumMod val="50000"/>
                  </a:schemeClr>
                </a:solidFill>
              </a:rPr>
            </a:br>
            <a:endParaRPr sz="1000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defRPr sz="3000"/>
            </a:pPr>
            <a:r>
              <a:rPr sz="2400" dirty="0"/>
              <a:t>Paoti Chang</a:t>
            </a:r>
          </a:p>
          <a:p>
            <a:pPr algn="ctr">
              <a:defRPr sz="3000"/>
            </a:pPr>
            <a:r>
              <a:rPr sz="2400" b="1" i="1" dirty="0">
                <a:solidFill>
                  <a:schemeClr val="bg2">
                    <a:lumMod val="50000"/>
                  </a:schemeClr>
                </a:solidFill>
              </a:rPr>
              <a:t>National Taiwan University</a:t>
            </a:r>
            <a:r>
              <a:rPr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br>
              <a:rPr lang="en-US" sz="1000" b="1" dirty="0">
                <a:solidFill>
                  <a:schemeClr val="bg2">
                    <a:lumMod val="50000"/>
                  </a:schemeClr>
                </a:solidFill>
              </a:rPr>
            </a:br>
            <a:endParaRPr sz="10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defRPr sz="3000"/>
            </a:pPr>
            <a:r>
              <a:rPr lang="en-US" sz="2400" dirty="0"/>
              <a:t>Christopher McGinn, Dennis Perepelitsa</a:t>
            </a:r>
          </a:p>
          <a:p>
            <a:pPr algn="ctr">
              <a:defRPr sz="3000"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University of Colorado Boulder</a:t>
            </a:r>
          </a:p>
          <a:p>
            <a:pPr algn="ctr">
              <a:defRPr sz="3000"/>
            </a:pPr>
            <a:endParaRPr sz="1000" b="1" dirty="0"/>
          </a:p>
          <a:p>
            <a:pPr algn="ctr">
              <a:defRPr sz="3000"/>
            </a:pPr>
            <a:r>
              <a:rPr sz="2400" dirty="0"/>
              <a:t>Marcello Maggi  </a:t>
            </a:r>
          </a:p>
          <a:p>
            <a:pPr algn="ctr">
              <a:defRPr sz="3000" i="1"/>
            </a:pPr>
            <a:r>
              <a:rPr sz="2400" b="1" dirty="0" err="1">
                <a:solidFill>
                  <a:schemeClr val="bg2">
                    <a:lumMod val="50000"/>
                  </a:schemeClr>
                </a:solidFill>
              </a:rPr>
              <a:t>Universita</a:t>
            </a:r>
            <a:r>
              <a:rPr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2400" b="1" dirty="0" err="1">
                <a:solidFill>
                  <a:schemeClr val="bg2">
                    <a:lumMod val="50000"/>
                  </a:schemeClr>
                </a:solidFill>
              </a:rPr>
              <a:t>degli</a:t>
            </a:r>
            <a:r>
              <a:rPr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2400" b="1" dirty="0" err="1">
                <a:solidFill>
                  <a:schemeClr val="bg2">
                    <a:lumMod val="50000"/>
                  </a:schemeClr>
                </a:solidFill>
              </a:rPr>
              <a:t>Studi</a:t>
            </a:r>
            <a:r>
              <a:rPr sz="2400" b="1" dirty="0">
                <a:solidFill>
                  <a:schemeClr val="bg2">
                    <a:lumMod val="50000"/>
                  </a:schemeClr>
                </a:solidFill>
              </a:rPr>
              <a:t> di Bari</a:t>
            </a:r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defRPr sz="3000" i="1"/>
            </a:pPr>
            <a:endParaRPr lang="en-US" sz="1000" b="1" dirty="0"/>
          </a:p>
          <a:p>
            <a:pPr algn="ctr">
              <a:defRPr sz="3000"/>
            </a:pPr>
            <a:r>
              <a:rPr lang="it-IT" sz="2400" dirty="0"/>
              <a:t>Yang-Ting Chien  </a:t>
            </a:r>
          </a:p>
          <a:p>
            <a:pPr algn="ctr">
              <a:defRPr sz="3000" i="1"/>
            </a:pPr>
            <a:r>
              <a:rPr lang="it-IT" sz="2400" b="1" dirty="0">
                <a:solidFill>
                  <a:schemeClr val="bg2">
                    <a:lumMod val="50000"/>
                  </a:schemeClr>
                </a:solidFill>
              </a:rPr>
              <a:t>Georgia State University</a:t>
            </a:r>
          </a:p>
          <a:p>
            <a:pPr algn="ctr">
              <a:defRPr sz="3000" i="1"/>
            </a:pPr>
            <a:endParaRPr sz="2400" b="1" dirty="0"/>
          </a:p>
        </p:txBody>
      </p:sp>
      <p:pic>
        <p:nvPicPr>
          <p:cNvPr id="2050" name="Picture 2" descr="ãnational taiwan university logo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176" y="3501066"/>
            <a:ext cx="1414286" cy="14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732" t="3490" r="1214" b="2704"/>
          <a:stretch/>
        </p:blipFill>
        <p:spPr>
          <a:xfrm>
            <a:off x="11104904" y="5408360"/>
            <a:ext cx="1921496" cy="1646192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 bwMode="auto">
          <a:xfrm>
            <a:off x="1796232" y="5752294"/>
            <a:ext cx="10058400" cy="173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891" tIns="47946" rIns="95891" bIns="47946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33356" eaLnBrk="1" hangingPunct="1">
              <a:buNone/>
            </a:pPr>
            <a:endParaRPr lang="en-US" altLang="zh-TW" sz="3000" i="1" u="sng" dirty="0">
              <a:solidFill>
                <a:srgbClr val="29474B"/>
              </a:solidFill>
            </a:endParaRPr>
          </a:p>
          <a:p>
            <a:pPr marL="0" indent="0" algn="ctr" defTabSz="533356" eaLnBrk="1" hangingPunct="1">
              <a:buNone/>
            </a:pPr>
            <a:r>
              <a:rPr lang="en-US" altLang="zh-TW" sz="3200" b="1" dirty="0">
                <a:solidFill>
                  <a:srgbClr val="29474B"/>
                </a:solidFill>
              </a:rPr>
              <a:t>Jet Physics: From RHIC/LHC to EIC</a:t>
            </a:r>
            <a:br>
              <a:rPr lang="en-US" altLang="zh-TW" sz="3200" b="1" dirty="0">
                <a:solidFill>
                  <a:srgbClr val="29474B"/>
                </a:solidFill>
              </a:rPr>
            </a:br>
            <a:r>
              <a:rPr lang="en-US" altLang="zh-TW" sz="3200" dirty="0">
                <a:solidFill>
                  <a:srgbClr val="29474B"/>
                </a:solidFill>
              </a:rPr>
              <a:t>30 June, 2022</a:t>
            </a:r>
          </a:p>
        </p:txBody>
      </p:sp>
      <p:pic>
        <p:nvPicPr>
          <p:cNvPr id="1026" name="Picture 2" descr="ãmit logo transparentãçåçæå°çµæ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040" y="2165263"/>
            <a:ext cx="1648623" cy="85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Universita degli Studi di Bari logo transparentãçåçæå°çµæ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r="25387" b="44814"/>
          <a:stretch/>
        </p:blipFill>
        <p:spPr bwMode="auto">
          <a:xfrm>
            <a:off x="11237669" y="1750391"/>
            <a:ext cx="1800200" cy="168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 Boulder Logo | Brand and Messaging | University of Colorado Boulder">
            <a:extLst>
              <a:ext uri="{FF2B5EF4-FFF2-40B4-BE49-F238E27FC236}">
                <a16:creationId xmlns:a16="http://schemas.microsoft.com/office/drawing/2014/main" id="{6727BDE1-8E87-4FD4-A8A3-87AA703E8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36" y="5462897"/>
            <a:ext cx="2249800" cy="115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iversity Logos - Identity &amp;amp; Communications ToolKit">
            <a:extLst>
              <a:ext uri="{FF2B5EF4-FFF2-40B4-BE49-F238E27FC236}">
                <a16:creationId xmlns:a16="http://schemas.microsoft.com/office/drawing/2014/main" id="{CADB615B-9A08-4E80-AC94-111082F46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045" y="3803367"/>
            <a:ext cx="1678355" cy="129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8B06C-1462-454C-B6D4-B5EEC7AFD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Analysis with Archived ALEPH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B70D1B-53DF-41FB-8AA8-63E7C1C3132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F8F527-585B-499F-AFCE-26C36FA4700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Jets from ALEPH archived data and comparison to CMS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ECD56D-3C7C-4E45-8379-85270614CFBA}"/>
              </a:ext>
            </a:extLst>
          </p:cNvPr>
          <p:cNvSpPr/>
          <p:nvPr/>
        </p:nvSpPr>
        <p:spPr>
          <a:xfrm>
            <a:off x="572096" y="1450069"/>
            <a:ext cx="4176464" cy="504056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ALEPH Hadronic Events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FB6DA9-266E-4695-8EA4-5009FA9ECCD2}"/>
              </a:ext>
            </a:extLst>
          </p:cNvPr>
          <p:cNvSpPr/>
          <p:nvPr/>
        </p:nvSpPr>
        <p:spPr>
          <a:xfrm>
            <a:off x="3956472" y="2441004"/>
            <a:ext cx="3312368" cy="618232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MC Jet Energy Correction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723A179-D786-4155-A240-7655E6C56E53}"/>
              </a:ext>
            </a:extLst>
          </p:cNvPr>
          <p:cNvSpPr/>
          <p:nvPr/>
        </p:nvSpPr>
        <p:spPr>
          <a:xfrm>
            <a:off x="3308400" y="2570100"/>
            <a:ext cx="504056" cy="360040"/>
          </a:xfrm>
          <a:prstGeom prst="rightArrow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F14D52-9B33-4158-B84F-A32DE9DF1CFD}"/>
              </a:ext>
            </a:extLst>
          </p:cNvPr>
          <p:cNvSpPr/>
          <p:nvPr/>
        </p:nvSpPr>
        <p:spPr>
          <a:xfrm>
            <a:off x="2516312" y="3546115"/>
            <a:ext cx="3600400" cy="6661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Data-based Correction: Remove +/- Side Difference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9EB500-DF82-4921-8CB9-B21CB67490A0}"/>
              </a:ext>
            </a:extLst>
          </p:cNvPr>
          <p:cNvSpPr/>
          <p:nvPr/>
        </p:nvSpPr>
        <p:spPr>
          <a:xfrm>
            <a:off x="2156272" y="4678288"/>
            <a:ext cx="4392488" cy="7552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Absolute Energy Scale Correction using Multi-Jet Mass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0CF288-B790-4BC3-A46D-04B4876C84F9}"/>
              </a:ext>
            </a:extLst>
          </p:cNvPr>
          <p:cNvSpPr/>
          <p:nvPr/>
        </p:nvSpPr>
        <p:spPr>
          <a:xfrm>
            <a:off x="572096" y="2416013"/>
            <a:ext cx="2592288" cy="618232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Jet Reconstruction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6222D657-06B5-4073-8DD4-1FD240DA6C82}"/>
              </a:ext>
            </a:extLst>
          </p:cNvPr>
          <p:cNvSpPr/>
          <p:nvPr/>
        </p:nvSpPr>
        <p:spPr>
          <a:xfrm>
            <a:off x="1796232" y="2044604"/>
            <a:ext cx="504056" cy="338707"/>
          </a:xfrm>
          <a:prstGeom prst="downArrow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A6F62-E5A1-4241-AE45-AA18FE7722FB}"/>
              </a:ext>
            </a:extLst>
          </p:cNvPr>
          <p:cNvSpPr/>
          <p:nvPr/>
        </p:nvSpPr>
        <p:spPr>
          <a:xfrm>
            <a:off x="5252616" y="1450069"/>
            <a:ext cx="5472608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Archived PYTHIA 6.1 MC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46BB1B2F-6CA2-420E-B30F-B251BB1A4E22}"/>
              </a:ext>
            </a:extLst>
          </p:cNvPr>
          <p:cNvSpPr/>
          <p:nvPr/>
        </p:nvSpPr>
        <p:spPr>
          <a:xfrm>
            <a:off x="5684664" y="2044605"/>
            <a:ext cx="504056" cy="3387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C392CED3-80EA-49B5-B458-197167BE203E}"/>
              </a:ext>
            </a:extLst>
          </p:cNvPr>
          <p:cNvSpPr/>
          <p:nvPr/>
        </p:nvSpPr>
        <p:spPr>
          <a:xfrm>
            <a:off x="4100488" y="3145858"/>
            <a:ext cx="504056" cy="338707"/>
          </a:xfrm>
          <a:prstGeom prst="downArrow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0DD99795-33EF-4250-851C-99DAFDFA8214}"/>
              </a:ext>
            </a:extLst>
          </p:cNvPr>
          <p:cNvSpPr/>
          <p:nvPr/>
        </p:nvSpPr>
        <p:spPr>
          <a:xfrm>
            <a:off x="4100488" y="4271439"/>
            <a:ext cx="504056" cy="338707"/>
          </a:xfrm>
          <a:prstGeom prst="downArrow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04EB5595-6597-4E75-8F8D-1A8231246867}"/>
              </a:ext>
            </a:extLst>
          </p:cNvPr>
          <p:cNvSpPr/>
          <p:nvPr/>
        </p:nvSpPr>
        <p:spPr>
          <a:xfrm>
            <a:off x="9213056" y="2028211"/>
            <a:ext cx="504056" cy="3387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76E43-06C6-4276-A667-F1049A011215}"/>
              </a:ext>
            </a:extLst>
          </p:cNvPr>
          <p:cNvSpPr/>
          <p:nvPr/>
        </p:nvSpPr>
        <p:spPr>
          <a:xfrm>
            <a:off x="7772896" y="2441094"/>
            <a:ext cx="2952328" cy="1019762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Resolution Unfolding, </a:t>
            </a:r>
            <a:br>
              <a:rPr lang="en-US" sz="2400" dirty="0"/>
            </a:br>
            <a:r>
              <a:rPr lang="en-US" sz="2400" dirty="0"/>
              <a:t>Efficiency Correction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4D05667-4628-4765-A450-D760EA76189E}"/>
              </a:ext>
            </a:extLst>
          </p:cNvPr>
          <p:cNvSpPr/>
          <p:nvPr/>
        </p:nvSpPr>
        <p:spPr>
          <a:xfrm>
            <a:off x="7988920" y="4678288"/>
            <a:ext cx="2633384" cy="755298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Energy Corrected Jet Data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A055D15E-0A58-4C97-8480-C3A0BF4FE30E}"/>
              </a:ext>
            </a:extLst>
          </p:cNvPr>
          <p:cNvSpPr/>
          <p:nvPr/>
        </p:nvSpPr>
        <p:spPr>
          <a:xfrm>
            <a:off x="6692776" y="4803909"/>
            <a:ext cx="1152128" cy="360040"/>
          </a:xfrm>
          <a:prstGeom prst="rightArrow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42DE739A-745A-4E29-BD38-8258E594B200}"/>
              </a:ext>
            </a:extLst>
          </p:cNvPr>
          <p:cNvSpPr/>
          <p:nvPr/>
        </p:nvSpPr>
        <p:spPr>
          <a:xfrm rot="10800000">
            <a:off x="9213056" y="3511696"/>
            <a:ext cx="504057" cy="1042950"/>
          </a:xfrm>
          <a:prstGeom prst="downArrow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BC12DF2F-59A4-40D3-92B7-A3D395421F1A}"/>
              </a:ext>
            </a:extLst>
          </p:cNvPr>
          <p:cNvSpPr/>
          <p:nvPr/>
        </p:nvSpPr>
        <p:spPr>
          <a:xfrm>
            <a:off x="10941248" y="2746213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5B0A73-FA2F-484B-A7F6-2B2A8376C8E5}"/>
              </a:ext>
            </a:extLst>
          </p:cNvPr>
          <p:cNvSpPr/>
          <p:nvPr/>
        </p:nvSpPr>
        <p:spPr>
          <a:xfrm>
            <a:off x="11661328" y="2563289"/>
            <a:ext cx="1944216" cy="830996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Corrected </a:t>
            </a:r>
            <a:br>
              <a:rPr lang="en-US" sz="2400" b="1" dirty="0"/>
            </a:br>
            <a:r>
              <a:rPr lang="en-US" sz="2400" b="1" dirty="0"/>
              <a:t>Results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F7CD0B-D21A-4307-A0BF-F125E2A9D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80" y="5686400"/>
            <a:ext cx="1192655" cy="141596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7A41F14-F07F-48FD-80D2-E696C34BE20B}"/>
              </a:ext>
            </a:extLst>
          </p:cNvPr>
          <p:cNvSpPr/>
          <p:nvPr/>
        </p:nvSpPr>
        <p:spPr>
          <a:xfrm>
            <a:off x="5828680" y="6046440"/>
            <a:ext cx="5040560" cy="726383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Event generators</a:t>
            </a:r>
          </a:p>
          <a:p>
            <a:pPr algn="ctr"/>
            <a:r>
              <a:rPr lang="en-US" sz="2400" dirty="0"/>
              <a:t>PYTHIA, HERWIG, SHERPA, PYQUEN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D444B97-28FA-4EC2-B67C-EC53A6C83329}"/>
              </a:ext>
            </a:extLst>
          </p:cNvPr>
          <p:cNvSpPr/>
          <p:nvPr/>
        </p:nvSpPr>
        <p:spPr>
          <a:xfrm>
            <a:off x="11102061" y="3695899"/>
            <a:ext cx="1527191" cy="2862558"/>
          </a:xfrm>
          <a:custGeom>
            <a:avLst/>
            <a:gdLst>
              <a:gd name="connsiteX0" fmla="*/ 0 w 1527191"/>
              <a:gd name="connsiteY0" fmla="*/ 2762350 h 2862558"/>
              <a:gd name="connsiteX1" fmla="*/ 914400 w 1527191"/>
              <a:gd name="connsiteY1" fmla="*/ 2527766 h 2862558"/>
              <a:gd name="connsiteX2" fmla="*/ 1527191 w 1527191"/>
              <a:gd name="connsiteY2" fmla="*/ 0 h 286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7191" h="2862558">
                <a:moveTo>
                  <a:pt x="0" y="2762350"/>
                </a:moveTo>
                <a:cubicBezTo>
                  <a:pt x="329934" y="2875254"/>
                  <a:pt x="659868" y="2988158"/>
                  <a:pt x="914400" y="2527766"/>
                </a:cubicBezTo>
                <a:cubicBezTo>
                  <a:pt x="1168932" y="2067374"/>
                  <a:pt x="1348061" y="1033687"/>
                  <a:pt x="1527191" y="0"/>
                </a:cubicBezTo>
              </a:path>
            </a:pathLst>
          </a:custGeom>
          <a:noFill/>
          <a:ln w="76200">
            <a:solidFill>
              <a:srgbClr val="F1C316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C25281-4926-4CFA-AF9D-EEAE3E5101B0}"/>
              </a:ext>
            </a:extLst>
          </p:cNvPr>
          <p:cNvSpPr txBox="1"/>
          <p:nvPr/>
        </p:nvSpPr>
        <p:spPr>
          <a:xfrm>
            <a:off x="12237392" y="5900899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1C316"/>
                </a:solidFill>
              </a:rPr>
              <a:t>Compare</a:t>
            </a:r>
          </a:p>
        </p:txBody>
      </p:sp>
    </p:spTree>
    <p:extLst>
      <p:ext uri="{BB962C8B-B14F-4D97-AF65-F5344CB8AC3E}">
        <p14:creationId xmlns:p14="http://schemas.microsoft.com/office/powerpoint/2010/main" val="4188941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136A8-E178-4E1D-9B60-90EC0D662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 Uncertainties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A53936-71D8-4312-8C97-85E93E1DBA3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BC6E6B-1DAA-4060-834D-EE9B10428A8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B3E70F-6EDA-4A9D-84B3-5B6A56921C03}"/>
              </a:ext>
            </a:extLst>
          </p:cNvPr>
          <p:cNvSpPr txBox="1"/>
          <p:nvPr/>
        </p:nvSpPr>
        <p:spPr>
          <a:xfrm>
            <a:off x="94759" y="717848"/>
            <a:ext cx="7750145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inclusive jet analyses: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797DA"/>
                </a:solidFill>
              </a:rPr>
              <a:t>Jet energy scale</a:t>
            </a:r>
            <a:r>
              <a:rPr lang="en-US" sz="2000" dirty="0"/>
              <a:t>: vary the energy scale by ±0.5%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1C316"/>
                </a:solidFill>
              </a:rPr>
              <a:t>Jet resolution</a:t>
            </a:r>
            <a:r>
              <a:rPr lang="en-US" sz="2000" dirty="0"/>
              <a:t>: vary the resolution scale factor by ± 2.5%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“</a:t>
            </a:r>
            <a:r>
              <a:rPr lang="en-US" sz="2000" b="1" dirty="0"/>
              <a:t>Fake jets</a:t>
            </a:r>
            <a:r>
              <a:rPr lang="en-US" sz="2000" dirty="0"/>
              <a:t>”: accidental clusters of energy in the final state that do not correspond to an initial high energy </a:t>
            </a:r>
            <a:r>
              <a:rPr lang="en-US" sz="2000" dirty="0" err="1"/>
              <a:t>parton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1CB70"/>
                </a:solidFill>
              </a:rPr>
              <a:t>Unfolding</a:t>
            </a:r>
            <a:r>
              <a:rPr lang="en-US" sz="2000" dirty="0"/>
              <a:t>: choice of prior, regularization and </a:t>
            </a:r>
            <a:r>
              <a:rPr lang="en-US" sz="2000" b="1" dirty="0">
                <a:solidFill>
                  <a:srgbClr val="7E8B8C"/>
                </a:solidFill>
              </a:rPr>
              <a:t>unfolding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6A085"/>
                </a:solidFill>
              </a:rPr>
              <a:t>Variation of Models: </a:t>
            </a:r>
            <a:r>
              <a:rPr lang="en-US" sz="2000" dirty="0"/>
              <a:t>data-driven reweighting &amp; </a:t>
            </a:r>
            <a:r>
              <a:rPr lang="en-US" sz="2000" dirty="0" err="1"/>
              <a:t>subjet</a:t>
            </a:r>
            <a:r>
              <a:rPr lang="en-US" sz="2000" dirty="0"/>
              <a:t> angle and energy smearing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8D46A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8D46AC"/>
                </a:solidFill>
              </a:rPr>
              <a:t>Any non-closure</a:t>
            </a:r>
            <a:r>
              <a:rPr lang="en-US" sz="2000" dirty="0">
                <a:solidFill>
                  <a:srgbClr val="8D46AC"/>
                </a:solidFill>
              </a:rPr>
              <a:t> </a:t>
            </a:r>
            <a:r>
              <a:rPr lang="en-US" sz="2000" dirty="0"/>
              <a:t>in MC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2400" dirty="0"/>
              <a:t>For leading dijet analysis: following additional items: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The total energy selection</a:t>
            </a:r>
            <a:r>
              <a:rPr lang="en-US" sz="2000" dirty="0"/>
              <a:t> (to ensure both jets are in the acceptance) is varied to change the purity between 98%- 99.5%.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Efficiency correction factor</a:t>
            </a:r>
            <a:r>
              <a:rPr lang="en-US" sz="2000" dirty="0"/>
              <a:t> on jet spectrum are derived using a reweighted MC and the difference is quoted as systematics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F316A-0125-4766-904C-BAEDA9FE1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274" y="864096"/>
            <a:ext cx="5902286" cy="58304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1FA8EC1-523D-4179-A769-D51F6B2209D8}"/>
              </a:ext>
            </a:extLst>
          </p:cNvPr>
          <p:cNvSpPr/>
          <p:nvPr/>
        </p:nvSpPr>
        <p:spPr>
          <a:xfrm>
            <a:off x="7844904" y="6527780"/>
            <a:ext cx="2232519" cy="646331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MITHIG-MOD-21-001</a:t>
            </a:r>
          </a:p>
          <a:p>
            <a:pPr algn="ctr"/>
            <a:r>
              <a:rPr lang="en-US" sz="1200" dirty="0">
                <a:hlinkClick r:id="rId3"/>
              </a:rPr>
              <a:t>arXiv:2111.09914</a:t>
            </a:r>
            <a:endParaRPr lang="en-US" sz="1200" dirty="0"/>
          </a:p>
          <a:p>
            <a:pPr algn="ctr"/>
            <a:r>
              <a:rPr lang="en-US" sz="1200" dirty="0"/>
              <a:t>JHEP 06 (2022) 008</a:t>
            </a:r>
          </a:p>
        </p:txBody>
      </p:sp>
    </p:spTree>
    <p:extLst>
      <p:ext uri="{BB962C8B-B14F-4D97-AF65-F5344CB8AC3E}">
        <p14:creationId xmlns:p14="http://schemas.microsoft.com/office/powerpoint/2010/main" val="2578445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F4D29-36DF-47FD-9FEA-E7EEDE81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Inclusive Jet Spectrum vs. Generators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66E5EE-482B-4B3A-88C1-93C376C4C61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889FF-0B81-434E-85EE-3882FB5DFF6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4A454B-4E1B-47D3-A223-6ED4A61F52CF}"/>
              </a:ext>
            </a:extLst>
          </p:cNvPr>
          <p:cNvSpPr txBox="1"/>
          <p:nvPr/>
        </p:nvSpPr>
        <p:spPr>
          <a:xfrm>
            <a:off x="5108600" y="933872"/>
            <a:ext cx="8448909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closest observable to the jet spectra analyses in hadron-hadron collisions!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Peak at around 43 GeV: from                    </a:t>
            </a:r>
            <a:br>
              <a:rPr lang="en-US" sz="2400" dirty="0"/>
            </a:br>
            <a:r>
              <a:rPr lang="en-US" sz="2400" dirty="0"/>
              <a:t>and </a:t>
            </a:r>
            <a:r>
              <a:rPr lang="en-US" sz="2400" dirty="0" err="1"/>
              <a:t>parton</a:t>
            </a:r>
            <a:r>
              <a:rPr lang="en-US" sz="2400" dirty="0"/>
              <a:t> shower of the (anti-)quark </a:t>
            </a:r>
            <a:br>
              <a:rPr lang="en-US" sz="2400" dirty="0"/>
            </a:br>
            <a:r>
              <a:rPr lang="en-US" sz="2400" b="1" dirty="0"/>
              <a:t>almost fully captured </a:t>
            </a:r>
            <a:r>
              <a:rPr lang="en-US" sz="2400" dirty="0"/>
              <a:t>by the jet clustering</a:t>
            </a:r>
            <a:br>
              <a:rPr lang="en-US" sz="2400" dirty="0"/>
            </a:b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Minimum at around 20 GeV</a:t>
            </a:r>
            <a:br>
              <a:rPr lang="en-US" sz="2400" dirty="0"/>
            </a:b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At low E: increase due to a large </a:t>
            </a:r>
            <a:br>
              <a:rPr lang="en-US" sz="2400" dirty="0"/>
            </a:br>
            <a:r>
              <a:rPr lang="en-US" sz="2400" dirty="0"/>
              <a:t>number of jets from </a:t>
            </a:r>
            <a:r>
              <a:rPr lang="en-US" sz="2400" b="1" dirty="0"/>
              <a:t>soft emissions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or </a:t>
            </a:r>
            <a:r>
              <a:rPr lang="en-US" sz="2400" b="1" dirty="0"/>
              <a:t>combinatorial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73FA7"/>
                </a:solidFill>
              </a:rPr>
              <a:t>SHERPA, </a:t>
            </a:r>
            <a:r>
              <a:rPr lang="en-US" sz="2400" dirty="0">
                <a:solidFill>
                  <a:srgbClr val="E54E40"/>
                </a:solidFill>
              </a:rPr>
              <a:t>PYTHIA 6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3A96D9"/>
                </a:solidFill>
              </a:rPr>
              <a:t> PYTHIA 8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34CA70"/>
                </a:solidFill>
              </a:rPr>
              <a:t>HERWIG </a:t>
            </a:r>
            <a:r>
              <a:rPr lang="en-US" sz="2400" dirty="0"/>
              <a:t>capture those general features, overpredict the </a:t>
            </a:r>
            <a:r>
              <a:rPr lang="en-US" sz="2400" b="1" dirty="0">
                <a:highlight>
                  <a:srgbClr val="F1C40F"/>
                </a:highlight>
              </a:rPr>
              <a:t>data</a:t>
            </a:r>
            <a:r>
              <a:rPr lang="en-US" sz="2400" dirty="0"/>
              <a:t> at low jet 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PYQUEN</a:t>
            </a:r>
            <a:r>
              <a:rPr lang="en-US" sz="2400" dirty="0"/>
              <a:t> (with </a:t>
            </a:r>
            <a:r>
              <a:rPr lang="en-US" sz="2400" b="1" dirty="0"/>
              <a:t>energy loss</a:t>
            </a:r>
            <a:r>
              <a:rPr lang="en-US" sz="2400" dirty="0"/>
              <a:t> in minimum-bias PbPb at 5.02 TeV) produce a lot more low energy jets </a:t>
            </a:r>
          </a:p>
        </p:txBody>
      </p:sp>
      <p:pic>
        <p:nvPicPr>
          <p:cNvPr id="4098" name="Picture 2" descr="https://latex2image-output.s3.amazonaws.com/img-NVJ4G2n3.png">
            <a:extLst>
              <a:ext uri="{FF2B5EF4-FFF2-40B4-BE49-F238E27FC236}">
                <a16:creationId xmlns:a16="http://schemas.microsoft.com/office/drawing/2014/main" id="{156CF5B1-4F36-4DD9-B216-128998D07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096" y="1941984"/>
            <a:ext cx="1308494" cy="36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A11BED7-50C3-4046-A38D-8564539A05D1}"/>
              </a:ext>
            </a:extLst>
          </p:cNvPr>
          <p:cNvSpPr/>
          <p:nvPr/>
        </p:nvSpPr>
        <p:spPr>
          <a:xfrm>
            <a:off x="11373025" y="6562404"/>
            <a:ext cx="2232519" cy="646331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MITHIG-MOD-21-001</a:t>
            </a:r>
          </a:p>
          <a:p>
            <a:pPr algn="ctr"/>
            <a:r>
              <a:rPr lang="en-US" sz="1200" dirty="0">
                <a:hlinkClick r:id="rId3"/>
              </a:rPr>
              <a:t>arXiv:2111.09914</a:t>
            </a:r>
            <a:endParaRPr lang="en-US" sz="1200" dirty="0"/>
          </a:p>
          <a:p>
            <a:pPr algn="ctr"/>
            <a:r>
              <a:rPr lang="en-US" sz="1200" dirty="0"/>
              <a:t>JHEP 06 (2022) 008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096261-35A2-48B8-8E99-2D59E2261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56" y="837749"/>
            <a:ext cx="4896544" cy="6432827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75DA0C1F-3235-46DC-B337-60D5E28E869D}"/>
              </a:ext>
            </a:extLst>
          </p:cNvPr>
          <p:cNvGrpSpPr/>
          <p:nvPr/>
        </p:nvGrpSpPr>
        <p:grpSpPr>
          <a:xfrm>
            <a:off x="11503580" y="1403667"/>
            <a:ext cx="1923879" cy="1303979"/>
            <a:chOff x="1868241" y="2488432"/>
            <a:chExt cx="3168351" cy="214746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F8B6F88-2D9E-4203-B2E1-A9448C016F2A}"/>
                </a:ext>
              </a:extLst>
            </p:cNvPr>
            <p:cNvGrpSpPr/>
            <p:nvPr/>
          </p:nvGrpSpPr>
          <p:grpSpPr>
            <a:xfrm>
              <a:off x="2327251" y="2923457"/>
              <a:ext cx="2277104" cy="1335254"/>
              <a:chOff x="2004864" y="2656062"/>
              <a:chExt cx="5904656" cy="3462386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56406C09-2093-44EE-96DA-17B4744F94C2}"/>
                  </a:ext>
                </a:extLst>
              </p:cNvPr>
              <p:cNvCxnSpPr/>
              <p:nvPr/>
            </p:nvCxnSpPr>
            <p:spPr>
              <a:xfrm flipV="1">
                <a:off x="2004864" y="4390256"/>
                <a:ext cx="1728192" cy="172819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07056F4-D555-40E7-8712-AE12418515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04864" y="5182344"/>
                <a:ext cx="936104" cy="936104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75EE7B7A-2D9B-4508-AF4C-876EDE1FC9D3}"/>
                  </a:ext>
                </a:extLst>
              </p:cNvPr>
              <p:cNvGrpSpPr/>
              <p:nvPr/>
            </p:nvGrpSpPr>
            <p:grpSpPr>
              <a:xfrm rot="16200000">
                <a:off x="2004864" y="2656062"/>
                <a:ext cx="1728192" cy="1728192"/>
                <a:chOff x="2157264" y="4542656"/>
                <a:chExt cx="1728192" cy="1728192"/>
              </a:xfrm>
            </p:grpSpPr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5387316C-4452-45D8-B291-63396F1FC3E3}"/>
                    </a:ext>
                  </a:extLst>
                </p:cNvPr>
                <p:cNvCxnSpPr/>
                <p:nvPr/>
              </p:nvCxnSpPr>
              <p:spPr>
                <a:xfrm flipV="1">
                  <a:off x="2157264" y="4542656"/>
                  <a:ext cx="1728192" cy="1728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4D3A3E82-135A-4267-BCF4-F7D161BE0A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57264" y="5334744"/>
                  <a:ext cx="936104" cy="9361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1DC19A75-B66C-4ECD-853C-388365BEE780}"/>
                  </a:ext>
                </a:extLst>
              </p:cNvPr>
              <p:cNvGrpSpPr/>
              <p:nvPr/>
            </p:nvGrpSpPr>
            <p:grpSpPr>
              <a:xfrm rot="10800000">
                <a:off x="6181328" y="2656062"/>
                <a:ext cx="1728192" cy="1728192"/>
                <a:chOff x="2157264" y="4542656"/>
                <a:chExt cx="1728192" cy="1728192"/>
              </a:xfrm>
            </p:grpSpPr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7C8CD191-2741-4B04-BE31-CC1CB493B504}"/>
                    </a:ext>
                  </a:extLst>
                </p:cNvPr>
                <p:cNvCxnSpPr/>
                <p:nvPr/>
              </p:nvCxnSpPr>
              <p:spPr>
                <a:xfrm flipV="1">
                  <a:off x="2157264" y="4542656"/>
                  <a:ext cx="1728192" cy="1728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5118F399-3010-4700-8CA9-C9FBC57AAB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57264" y="5334744"/>
                  <a:ext cx="936104" cy="9361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2679F5E2-9D6D-4AC7-BE5E-68F6C9DDF873}"/>
                  </a:ext>
                </a:extLst>
              </p:cNvPr>
              <p:cNvGrpSpPr/>
              <p:nvPr/>
            </p:nvGrpSpPr>
            <p:grpSpPr>
              <a:xfrm rot="5400000">
                <a:off x="6181328" y="4390256"/>
                <a:ext cx="1728192" cy="1728192"/>
                <a:chOff x="2157264" y="4542656"/>
                <a:chExt cx="1728192" cy="1728192"/>
              </a:xfrm>
            </p:grpSpPr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EB0C6FBE-25A4-4B2B-883E-58B87B3FF74D}"/>
                    </a:ext>
                  </a:extLst>
                </p:cNvPr>
                <p:cNvCxnSpPr/>
                <p:nvPr/>
              </p:nvCxnSpPr>
              <p:spPr>
                <a:xfrm flipV="1">
                  <a:off x="2157264" y="4542656"/>
                  <a:ext cx="1728192" cy="1728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2302C0D4-2C0C-47CF-91E2-EB3E89C8FF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57264" y="5334744"/>
                  <a:ext cx="936104" cy="9361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90B52D93-C6D6-4A65-A14B-C521B998213E}"/>
                      </a:ext>
                    </a:extLst>
                  </p14:cNvPr>
                  <p14:cNvContentPartPr/>
                  <p14:nvPr/>
                </p14:nvContentPartPr>
                <p14:xfrm rot="10800000">
                  <a:off x="3754587" y="4102224"/>
                  <a:ext cx="2426738" cy="289466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9A836C6B-31DE-470C-B5AD-81E98DDE42C3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10800000">
                    <a:off x="3717267" y="4064994"/>
                    <a:ext cx="2499512" cy="362065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EA842017-3C31-48AD-9F01-F0C283E107E1}"/>
                    </a:ext>
                  </a:extLst>
                </p:cNvPr>
                <p:cNvSpPr txBox="1"/>
                <p:nvPr/>
              </p:nvSpPr>
              <p:spPr>
                <a:xfrm>
                  <a:off x="3080392" y="3784576"/>
                  <a:ext cx="92858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364731B-60E9-49BD-8D8C-BA6E9E5E61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0392" y="3784576"/>
                  <a:ext cx="928588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2151" r="-49462" b="-97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20793D8F-AC0B-4F31-AB73-790285ABA99B}"/>
                    </a:ext>
                  </a:extLst>
                </p:cNvPr>
                <p:cNvSpPr txBox="1"/>
                <p:nvPr/>
              </p:nvSpPr>
              <p:spPr>
                <a:xfrm>
                  <a:off x="1868241" y="2518049"/>
                  <a:ext cx="6146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2C8E293-F68E-4B2C-8B81-0F9F15A9BE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8241" y="2518049"/>
                  <a:ext cx="614655" cy="461665"/>
                </a:xfrm>
                <a:prstGeom prst="rect">
                  <a:avLst/>
                </a:prstGeom>
                <a:blipFill>
                  <a:blip r:embed="rId8"/>
                  <a:stretch>
                    <a:fillRect r="-34426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D769083E-0715-41F4-ADBB-433FAE63BC25}"/>
                    </a:ext>
                  </a:extLst>
                </p:cNvPr>
                <p:cNvSpPr txBox="1"/>
                <p:nvPr/>
              </p:nvSpPr>
              <p:spPr>
                <a:xfrm>
                  <a:off x="1868241" y="4174233"/>
                  <a:ext cx="6146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9AA5CFE-F9B0-4CFA-980A-875F04EEF8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8241" y="4174233"/>
                  <a:ext cx="614655" cy="461665"/>
                </a:xfrm>
                <a:prstGeom prst="rect">
                  <a:avLst/>
                </a:prstGeom>
                <a:blipFill>
                  <a:blip r:embed="rId9"/>
                  <a:stretch>
                    <a:fillRect r="-24590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8ED4CC2B-50CC-4A80-8F07-5D831837E010}"/>
                    </a:ext>
                  </a:extLst>
                </p:cNvPr>
                <p:cNvSpPr txBox="1"/>
                <p:nvPr/>
              </p:nvSpPr>
              <p:spPr>
                <a:xfrm>
                  <a:off x="4592560" y="2488432"/>
                  <a:ext cx="4440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E0BDFD8-C9BA-4600-8BAC-148D78A12B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560" y="2488432"/>
                  <a:ext cx="444032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6818" r="-36364" b="-86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09C0458C-1056-48FD-9B44-D51ED835DEF1}"/>
                    </a:ext>
                  </a:extLst>
                </p:cNvPr>
                <p:cNvSpPr txBox="1"/>
                <p:nvPr/>
              </p:nvSpPr>
              <p:spPr>
                <a:xfrm>
                  <a:off x="4580576" y="4144616"/>
                  <a:ext cx="4440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67DBA1F-894A-4D40-AF0E-D1C6AC67E4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0576" y="4144616"/>
                  <a:ext cx="444032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6818" r="-36364" b="-86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356BC90-14FF-41D3-A37F-EC271FE13934}"/>
              </a:ext>
            </a:extLst>
          </p:cNvPr>
          <p:cNvGrpSpPr/>
          <p:nvPr/>
        </p:nvGrpSpPr>
        <p:grpSpPr>
          <a:xfrm>
            <a:off x="11429973" y="3014538"/>
            <a:ext cx="1855397" cy="2003219"/>
            <a:chOff x="11085264" y="4559064"/>
            <a:chExt cx="2416752" cy="2609298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CF3D874B-5888-4ADF-9ADB-8482E01451F1}"/>
                </a:ext>
              </a:extLst>
            </p:cNvPr>
            <p:cNvGrpSpPr/>
            <p:nvPr/>
          </p:nvGrpSpPr>
          <p:grpSpPr>
            <a:xfrm>
              <a:off x="11085264" y="4642511"/>
              <a:ext cx="2416752" cy="2436833"/>
              <a:chOff x="3703782" y="1291823"/>
              <a:chExt cx="5725298" cy="5772872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884D546C-9064-4C15-AB41-32C4DF73B1E7}"/>
                  </a:ext>
                </a:extLst>
              </p:cNvPr>
              <p:cNvGrpSpPr/>
              <p:nvPr/>
            </p:nvGrpSpPr>
            <p:grpSpPr>
              <a:xfrm>
                <a:off x="4460528" y="1291823"/>
                <a:ext cx="4590525" cy="5772872"/>
                <a:chOff x="5134092" y="1311427"/>
                <a:chExt cx="4590525" cy="5772872"/>
              </a:xfrm>
            </p:grpSpPr>
            <p:pic>
              <p:nvPicPr>
                <p:cNvPr id="108" name="Picture 107">
                  <a:extLst>
                    <a:ext uri="{FF2B5EF4-FFF2-40B4-BE49-F238E27FC236}">
                      <a16:creationId xmlns:a16="http://schemas.microsoft.com/office/drawing/2014/main" id="{31E1E6F7-C48E-44C3-BEF2-7598309BF0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0800000">
                  <a:off x="5952143" y="1311427"/>
                  <a:ext cx="3329540" cy="5772872"/>
                </a:xfrm>
                <a:prstGeom prst="rect">
                  <a:avLst/>
                </a:prstGeom>
              </p:spPr>
            </p:pic>
            <p:cxnSp>
              <p:nvCxnSpPr>
                <p:cNvPr id="109" name="Straight Arrow Connector 108">
                  <a:extLst>
                    <a:ext uri="{FF2B5EF4-FFF2-40B4-BE49-F238E27FC236}">
                      <a16:creationId xmlns:a16="http://schemas.microsoft.com/office/drawing/2014/main" id="{8DA9DBF3-44BC-488D-9B61-395D9E1F059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190598" y="4137976"/>
                  <a:ext cx="2225689" cy="0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Arrow Connector 109">
                  <a:extLst>
                    <a:ext uri="{FF2B5EF4-FFF2-40B4-BE49-F238E27FC236}">
                      <a16:creationId xmlns:a16="http://schemas.microsoft.com/office/drawing/2014/main" id="{984E2462-9054-4417-9410-43CEA301140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5134092" y="4135355"/>
                  <a:ext cx="463978" cy="723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Arrow Connector 110">
                  <a:extLst>
                    <a:ext uri="{FF2B5EF4-FFF2-40B4-BE49-F238E27FC236}">
                      <a16:creationId xmlns:a16="http://schemas.microsoft.com/office/drawing/2014/main" id="{0BD99AFE-09D0-41B3-A411-E88F9D09892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0800000">
                  <a:off x="7498928" y="4137976"/>
                  <a:ext cx="2225689" cy="0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Arrow Connector 111">
                  <a:extLst>
                    <a:ext uri="{FF2B5EF4-FFF2-40B4-BE49-F238E27FC236}">
                      <a16:creationId xmlns:a16="http://schemas.microsoft.com/office/drawing/2014/main" id="{50280572-FB37-401D-9601-AEFBCA5D87C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0800000" flipV="1">
                  <a:off x="9171778" y="4134633"/>
                  <a:ext cx="463978" cy="722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A623B43E-7983-450B-94C1-314552A22494}"/>
                  </a:ext>
                </a:extLst>
              </p:cNvPr>
              <p:cNvSpPr/>
              <p:nvPr/>
            </p:nvSpPr>
            <p:spPr>
              <a:xfrm>
                <a:off x="3703782" y="3886199"/>
                <a:ext cx="402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e</a:t>
                </a:r>
                <a:r>
                  <a:rPr lang="en-US" b="1" baseline="30000" dirty="0">
                    <a:solidFill>
                      <a:schemeClr val="accent5">
                        <a:lumMod val="75000"/>
                      </a:schemeClr>
                    </a:solidFill>
                  </a:rPr>
                  <a:t>+</a:t>
                </a:r>
                <a:endParaRPr lang="en-US" dirty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2E15E70-2020-4A01-A5E7-750053EF1321}"/>
                  </a:ext>
                </a:extLst>
              </p:cNvPr>
              <p:cNvSpPr/>
              <p:nvPr/>
            </p:nvSpPr>
            <p:spPr>
              <a:xfrm>
                <a:off x="9064878" y="3804900"/>
                <a:ext cx="3642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e</a:t>
                </a:r>
                <a:r>
                  <a:rPr lang="en-US" b="1" baseline="30000" dirty="0">
                    <a:solidFill>
                      <a:schemeClr val="accent5">
                        <a:lumMod val="75000"/>
                      </a:schemeClr>
                    </a:solidFill>
                  </a:rPr>
                  <a:t>-</a:t>
                </a:r>
              </a:p>
            </p:txBody>
          </p:sp>
        </p:grp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7B709574-4353-49CB-8212-6F1E105AF17A}"/>
                </a:ext>
              </a:extLst>
            </p:cNvPr>
            <p:cNvSpPr/>
            <p:nvPr/>
          </p:nvSpPr>
          <p:spPr>
            <a:xfrm rot="20980253">
              <a:off x="11610767" y="4584923"/>
              <a:ext cx="1204330" cy="164221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A7FE2DE-F6E6-4E2C-B422-CAD9CABE321E}"/>
                </a:ext>
              </a:extLst>
            </p:cNvPr>
            <p:cNvCxnSpPr>
              <a:cxnSpLocks/>
            </p:cNvCxnSpPr>
            <p:nvPr/>
          </p:nvCxnSpPr>
          <p:spPr>
            <a:xfrm>
              <a:off x="11624665" y="4775003"/>
              <a:ext cx="747530" cy="10592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8BEA014-4D0F-4A16-BF43-86E526C7E816}"/>
                </a:ext>
              </a:extLst>
            </p:cNvPr>
            <p:cNvCxnSpPr>
              <a:cxnSpLocks/>
              <a:stCxn id="96" idx="6"/>
            </p:cNvCxnSpPr>
            <p:nvPr/>
          </p:nvCxnSpPr>
          <p:spPr>
            <a:xfrm flipH="1">
              <a:off x="12386918" y="4559064"/>
              <a:ext cx="418420" cy="12565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EF8A16F8-C778-4366-95B7-4497637DAEA6}"/>
                </a:ext>
              </a:extLst>
            </p:cNvPr>
            <p:cNvSpPr/>
            <p:nvPr/>
          </p:nvSpPr>
          <p:spPr>
            <a:xfrm rot="2311957">
              <a:off x="12912999" y="4848041"/>
              <a:ext cx="457046" cy="62322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8AB5EBA-489A-4173-A335-53F29DE5EA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2167" y="4775003"/>
              <a:ext cx="562631" cy="10405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879C4C6-8CB0-4CBC-9677-AB223CAFA9E0}"/>
                </a:ext>
              </a:extLst>
            </p:cNvPr>
            <p:cNvCxnSpPr>
              <a:cxnSpLocks/>
              <a:stCxn id="99" idx="6"/>
            </p:cNvCxnSpPr>
            <p:nvPr/>
          </p:nvCxnSpPr>
          <p:spPr>
            <a:xfrm flipH="1">
              <a:off x="12365430" y="5021563"/>
              <a:ext cx="954854" cy="794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F06BBA50-72A2-459A-9195-2D24B98E2FC6}"/>
                </a:ext>
              </a:extLst>
            </p:cNvPr>
            <p:cNvSpPr/>
            <p:nvPr/>
          </p:nvSpPr>
          <p:spPr>
            <a:xfrm rot="21231377">
              <a:off x="11883374" y="6982817"/>
              <a:ext cx="1360712" cy="18554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73368C1-7FF4-48EE-A1A6-60DB6A1D2A53}"/>
                </a:ext>
              </a:extLst>
            </p:cNvPr>
            <p:cNvCxnSpPr>
              <a:cxnSpLocks/>
              <a:endCxn id="102" idx="2"/>
            </p:cNvCxnSpPr>
            <p:nvPr/>
          </p:nvCxnSpPr>
          <p:spPr>
            <a:xfrm flipH="1">
              <a:off x="11887282" y="5812069"/>
              <a:ext cx="489053" cy="13363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F01863D1-C4C2-4F9F-8C0A-449BCB27856F}"/>
                </a:ext>
              </a:extLst>
            </p:cNvPr>
            <p:cNvCxnSpPr>
              <a:cxnSpLocks/>
              <a:endCxn id="102" idx="6"/>
            </p:cNvCxnSpPr>
            <p:nvPr/>
          </p:nvCxnSpPr>
          <p:spPr>
            <a:xfrm>
              <a:off x="12372196" y="5812069"/>
              <a:ext cx="867982" cy="11907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8254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F4D29-36DF-47FD-9FEA-E7EEDE81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Inclusive Jet Spectrum vs. NLO Calculation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66E5EE-482B-4B3A-88C1-93C376C4C61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889FF-0B81-434E-85EE-3882FB5DFF6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4A454B-4E1B-47D3-A223-6ED4A61F52CF}"/>
              </a:ext>
            </a:extLst>
          </p:cNvPr>
          <p:cNvSpPr txBox="1"/>
          <p:nvPr/>
        </p:nvSpPr>
        <p:spPr>
          <a:xfrm>
            <a:off x="5252617" y="717848"/>
            <a:ext cx="83048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 calculation in </a:t>
            </a:r>
            <a:r>
              <a:rPr lang="en-US" sz="2400" dirty="0" err="1"/>
              <a:t>parton</a:t>
            </a:r>
            <a:r>
              <a:rPr lang="en-US" sz="2400" dirty="0"/>
              <a:t> level gives trivial result: </a:t>
            </a:r>
            <a:br>
              <a:rPr lang="en-US" sz="2400" dirty="0"/>
            </a:br>
            <a:br>
              <a:rPr lang="en-US" sz="2400" baseline="-25000" dirty="0"/>
            </a:br>
            <a:r>
              <a:rPr lang="en-US" sz="2400" dirty="0"/>
              <a:t>a delta function at 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experimental </a:t>
            </a:r>
            <a:r>
              <a:rPr lang="en-US" sz="2400" b="1" dirty="0">
                <a:highlight>
                  <a:srgbClr val="F1C40F"/>
                </a:highlight>
              </a:rPr>
              <a:t>data</a:t>
            </a:r>
            <a:r>
              <a:rPr lang="en-US" sz="2400" b="1" dirty="0"/>
              <a:t> </a:t>
            </a:r>
            <a:r>
              <a:rPr lang="en-US" sz="2400" dirty="0"/>
              <a:t>is wider than predictions from </a:t>
            </a:r>
            <a:br>
              <a:rPr lang="en-US" sz="2400" dirty="0"/>
            </a:br>
            <a:r>
              <a:rPr lang="en-US" sz="2400" dirty="0"/>
              <a:t>an </a:t>
            </a:r>
            <a:r>
              <a:rPr lang="en-US" sz="2400" dirty="0">
                <a:solidFill>
                  <a:srgbClr val="63D895"/>
                </a:solidFill>
              </a:rPr>
              <a:t>NLO calculation in </a:t>
            </a:r>
            <a:r>
              <a:rPr lang="en-US" sz="2400" b="1" dirty="0" err="1">
                <a:solidFill>
                  <a:srgbClr val="63D895"/>
                </a:solidFill>
              </a:rPr>
              <a:t>parton</a:t>
            </a:r>
            <a:r>
              <a:rPr lang="en-US" sz="2400" b="1" dirty="0">
                <a:solidFill>
                  <a:srgbClr val="63D895"/>
                </a:solidFill>
              </a:rPr>
              <a:t> level</a:t>
            </a:r>
            <a:r>
              <a:rPr lang="en-US" sz="2400" dirty="0">
                <a:solidFill>
                  <a:srgbClr val="63D895"/>
                </a:solidFill>
              </a:rPr>
              <a:t>*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598DB"/>
                </a:solidFill>
              </a:rPr>
              <a:t>Next-to-leading logarithmic (NLL’) threshold and jet radius </a:t>
            </a:r>
            <a:r>
              <a:rPr lang="en-US" sz="2400" dirty="0" err="1">
                <a:solidFill>
                  <a:srgbClr val="3598DB"/>
                </a:solidFill>
              </a:rPr>
              <a:t>resummation</a:t>
            </a:r>
            <a:r>
              <a:rPr lang="en-US" sz="2400" dirty="0">
                <a:solidFill>
                  <a:srgbClr val="3598DB"/>
                </a:solidFill>
              </a:rPr>
              <a:t>**</a:t>
            </a:r>
            <a:r>
              <a:rPr lang="en-US" sz="2400" dirty="0"/>
              <a:t> give a reasonable description of data</a:t>
            </a:r>
          </a:p>
        </p:txBody>
      </p:sp>
      <p:pic>
        <p:nvPicPr>
          <p:cNvPr id="3076" name="Picture 4" descr="https://latex2image-output.s3.amazonaws.com/img-bVTMqxgX.png">
            <a:extLst>
              <a:ext uri="{FF2B5EF4-FFF2-40B4-BE49-F238E27FC236}">
                <a16:creationId xmlns:a16="http://schemas.microsoft.com/office/drawing/2014/main" id="{465DC577-C02D-4C6A-9A86-6470B6A84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530" y="1508423"/>
            <a:ext cx="1121668" cy="61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1433818-A71B-432D-97C2-80171013D044}"/>
              </a:ext>
            </a:extLst>
          </p:cNvPr>
          <p:cNvSpPr txBox="1"/>
          <p:nvPr/>
        </p:nvSpPr>
        <p:spPr>
          <a:xfrm>
            <a:off x="5133195" y="6550496"/>
            <a:ext cx="6168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3D895"/>
                </a:solidFill>
              </a:rPr>
              <a:t>*NLO calculation from João Pires (LIP)</a:t>
            </a:r>
          </a:p>
          <a:p>
            <a:r>
              <a:rPr lang="en-US" sz="1600" dirty="0">
                <a:solidFill>
                  <a:srgbClr val="3698DA"/>
                </a:solidFill>
              </a:rPr>
              <a:t>**NLL’+R calculation from Duff Neill, Felix Ringer, Nobuo Sato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6D2DD5-019F-4C83-A1C7-7FAA87062259}"/>
              </a:ext>
            </a:extLst>
          </p:cNvPr>
          <p:cNvSpPr txBox="1"/>
          <p:nvPr/>
        </p:nvSpPr>
        <p:spPr>
          <a:xfrm>
            <a:off x="5252616" y="5256093"/>
            <a:ext cx="2297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 same data as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previous slide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749408A-45FF-43F4-B0C5-D817660F301A}"/>
              </a:ext>
            </a:extLst>
          </p:cNvPr>
          <p:cNvGrpSpPr/>
          <p:nvPr/>
        </p:nvGrpSpPr>
        <p:grpSpPr>
          <a:xfrm>
            <a:off x="7472004" y="5049564"/>
            <a:ext cx="1923879" cy="1303979"/>
            <a:chOff x="1868241" y="2488432"/>
            <a:chExt cx="3168351" cy="214746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EEEF8FD-6278-4315-ACF8-7102B41F3208}"/>
                </a:ext>
              </a:extLst>
            </p:cNvPr>
            <p:cNvGrpSpPr/>
            <p:nvPr/>
          </p:nvGrpSpPr>
          <p:grpSpPr>
            <a:xfrm>
              <a:off x="2327251" y="2923457"/>
              <a:ext cx="2277104" cy="1335254"/>
              <a:chOff x="2004864" y="2656062"/>
              <a:chExt cx="5904656" cy="3462386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E07FF37-2FF1-4558-9010-5BE1CB5C6DF9}"/>
                  </a:ext>
                </a:extLst>
              </p:cNvPr>
              <p:cNvCxnSpPr/>
              <p:nvPr/>
            </p:nvCxnSpPr>
            <p:spPr>
              <a:xfrm flipV="1">
                <a:off x="2004864" y="4390256"/>
                <a:ext cx="1728192" cy="172819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12B3288-03DF-4E61-AB9D-1EB7625F54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04864" y="5182344"/>
                <a:ext cx="936104" cy="936104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157FB3C2-AC4E-4ACB-8BFD-F73B70DCB863}"/>
                  </a:ext>
                </a:extLst>
              </p:cNvPr>
              <p:cNvGrpSpPr/>
              <p:nvPr/>
            </p:nvGrpSpPr>
            <p:grpSpPr>
              <a:xfrm rot="16200000">
                <a:off x="2004864" y="2656062"/>
                <a:ext cx="1728192" cy="1728192"/>
                <a:chOff x="2157264" y="4542656"/>
                <a:chExt cx="1728192" cy="1728192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421762C2-E985-4384-9F23-64FE18A420DE}"/>
                    </a:ext>
                  </a:extLst>
                </p:cNvPr>
                <p:cNvCxnSpPr/>
                <p:nvPr/>
              </p:nvCxnSpPr>
              <p:spPr>
                <a:xfrm flipV="1">
                  <a:off x="2157264" y="4542656"/>
                  <a:ext cx="1728192" cy="1728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9FF1E89D-C02F-42D3-8922-13F137B99E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57264" y="5334744"/>
                  <a:ext cx="936104" cy="9361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233FDD50-C9FE-4C05-87FC-876BE1572199}"/>
                  </a:ext>
                </a:extLst>
              </p:cNvPr>
              <p:cNvGrpSpPr/>
              <p:nvPr/>
            </p:nvGrpSpPr>
            <p:grpSpPr>
              <a:xfrm rot="10800000">
                <a:off x="6181328" y="2656062"/>
                <a:ext cx="1728192" cy="1728192"/>
                <a:chOff x="2157264" y="4542656"/>
                <a:chExt cx="1728192" cy="1728192"/>
              </a:xfrm>
            </p:grpSpPr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3859E861-6D58-4955-8A0B-DC6D78933589}"/>
                    </a:ext>
                  </a:extLst>
                </p:cNvPr>
                <p:cNvCxnSpPr/>
                <p:nvPr/>
              </p:nvCxnSpPr>
              <p:spPr>
                <a:xfrm flipV="1">
                  <a:off x="2157264" y="4542656"/>
                  <a:ext cx="1728192" cy="1728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47FA7711-F3CF-475F-9916-BD197E8DCC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57264" y="5334744"/>
                  <a:ext cx="936104" cy="9361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572F3960-9082-4936-9815-A0ABFEF2C4EF}"/>
                  </a:ext>
                </a:extLst>
              </p:cNvPr>
              <p:cNvGrpSpPr/>
              <p:nvPr/>
            </p:nvGrpSpPr>
            <p:grpSpPr>
              <a:xfrm rot="5400000">
                <a:off x="6181328" y="4390256"/>
                <a:ext cx="1728192" cy="1728192"/>
                <a:chOff x="2157264" y="4542656"/>
                <a:chExt cx="1728192" cy="1728192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85268218-6EDB-4576-9DC8-CFFE4C3494BE}"/>
                    </a:ext>
                  </a:extLst>
                </p:cNvPr>
                <p:cNvCxnSpPr/>
                <p:nvPr/>
              </p:nvCxnSpPr>
              <p:spPr>
                <a:xfrm flipV="1">
                  <a:off x="2157264" y="4542656"/>
                  <a:ext cx="1728192" cy="1728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C8F09495-4C7E-4B3F-A175-99D727FD1C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57264" y="5334744"/>
                  <a:ext cx="936104" cy="9361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C9A93896-0AED-4A87-A2E7-080B8D4238BA}"/>
                      </a:ext>
                    </a:extLst>
                  </p14:cNvPr>
                  <p14:cNvContentPartPr/>
                  <p14:nvPr/>
                </p14:nvContentPartPr>
                <p14:xfrm rot="10800000">
                  <a:off x="3754587" y="4102224"/>
                  <a:ext cx="2426738" cy="289466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9A836C6B-31DE-470C-B5AD-81E98DDE42C3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10800000">
                    <a:off x="3717267" y="4064994"/>
                    <a:ext cx="2499512" cy="362065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364731B-60E9-49BD-8D8C-BA6E9E5E617A}"/>
                    </a:ext>
                  </a:extLst>
                </p:cNvPr>
                <p:cNvSpPr txBox="1"/>
                <p:nvPr/>
              </p:nvSpPr>
              <p:spPr>
                <a:xfrm>
                  <a:off x="3080392" y="3784576"/>
                  <a:ext cx="92858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364731B-60E9-49BD-8D8C-BA6E9E5E61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0392" y="3784576"/>
                  <a:ext cx="928588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2151" r="-49462" b="-97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2C8E293-F68E-4B2C-8B81-0F9F15A9BED6}"/>
                    </a:ext>
                  </a:extLst>
                </p:cNvPr>
                <p:cNvSpPr txBox="1"/>
                <p:nvPr/>
              </p:nvSpPr>
              <p:spPr>
                <a:xfrm>
                  <a:off x="1868241" y="2518049"/>
                  <a:ext cx="6146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2C8E293-F68E-4B2C-8B81-0F9F15A9BE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8241" y="2518049"/>
                  <a:ext cx="614655" cy="461665"/>
                </a:xfrm>
                <a:prstGeom prst="rect">
                  <a:avLst/>
                </a:prstGeom>
                <a:blipFill>
                  <a:blip r:embed="rId8"/>
                  <a:stretch>
                    <a:fillRect r="-34426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9AA5CFE-F9B0-4CFA-980A-875F04EEF814}"/>
                    </a:ext>
                  </a:extLst>
                </p:cNvPr>
                <p:cNvSpPr txBox="1"/>
                <p:nvPr/>
              </p:nvSpPr>
              <p:spPr>
                <a:xfrm>
                  <a:off x="1868241" y="4174233"/>
                  <a:ext cx="6146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9AA5CFE-F9B0-4CFA-980A-875F04EEF8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8241" y="4174233"/>
                  <a:ext cx="614655" cy="461665"/>
                </a:xfrm>
                <a:prstGeom prst="rect">
                  <a:avLst/>
                </a:prstGeom>
                <a:blipFill>
                  <a:blip r:embed="rId9"/>
                  <a:stretch>
                    <a:fillRect r="-24590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E0BDFD8-C9BA-4600-8BAC-148D78A12B1F}"/>
                    </a:ext>
                  </a:extLst>
                </p:cNvPr>
                <p:cNvSpPr txBox="1"/>
                <p:nvPr/>
              </p:nvSpPr>
              <p:spPr>
                <a:xfrm>
                  <a:off x="4592560" y="2488432"/>
                  <a:ext cx="4440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E0BDFD8-C9BA-4600-8BAC-148D78A12B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560" y="2488432"/>
                  <a:ext cx="444032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6818" r="-36364" b="-86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67DBA1F-894A-4D40-AF0E-D1C6AC67E496}"/>
                    </a:ext>
                  </a:extLst>
                </p:cNvPr>
                <p:cNvSpPr txBox="1"/>
                <p:nvPr/>
              </p:nvSpPr>
              <p:spPr>
                <a:xfrm>
                  <a:off x="4580576" y="4144616"/>
                  <a:ext cx="4440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67DBA1F-894A-4D40-AF0E-D1C6AC67E4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0576" y="4144616"/>
                  <a:ext cx="444032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6818" r="-36364" b="-86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D305907-1301-4D24-9919-43AA0B0ED20A}"/>
              </a:ext>
            </a:extLst>
          </p:cNvPr>
          <p:cNvGrpSpPr/>
          <p:nvPr/>
        </p:nvGrpSpPr>
        <p:grpSpPr>
          <a:xfrm>
            <a:off x="10869240" y="4473548"/>
            <a:ext cx="2416752" cy="2609298"/>
            <a:chOff x="11085264" y="4559064"/>
            <a:chExt cx="2416752" cy="2609298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A68B12E-8592-4E33-832B-89BFD1163500}"/>
                </a:ext>
              </a:extLst>
            </p:cNvPr>
            <p:cNvGrpSpPr/>
            <p:nvPr/>
          </p:nvGrpSpPr>
          <p:grpSpPr>
            <a:xfrm>
              <a:off x="11085264" y="4642511"/>
              <a:ext cx="2416752" cy="2436833"/>
              <a:chOff x="3703782" y="1291823"/>
              <a:chExt cx="5725298" cy="5772872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435A7E3C-9921-460C-9D84-6FBA15A5A0E5}"/>
                  </a:ext>
                </a:extLst>
              </p:cNvPr>
              <p:cNvGrpSpPr/>
              <p:nvPr/>
            </p:nvGrpSpPr>
            <p:grpSpPr>
              <a:xfrm>
                <a:off x="4460528" y="1291823"/>
                <a:ext cx="4590525" cy="5772872"/>
                <a:chOff x="5134092" y="1311427"/>
                <a:chExt cx="4590525" cy="5772872"/>
              </a:xfrm>
            </p:grpSpPr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E638D82C-BF26-4267-B6BB-ED532B238F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0800000">
                  <a:off x="5952143" y="1311427"/>
                  <a:ext cx="3329540" cy="5772872"/>
                </a:xfrm>
                <a:prstGeom prst="rect">
                  <a:avLst/>
                </a:prstGeom>
              </p:spPr>
            </p:pic>
            <p:cxnSp>
              <p:nvCxnSpPr>
                <p:cNvPr id="75" name="Straight Arrow Connector 74">
                  <a:extLst>
                    <a:ext uri="{FF2B5EF4-FFF2-40B4-BE49-F238E27FC236}">
                      <a16:creationId xmlns:a16="http://schemas.microsoft.com/office/drawing/2014/main" id="{F3983C07-4D2F-4B3E-8E23-4B28C2D0D2F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190598" y="4137976"/>
                  <a:ext cx="2225689" cy="0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D13E895F-18F8-42CB-8E7F-43968119FE2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5134092" y="4135355"/>
                  <a:ext cx="463978" cy="723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32205D98-7D5C-4088-BDED-18669812832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0800000">
                  <a:off x="7498928" y="4137976"/>
                  <a:ext cx="2225689" cy="0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>
                  <a:extLst>
                    <a:ext uri="{FF2B5EF4-FFF2-40B4-BE49-F238E27FC236}">
                      <a16:creationId xmlns:a16="http://schemas.microsoft.com/office/drawing/2014/main" id="{BF8768A6-E8CC-43C6-B573-68A5FFFE5E2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0800000" flipV="1">
                  <a:off x="9171778" y="4134633"/>
                  <a:ext cx="463978" cy="722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D14493D-AA3C-488A-A3C9-3FC7551ECF01}"/>
                  </a:ext>
                </a:extLst>
              </p:cNvPr>
              <p:cNvSpPr/>
              <p:nvPr/>
            </p:nvSpPr>
            <p:spPr>
              <a:xfrm>
                <a:off x="3703782" y="3886199"/>
                <a:ext cx="402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e</a:t>
                </a:r>
                <a:r>
                  <a:rPr lang="en-US" b="1" baseline="30000" dirty="0">
                    <a:solidFill>
                      <a:schemeClr val="accent5">
                        <a:lumMod val="75000"/>
                      </a:schemeClr>
                    </a:solidFill>
                  </a:rPr>
                  <a:t>+</a:t>
                </a:r>
                <a:endParaRPr lang="en-US" dirty="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D92B36F3-2DFC-40F4-BDB9-2C866AA103D1}"/>
                  </a:ext>
                </a:extLst>
              </p:cNvPr>
              <p:cNvSpPr/>
              <p:nvPr/>
            </p:nvSpPr>
            <p:spPr>
              <a:xfrm>
                <a:off x="9064878" y="3804900"/>
                <a:ext cx="3642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e</a:t>
                </a:r>
                <a:r>
                  <a:rPr lang="en-US" b="1" baseline="30000" dirty="0">
                    <a:solidFill>
                      <a:schemeClr val="accent5">
                        <a:lumMod val="75000"/>
                      </a:schemeClr>
                    </a:solidFill>
                  </a:rPr>
                  <a:t>-</a:t>
                </a: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5A2CC6D-874B-45B3-A953-C7EA274114A8}"/>
                </a:ext>
              </a:extLst>
            </p:cNvPr>
            <p:cNvSpPr/>
            <p:nvPr/>
          </p:nvSpPr>
          <p:spPr>
            <a:xfrm rot="20980253">
              <a:off x="11610767" y="4584923"/>
              <a:ext cx="1204330" cy="164221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80F4F72-6570-47F4-88B0-798556C056EA}"/>
                </a:ext>
              </a:extLst>
            </p:cNvPr>
            <p:cNvCxnSpPr>
              <a:cxnSpLocks/>
            </p:cNvCxnSpPr>
            <p:nvPr/>
          </p:nvCxnSpPr>
          <p:spPr>
            <a:xfrm>
              <a:off x="11624665" y="4775003"/>
              <a:ext cx="747530" cy="10592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9B3B485-48B4-46ED-A6F6-FF7276622375}"/>
                </a:ext>
              </a:extLst>
            </p:cNvPr>
            <p:cNvCxnSpPr>
              <a:cxnSpLocks/>
              <a:stCxn id="62" idx="6"/>
            </p:cNvCxnSpPr>
            <p:nvPr/>
          </p:nvCxnSpPr>
          <p:spPr>
            <a:xfrm flipH="1">
              <a:off x="12386918" y="4559064"/>
              <a:ext cx="418420" cy="12565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1566CD8-704A-4956-8906-1410EFDD4EF2}"/>
                </a:ext>
              </a:extLst>
            </p:cNvPr>
            <p:cNvSpPr/>
            <p:nvPr/>
          </p:nvSpPr>
          <p:spPr>
            <a:xfrm rot="2311957">
              <a:off x="12912999" y="4848041"/>
              <a:ext cx="457046" cy="62322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FE2EE0E-CAFD-4935-943B-A05BC0C496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2167" y="4775003"/>
              <a:ext cx="562631" cy="10405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2A59F9C-B71B-428C-81E8-4C33FBFB7909}"/>
                </a:ext>
              </a:extLst>
            </p:cNvPr>
            <p:cNvCxnSpPr>
              <a:cxnSpLocks/>
              <a:stCxn id="65" idx="6"/>
            </p:cNvCxnSpPr>
            <p:nvPr/>
          </p:nvCxnSpPr>
          <p:spPr>
            <a:xfrm flipH="1">
              <a:off x="12365430" y="5021563"/>
              <a:ext cx="954854" cy="794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297F662-32A8-4B41-9FFA-886504BD80F7}"/>
                </a:ext>
              </a:extLst>
            </p:cNvPr>
            <p:cNvSpPr/>
            <p:nvPr/>
          </p:nvSpPr>
          <p:spPr>
            <a:xfrm rot="21231377">
              <a:off x="11883374" y="6982817"/>
              <a:ext cx="1360712" cy="18554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F62810B-87C1-4EF3-BBDD-88644E2C5685}"/>
                </a:ext>
              </a:extLst>
            </p:cNvPr>
            <p:cNvCxnSpPr>
              <a:cxnSpLocks/>
              <a:endCxn id="68" idx="2"/>
            </p:cNvCxnSpPr>
            <p:nvPr/>
          </p:nvCxnSpPr>
          <p:spPr>
            <a:xfrm flipH="1">
              <a:off x="11887282" y="5812069"/>
              <a:ext cx="489053" cy="13363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4B178E1-2508-458D-B9F5-C6237659CCFD}"/>
                </a:ext>
              </a:extLst>
            </p:cNvPr>
            <p:cNvCxnSpPr>
              <a:cxnSpLocks/>
              <a:endCxn id="68" idx="6"/>
            </p:cNvCxnSpPr>
            <p:nvPr/>
          </p:nvCxnSpPr>
          <p:spPr>
            <a:xfrm>
              <a:off x="12372196" y="5812069"/>
              <a:ext cx="867982" cy="11907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18BF8DB-C25B-4CF1-B25A-6EDF7A272B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048" y="834512"/>
            <a:ext cx="4865596" cy="643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17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DE320-FAD5-4A1C-B3D3-19145A865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Leading Dijet Selection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196072-B877-48FB-85B8-5310BDCD401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6C5C0B-7F90-401F-8960-5E599396A4A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Jets from ALEPH archived data and comparison to CMS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9B9FE1-3AD8-4198-8A91-D248E166D17B}"/>
              </a:ext>
            </a:extLst>
          </p:cNvPr>
          <p:cNvSpPr txBox="1"/>
          <p:nvPr/>
        </p:nvSpPr>
        <p:spPr>
          <a:xfrm>
            <a:off x="68039" y="828480"/>
            <a:ext cx="876619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When the </a:t>
            </a:r>
            <a:r>
              <a:rPr lang="en-US" sz="2400" dirty="0">
                <a:solidFill>
                  <a:srgbClr val="FF0000"/>
                </a:solidFill>
              </a:rPr>
              <a:t>global leading jets </a:t>
            </a:r>
            <a:r>
              <a:rPr lang="en-US" sz="2400" dirty="0"/>
              <a:t>overlap with the dead region (close to beam), some of the jet energy will not be detected and they may </a:t>
            </a:r>
            <a:r>
              <a:rPr lang="en-US" sz="2400" b="1" dirty="0"/>
              <a:t>appear as low energy jets.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hybrid total energy observable is constructed to select</a:t>
            </a:r>
            <a:br>
              <a:rPr lang="en-US" sz="2400" dirty="0"/>
            </a:br>
            <a:r>
              <a:rPr lang="en-US" sz="2400" dirty="0"/>
              <a:t>events which have both leading jets in the acceptance: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nominal selection cut is            &gt;83 GeV with a purity of 99% with both leading and </a:t>
            </a:r>
            <a:r>
              <a:rPr lang="en-US" sz="2400" dirty="0" err="1"/>
              <a:t>subleading</a:t>
            </a:r>
            <a:r>
              <a:rPr lang="en-US" sz="2400" dirty="0"/>
              <a:t> jet in the acceptance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correction on the hybrid total energy selection is later applied to the unfolded leading dijet spectrum.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r>
              <a:rPr lang="en-US" sz="2400" b="1" dirty="0"/>
              <a:t>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ECB11AA-F227-41C4-AD55-E284FD1C3916}"/>
              </a:ext>
            </a:extLst>
          </p:cNvPr>
          <p:cNvGrpSpPr/>
          <p:nvPr/>
        </p:nvGrpSpPr>
        <p:grpSpPr>
          <a:xfrm>
            <a:off x="8407972" y="1149896"/>
            <a:ext cx="5341587" cy="1885528"/>
            <a:chOff x="8304444" y="2989732"/>
            <a:chExt cx="5341587" cy="188552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178AC95-75DE-416D-915F-E10A695EC7A6}"/>
                </a:ext>
              </a:extLst>
            </p:cNvPr>
            <p:cNvGrpSpPr/>
            <p:nvPr/>
          </p:nvGrpSpPr>
          <p:grpSpPr>
            <a:xfrm rot="17374355">
              <a:off x="10180787" y="2534222"/>
              <a:ext cx="1885528" cy="2796547"/>
              <a:chOff x="9162662" y="982795"/>
              <a:chExt cx="4170521" cy="6185567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FA8ECD5-46E2-4C57-A138-DB780365C1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9492760" y="1180609"/>
                <a:ext cx="3331762" cy="5776710"/>
              </a:xfrm>
              <a:prstGeom prst="rect">
                <a:avLst/>
              </a:prstGeom>
            </p:spPr>
          </p:pic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AE9D26D-CA03-4BAA-804D-6E6603C92071}"/>
                  </a:ext>
                </a:extLst>
              </p:cNvPr>
              <p:cNvSpPr/>
              <p:nvPr/>
            </p:nvSpPr>
            <p:spPr>
              <a:xfrm rot="20980253">
                <a:off x="9162662" y="1044096"/>
                <a:ext cx="2854969" cy="389300"/>
              </a:xfrm>
              <a:prstGeom prst="ellipse">
                <a:avLst/>
              </a:prstGeom>
              <a:solidFill>
                <a:srgbClr val="FF3131">
                  <a:alpha val="49804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2155FD7-DB65-4B11-AC68-0AD9404747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95609" y="1494697"/>
                <a:ext cx="1772085" cy="251100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3624C06-E00F-4B6B-85FC-A4BA9CE38FE0}"/>
                  </a:ext>
                </a:extLst>
              </p:cNvPr>
              <p:cNvCxnSpPr>
                <a:cxnSpLocks/>
                <a:stCxn id="27" idx="6"/>
              </p:cNvCxnSpPr>
              <p:nvPr/>
            </p:nvCxnSpPr>
            <p:spPr>
              <a:xfrm flipH="1">
                <a:off x="11002596" y="982795"/>
                <a:ext cx="991901" cy="297871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7D88D8A-FC3C-4DD1-85DA-53C0D23A9456}"/>
                  </a:ext>
                </a:extLst>
              </p:cNvPr>
              <p:cNvSpPr/>
              <p:nvPr/>
            </p:nvSpPr>
            <p:spPr>
              <a:xfrm rot="2311957">
                <a:off x="12249716" y="1667840"/>
                <a:ext cx="1083467" cy="147740"/>
              </a:xfrm>
              <a:prstGeom prst="ellipse">
                <a:avLst/>
              </a:prstGeom>
              <a:solidFill>
                <a:srgbClr val="5B9BD5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24766B3-FD45-4B41-A033-056B53469A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15039" y="1494697"/>
                <a:ext cx="1333766" cy="246681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CA51EE8-7455-4AC9-B145-C91C8EE8BA73}"/>
                  </a:ext>
                </a:extLst>
              </p:cNvPr>
              <p:cNvCxnSpPr>
                <a:cxnSpLocks/>
                <a:stCxn id="30" idx="6"/>
              </p:cNvCxnSpPr>
              <p:nvPr/>
            </p:nvCxnSpPr>
            <p:spPr>
              <a:xfrm flipH="1">
                <a:off x="10951656" y="2079189"/>
                <a:ext cx="2263564" cy="188232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E184C4C-652B-42DE-82AE-40A548C6A0BF}"/>
                  </a:ext>
                </a:extLst>
              </p:cNvPr>
              <p:cNvSpPr/>
              <p:nvPr/>
            </p:nvSpPr>
            <p:spPr>
              <a:xfrm rot="21231377">
                <a:off x="9808901" y="6728512"/>
                <a:ext cx="3225686" cy="439850"/>
              </a:xfrm>
              <a:prstGeom prst="ellipse">
                <a:avLst/>
              </a:prstGeom>
              <a:solidFill>
                <a:srgbClr val="FF3131">
                  <a:alpha val="49804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540452D-124E-43AA-90DB-2A70C53E62A2}"/>
                  </a:ext>
                </a:extLst>
              </p:cNvPr>
              <p:cNvCxnSpPr>
                <a:cxnSpLocks/>
                <a:endCxn id="33" idx="2"/>
              </p:cNvCxnSpPr>
              <p:nvPr/>
            </p:nvCxnSpPr>
            <p:spPr>
              <a:xfrm flipH="1">
                <a:off x="9818165" y="3953152"/>
                <a:ext cx="1159343" cy="316789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98860DF-3FD5-4AF5-831D-46F3C42D6BF3}"/>
                  </a:ext>
                </a:extLst>
              </p:cNvPr>
              <p:cNvCxnSpPr>
                <a:cxnSpLocks/>
                <a:endCxn id="33" idx="6"/>
              </p:cNvCxnSpPr>
              <p:nvPr/>
            </p:nvCxnSpPr>
            <p:spPr>
              <a:xfrm>
                <a:off x="10967696" y="3953152"/>
                <a:ext cx="2057627" cy="282267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6347C4-D237-4BBE-9143-1A9F96D191CF}"/>
                </a:ext>
              </a:extLst>
            </p:cNvPr>
            <p:cNvGrpSpPr/>
            <p:nvPr/>
          </p:nvGrpSpPr>
          <p:grpSpPr>
            <a:xfrm>
              <a:off x="8304444" y="3659570"/>
              <a:ext cx="5341587" cy="405380"/>
              <a:chOff x="4091056" y="3769122"/>
              <a:chExt cx="5338024" cy="40511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7CA0203-8841-4AD4-8DA8-4321C51E0DA5}"/>
                  </a:ext>
                </a:extLst>
              </p:cNvPr>
              <p:cNvGrpSpPr/>
              <p:nvPr/>
            </p:nvGrpSpPr>
            <p:grpSpPr>
              <a:xfrm>
                <a:off x="4460528" y="4115029"/>
                <a:ext cx="4590525" cy="3343"/>
                <a:chOff x="5134092" y="4134633"/>
                <a:chExt cx="4590525" cy="3343"/>
              </a:xfrm>
            </p:grpSpPr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F08EC96B-05A1-46DC-B43D-34FA1DD6A55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190598" y="4137976"/>
                  <a:ext cx="2225689" cy="0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176AFF5B-5D63-44DA-8DE8-34905895D36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5134092" y="4135355"/>
                  <a:ext cx="463978" cy="723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CE504590-3D00-4E5B-A222-7565C1FEAC1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0800000">
                  <a:off x="7498928" y="4137976"/>
                  <a:ext cx="2225689" cy="0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86E2B691-908D-4602-B8E3-F1E8F9C686C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0800000" flipV="1">
                  <a:off x="9171778" y="4134633"/>
                  <a:ext cx="463978" cy="722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03ABC72-738A-4BFE-A34D-E8A002274AF5}"/>
                  </a:ext>
                </a:extLst>
              </p:cNvPr>
              <p:cNvSpPr/>
              <p:nvPr/>
            </p:nvSpPr>
            <p:spPr>
              <a:xfrm>
                <a:off x="4091056" y="3769122"/>
                <a:ext cx="402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e</a:t>
                </a:r>
                <a:r>
                  <a:rPr lang="en-US" b="1" baseline="30000" dirty="0">
                    <a:solidFill>
                      <a:schemeClr val="accent5">
                        <a:lumMod val="75000"/>
                      </a:schemeClr>
                    </a:solidFill>
                  </a:rPr>
                  <a:t>+</a:t>
                </a:r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DF7323B-241F-4595-8764-1D8FABA38578}"/>
                  </a:ext>
                </a:extLst>
              </p:cNvPr>
              <p:cNvSpPr/>
              <p:nvPr/>
            </p:nvSpPr>
            <p:spPr>
              <a:xfrm>
                <a:off x="9064878" y="3804900"/>
                <a:ext cx="3642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e</a:t>
                </a:r>
                <a:r>
                  <a:rPr lang="en-US" b="1" baseline="30000" dirty="0">
                    <a:solidFill>
                      <a:schemeClr val="accent5">
                        <a:lumMod val="75000"/>
                      </a:schemeClr>
                    </a:solidFill>
                  </a:rPr>
                  <a:t>-</a:t>
                </a:r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EE9F77BC-79EC-4BF1-8E6B-6E7793F8A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28" y="3339496"/>
            <a:ext cx="809625" cy="37147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A608366-85C7-402C-9B55-326D7866C5F0}"/>
              </a:ext>
            </a:extLst>
          </p:cNvPr>
          <p:cNvSpPr txBox="1"/>
          <p:nvPr/>
        </p:nvSpPr>
        <p:spPr>
          <a:xfrm>
            <a:off x="1508200" y="3339496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= Energy sum of  </a:t>
            </a:r>
            <a:r>
              <a:rPr lang="en-US" sz="2000" dirty="0">
                <a:solidFill>
                  <a:schemeClr val="accent5"/>
                </a:solidFill>
              </a:rPr>
              <a:t>{Particles within acceptance 0.2</a:t>
            </a:r>
            <a:r>
              <a:rPr lang="el-GR" sz="2000" dirty="0">
                <a:solidFill>
                  <a:schemeClr val="accent5"/>
                </a:solidFill>
              </a:rPr>
              <a:t>π</a:t>
            </a:r>
            <a:r>
              <a:rPr lang="en-US" sz="2000" dirty="0">
                <a:solidFill>
                  <a:schemeClr val="accent5"/>
                </a:solidFill>
              </a:rPr>
              <a:t>&lt;</a:t>
            </a:r>
            <a:r>
              <a:rPr lang="el-GR" sz="2000" dirty="0">
                <a:solidFill>
                  <a:schemeClr val="accent5"/>
                </a:solidFill>
              </a:rPr>
              <a:t>θ</a:t>
            </a:r>
            <a:r>
              <a:rPr lang="en-US" sz="2000" dirty="0">
                <a:solidFill>
                  <a:schemeClr val="accent5"/>
                </a:solidFill>
              </a:rPr>
              <a:t>&lt;0.8</a:t>
            </a:r>
            <a:r>
              <a:rPr lang="el-GR" sz="2000" dirty="0">
                <a:solidFill>
                  <a:schemeClr val="accent5"/>
                </a:solidFill>
              </a:rPr>
              <a:t>π</a:t>
            </a:r>
            <a:r>
              <a:rPr lang="en-US" sz="2000" dirty="0">
                <a:solidFill>
                  <a:schemeClr val="accent5"/>
                </a:solidFill>
              </a:rPr>
              <a:t>} </a:t>
            </a:r>
            <a:br>
              <a:rPr lang="en-US" sz="2400" dirty="0">
                <a:solidFill>
                  <a:schemeClr val="accent5"/>
                </a:solidFill>
              </a:rPr>
            </a:b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A17498C-4BE4-4DEC-9A8A-475E18009D81}"/>
              </a:ext>
            </a:extLst>
          </p:cNvPr>
          <p:cNvSpPr txBox="1"/>
          <p:nvPr/>
        </p:nvSpPr>
        <p:spPr>
          <a:xfrm>
            <a:off x="1727261" y="3640559"/>
            <a:ext cx="1182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υ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{ Particles with angle &lt; 0.4 to axes of any jet above 5 GeV in the acceptance }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A357290-C4C2-4599-9BE4-6FA50E06D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3240" y="3376872"/>
            <a:ext cx="3786320" cy="382097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7D8B0CE-A86A-4C14-A2B9-D11D42292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520" y="4565258"/>
            <a:ext cx="809625" cy="37147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DFBD444-7270-4C86-816C-8374810F7A54}"/>
              </a:ext>
            </a:extLst>
          </p:cNvPr>
          <p:cNvSpPr txBox="1"/>
          <p:nvPr/>
        </p:nvSpPr>
        <p:spPr>
          <a:xfrm rot="16200000">
            <a:off x="9070403" y="4503575"/>
            <a:ext cx="1604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Purity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20869FF-F027-4B4A-822F-F330479F4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5037" y="6838528"/>
            <a:ext cx="80962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15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F4D29-36DF-47FD-9FEA-E7EEDE81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Leading Dijet Spectrum vs. Generators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66E5EE-482B-4B3A-88C1-93C376C4C61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889FF-0B81-434E-85EE-3882FB5DFF6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4A454B-4E1B-47D3-A223-6ED4A61F52CF}"/>
              </a:ext>
            </a:extLst>
          </p:cNvPr>
          <p:cNvSpPr txBox="1"/>
          <p:nvPr/>
        </p:nvSpPr>
        <p:spPr>
          <a:xfrm>
            <a:off x="5538445" y="933872"/>
            <a:ext cx="82791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Leading dijet energy spectrum: only include leading and </a:t>
            </a:r>
            <a:r>
              <a:rPr lang="en-US" sz="2400" dirty="0" err="1"/>
              <a:t>subleading</a:t>
            </a:r>
            <a:r>
              <a:rPr lang="en-US" sz="2400" dirty="0"/>
              <a:t> jets in the event (exclude other jets in the plot)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Suppress jets from soft emissions and combinatorial jets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measurement of “energy loss” of (anti-)quark out of the jet cone due to </a:t>
            </a:r>
            <a:r>
              <a:rPr lang="en-US" sz="2400" dirty="0" err="1"/>
              <a:t>parton</a:t>
            </a:r>
            <a:r>
              <a:rPr lang="en-US" sz="2400" dirty="0"/>
              <a:t> shower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598D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598DB"/>
                </a:solidFill>
              </a:rPr>
              <a:t>Next-to-leading logarithmic (NLL’) threshold and jet radius </a:t>
            </a:r>
            <a:r>
              <a:rPr lang="en-US" sz="2400" dirty="0" err="1">
                <a:solidFill>
                  <a:srgbClr val="3598DB"/>
                </a:solidFill>
              </a:rPr>
              <a:t>resummation</a:t>
            </a:r>
            <a:r>
              <a:rPr lang="en-US" sz="2400" dirty="0"/>
              <a:t> gives a reasonable </a:t>
            </a:r>
            <a:br>
              <a:rPr lang="en-US" sz="2400" dirty="0"/>
            </a:br>
            <a:r>
              <a:rPr lang="en-US" sz="2400" dirty="0"/>
              <a:t>description of data</a:t>
            </a:r>
            <a:endParaRPr lang="en-US" sz="2400" dirty="0">
              <a:highlight>
                <a:srgbClr val="F1C40F"/>
              </a:highlight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75A730D-89D9-46D5-859C-EC9B153D02D1}"/>
              </a:ext>
            </a:extLst>
          </p:cNvPr>
          <p:cNvGrpSpPr/>
          <p:nvPr/>
        </p:nvGrpSpPr>
        <p:grpSpPr>
          <a:xfrm>
            <a:off x="10869240" y="4473548"/>
            <a:ext cx="2416752" cy="2609298"/>
            <a:chOff x="11085264" y="4559064"/>
            <a:chExt cx="2416752" cy="260929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2DB042-73D4-425D-8CA9-CC51607C613A}"/>
                </a:ext>
              </a:extLst>
            </p:cNvPr>
            <p:cNvGrpSpPr/>
            <p:nvPr/>
          </p:nvGrpSpPr>
          <p:grpSpPr>
            <a:xfrm>
              <a:off x="11085264" y="4642511"/>
              <a:ext cx="2416752" cy="2436833"/>
              <a:chOff x="3703782" y="1291823"/>
              <a:chExt cx="5725298" cy="5772872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F9C57716-145F-440A-B0DD-C701F2A0A8BC}"/>
                  </a:ext>
                </a:extLst>
              </p:cNvPr>
              <p:cNvGrpSpPr/>
              <p:nvPr/>
            </p:nvGrpSpPr>
            <p:grpSpPr>
              <a:xfrm>
                <a:off x="4460528" y="1291823"/>
                <a:ext cx="4590525" cy="5772872"/>
                <a:chOff x="5134092" y="1311427"/>
                <a:chExt cx="4590525" cy="5772872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9BC735DB-7C9B-46F9-A843-95FDBB6148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>
                  <a:off x="5952143" y="1311427"/>
                  <a:ext cx="3329540" cy="5772872"/>
                </a:xfrm>
                <a:prstGeom prst="rect">
                  <a:avLst/>
                </a:prstGeom>
              </p:spPr>
            </p:pic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8735B20F-AF03-4AE0-B244-987F9B8B946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190598" y="4137976"/>
                  <a:ext cx="2225689" cy="0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F4842544-5F02-4F61-BA51-46327E709E6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5134092" y="4135355"/>
                  <a:ext cx="463978" cy="723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724CF2EB-CBC8-4B5A-96C6-0FDF71C039D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0800000">
                  <a:off x="7498928" y="4137976"/>
                  <a:ext cx="2225689" cy="0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id="{50EEF4AC-ECF9-495E-9511-7D8E598B549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0800000" flipV="1">
                  <a:off x="9171778" y="4134633"/>
                  <a:ext cx="463978" cy="722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44942F30-D99E-439D-9807-F196705719D2}"/>
                  </a:ext>
                </a:extLst>
              </p:cNvPr>
              <p:cNvSpPr/>
              <p:nvPr/>
            </p:nvSpPr>
            <p:spPr>
              <a:xfrm>
                <a:off x="3703782" y="3886199"/>
                <a:ext cx="402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e</a:t>
                </a:r>
                <a:r>
                  <a:rPr lang="en-US" b="1" baseline="30000" dirty="0">
                    <a:solidFill>
                      <a:schemeClr val="accent5">
                        <a:lumMod val="75000"/>
                      </a:schemeClr>
                    </a:solidFill>
                  </a:rPr>
                  <a:t>+</a:t>
                </a:r>
                <a:endParaRPr lang="en-US" dirty="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5CA3694-5E50-4E3E-AF5E-AC74789B2A65}"/>
                  </a:ext>
                </a:extLst>
              </p:cNvPr>
              <p:cNvSpPr/>
              <p:nvPr/>
            </p:nvSpPr>
            <p:spPr>
              <a:xfrm>
                <a:off x="9064878" y="3804900"/>
                <a:ext cx="3642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e</a:t>
                </a:r>
                <a:r>
                  <a:rPr lang="en-US" b="1" baseline="30000" dirty="0">
                    <a:solidFill>
                      <a:schemeClr val="accent5">
                        <a:lumMod val="75000"/>
                      </a:schemeClr>
                    </a:solidFill>
                  </a:rPr>
                  <a:t>-</a:t>
                </a: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B4C78CF-C89D-47D4-A768-0D4E04EF043B}"/>
                </a:ext>
              </a:extLst>
            </p:cNvPr>
            <p:cNvSpPr/>
            <p:nvPr/>
          </p:nvSpPr>
          <p:spPr>
            <a:xfrm rot="20980253">
              <a:off x="11610767" y="4584923"/>
              <a:ext cx="1204330" cy="164221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267AA85-F652-4F64-BCFF-6AD35D3E2060}"/>
                </a:ext>
              </a:extLst>
            </p:cNvPr>
            <p:cNvCxnSpPr>
              <a:cxnSpLocks/>
            </p:cNvCxnSpPr>
            <p:nvPr/>
          </p:nvCxnSpPr>
          <p:spPr>
            <a:xfrm>
              <a:off x="11624665" y="4775003"/>
              <a:ext cx="747530" cy="10592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6C29DD3-FBDE-494D-BCE6-1626FD27F3F5}"/>
                </a:ext>
              </a:extLst>
            </p:cNvPr>
            <p:cNvCxnSpPr>
              <a:cxnSpLocks/>
              <a:stCxn id="28" idx="6"/>
            </p:cNvCxnSpPr>
            <p:nvPr/>
          </p:nvCxnSpPr>
          <p:spPr>
            <a:xfrm flipH="1">
              <a:off x="12386918" y="4559064"/>
              <a:ext cx="418420" cy="12565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02EB760-2F1D-4901-907C-D78B274CCE8C}"/>
                </a:ext>
              </a:extLst>
            </p:cNvPr>
            <p:cNvSpPr/>
            <p:nvPr/>
          </p:nvSpPr>
          <p:spPr>
            <a:xfrm rot="2311957">
              <a:off x="12912999" y="4848041"/>
              <a:ext cx="457046" cy="62322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72C2DBF-960C-420C-B314-7C2FBF2167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2167" y="4775003"/>
              <a:ext cx="562631" cy="10405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B74F46D-E47A-4080-9CF4-7DF94CA0D0D2}"/>
                </a:ext>
              </a:extLst>
            </p:cNvPr>
            <p:cNvCxnSpPr>
              <a:cxnSpLocks/>
              <a:stCxn id="34" idx="6"/>
            </p:cNvCxnSpPr>
            <p:nvPr/>
          </p:nvCxnSpPr>
          <p:spPr>
            <a:xfrm flipH="1">
              <a:off x="12365430" y="5021563"/>
              <a:ext cx="954854" cy="794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543A10F-2877-4AC5-9AEB-B611A9B9EB04}"/>
                </a:ext>
              </a:extLst>
            </p:cNvPr>
            <p:cNvSpPr/>
            <p:nvPr/>
          </p:nvSpPr>
          <p:spPr>
            <a:xfrm rot="21231377">
              <a:off x="11883374" y="6982817"/>
              <a:ext cx="1360712" cy="18554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235C23E-8C69-4592-8AEC-25F3717A6AA9}"/>
                </a:ext>
              </a:extLst>
            </p:cNvPr>
            <p:cNvCxnSpPr>
              <a:cxnSpLocks/>
              <a:endCxn id="40" idx="2"/>
            </p:cNvCxnSpPr>
            <p:nvPr/>
          </p:nvCxnSpPr>
          <p:spPr>
            <a:xfrm flipH="1">
              <a:off x="11887282" y="5812069"/>
              <a:ext cx="489053" cy="13363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DFE2344-C317-4F1C-AEF4-6AB9C64512DA}"/>
                </a:ext>
              </a:extLst>
            </p:cNvPr>
            <p:cNvCxnSpPr>
              <a:cxnSpLocks/>
              <a:endCxn id="40" idx="6"/>
            </p:cNvCxnSpPr>
            <p:nvPr/>
          </p:nvCxnSpPr>
          <p:spPr>
            <a:xfrm>
              <a:off x="12372196" y="5812069"/>
              <a:ext cx="867982" cy="11907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FCF0C2A3-1D8A-46BC-BE7E-A2780DF3EA32}"/>
              </a:ext>
            </a:extLst>
          </p:cNvPr>
          <p:cNvSpPr/>
          <p:nvPr/>
        </p:nvSpPr>
        <p:spPr>
          <a:xfrm>
            <a:off x="12583081" y="4753481"/>
            <a:ext cx="576064" cy="576064"/>
          </a:xfrm>
          <a:prstGeom prst="mathMultiply">
            <a:avLst>
              <a:gd name="adj1" fmla="val 11070"/>
            </a:avLst>
          </a:prstGeom>
          <a:solidFill>
            <a:srgbClr val="E74A39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A865A8D-2C90-4D0D-AA26-0A39484E6C38}"/>
              </a:ext>
            </a:extLst>
          </p:cNvPr>
          <p:cNvGrpSpPr/>
          <p:nvPr/>
        </p:nvGrpSpPr>
        <p:grpSpPr>
          <a:xfrm>
            <a:off x="7472004" y="5049564"/>
            <a:ext cx="1923879" cy="1303979"/>
            <a:chOff x="1868241" y="2488432"/>
            <a:chExt cx="3168351" cy="214746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F441AF8-E116-4E82-BED2-53E309990E7F}"/>
                </a:ext>
              </a:extLst>
            </p:cNvPr>
            <p:cNvGrpSpPr/>
            <p:nvPr/>
          </p:nvGrpSpPr>
          <p:grpSpPr>
            <a:xfrm>
              <a:off x="2327251" y="2923457"/>
              <a:ext cx="2277104" cy="1335254"/>
              <a:chOff x="2004864" y="2656062"/>
              <a:chExt cx="5904656" cy="3462386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6738E78C-6D46-41C0-A935-00E3B7274514}"/>
                  </a:ext>
                </a:extLst>
              </p:cNvPr>
              <p:cNvCxnSpPr/>
              <p:nvPr/>
            </p:nvCxnSpPr>
            <p:spPr>
              <a:xfrm flipV="1">
                <a:off x="2004864" y="4390256"/>
                <a:ext cx="1728192" cy="172819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ED0BAD92-E395-4020-8DE7-B9249262D7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04864" y="5182344"/>
                <a:ext cx="936104" cy="936104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E9492C06-F1AD-41BD-8031-AB98B4FE58F6}"/>
                  </a:ext>
                </a:extLst>
              </p:cNvPr>
              <p:cNvGrpSpPr/>
              <p:nvPr/>
            </p:nvGrpSpPr>
            <p:grpSpPr>
              <a:xfrm rot="16200000">
                <a:off x="2004864" y="2656062"/>
                <a:ext cx="1728192" cy="1728192"/>
                <a:chOff x="2157264" y="4542656"/>
                <a:chExt cx="1728192" cy="1728192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03D0287B-8682-4A00-B446-C81D4EB62CB3}"/>
                    </a:ext>
                  </a:extLst>
                </p:cNvPr>
                <p:cNvCxnSpPr/>
                <p:nvPr/>
              </p:nvCxnSpPr>
              <p:spPr>
                <a:xfrm flipV="1">
                  <a:off x="2157264" y="4542656"/>
                  <a:ext cx="1728192" cy="1728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5E74C49C-2177-49D8-8142-6EF04AB9DC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57264" y="5334744"/>
                  <a:ext cx="936104" cy="9361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9CA2BFA9-E27D-457A-839C-E4504C763BCA}"/>
                  </a:ext>
                </a:extLst>
              </p:cNvPr>
              <p:cNvGrpSpPr/>
              <p:nvPr/>
            </p:nvGrpSpPr>
            <p:grpSpPr>
              <a:xfrm rot="10800000">
                <a:off x="6181328" y="2656062"/>
                <a:ext cx="1728192" cy="1728192"/>
                <a:chOff x="2157264" y="4542656"/>
                <a:chExt cx="1728192" cy="1728192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FB64F6AE-15F0-4E9A-B111-BFCF1C2AC545}"/>
                    </a:ext>
                  </a:extLst>
                </p:cNvPr>
                <p:cNvCxnSpPr/>
                <p:nvPr/>
              </p:nvCxnSpPr>
              <p:spPr>
                <a:xfrm flipV="1">
                  <a:off x="2157264" y="4542656"/>
                  <a:ext cx="1728192" cy="1728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F8F61B51-C615-46C3-879E-4D54B6BB2A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57264" y="5334744"/>
                  <a:ext cx="936104" cy="9361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563EB035-24A9-43D7-B33E-BD1B0F68FA58}"/>
                  </a:ext>
                </a:extLst>
              </p:cNvPr>
              <p:cNvGrpSpPr/>
              <p:nvPr/>
            </p:nvGrpSpPr>
            <p:grpSpPr>
              <a:xfrm rot="5400000">
                <a:off x="6181328" y="4390256"/>
                <a:ext cx="1728192" cy="1728192"/>
                <a:chOff x="2157264" y="4542656"/>
                <a:chExt cx="1728192" cy="1728192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AF084C43-F240-4F0A-9361-5179AECA8173}"/>
                    </a:ext>
                  </a:extLst>
                </p:cNvPr>
                <p:cNvCxnSpPr/>
                <p:nvPr/>
              </p:nvCxnSpPr>
              <p:spPr>
                <a:xfrm flipV="1">
                  <a:off x="2157264" y="4542656"/>
                  <a:ext cx="1728192" cy="1728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DB44FD61-3B10-4C5E-85A9-46ABE26E8A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57264" y="5334744"/>
                  <a:ext cx="936104" cy="9361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B994870E-D962-4B3F-8C99-1417426E8F8B}"/>
                      </a:ext>
                    </a:extLst>
                  </p14:cNvPr>
                  <p14:cNvContentPartPr/>
                  <p14:nvPr/>
                </p14:nvContentPartPr>
                <p14:xfrm rot="10800000">
                  <a:off x="3754587" y="4102224"/>
                  <a:ext cx="2426738" cy="289466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9A836C6B-31DE-470C-B5AD-81E98DDE42C3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10800000">
                    <a:off x="3717267" y="4064994"/>
                    <a:ext cx="2499512" cy="362065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0D1EA937-B2DD-4665-9A2A-F63DA0CC36F7}"/>
                    </a:ext>
                  </a:extLst>
                </p:cNvPr>
                <p:cNvSpPr txBox="1"/>
                <p:nvPr/>
              </p:nvSpPr>
              <p:spPr>
                <a:xfrm>
                  <a:off x="3080392" y="3784576"/>
                  <a:ext cx="92858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0D1EA937-B2DD-4665-9A2A-F63DA0CC36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0392" y="3784576"/>
                  <a:ext cx="928588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2151" r="-49462" b="-97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BBB9896-849C-4DF4-A64E-AC08BBC450CD}"/>
                    </a:ext>
                  </a:extLst>
                </p:cNvPr>
                <p:cNvSpPr txBox="1"/>
                <p:nvPr/>
              </p:nvSpPr>
              <p:spPr>
                <a:xfrm>
                  <a:off x="1868241" y="2518049"/>
                  <a:ext cx="6146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BBB9896-849C-4DF4-A64E-AC08BBC450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8241" y="2518049"/>
                  <a:ext cx="614655" cy="461665"/>
                </a:xfrm>
                <a:prstGeom prst="rect">
                  <a:avLst/>
                </a:prstGeom>
                <a:blipFill>
                  <a:blip r:embed="rId8"/>
                  <a:stretch>
                    <a:fillRect r="-34426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D605A46A-0194-4754-9551-ECE1417A91E0}"/>
                    </a:ext>
                  </a:extLst>
                </p:cNvPr>
                <p:cNvSpPr txBox="1"/>
                <p:nvPr/>
              </p:nvSpPr>
              <p:spPr>
                <a:xfrm>
                  <a:off x="1868241" y="4174233"/>
                  <a:ext cx="6146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D605A46A-0194-4754-9551-ECE1417A91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8241" y="4174233"/>
                  <a:ext cx="614655" cy="461665"/>
                </a:xfrm>
                <a:prstGeom prst="rect">
                  <a:avLst/>
                </a:prstGeom>
                <a:blipFill>
                  <a:blip r:embed="rId9"/>
                  <a:stretch>
                    <a:fillRect r="-24590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6EB06387-DB36-4E36-84B4-1E04494D39B2}"/>
                    </a:ext>
                  </a:extLst>
                </p:cNvPr>
                <p:cNvSpPr txBox="1"/>
                <p:nvPr/>
              </p:nvSpPr>
              <p:spPr>
                <a:xfrm>
                  <a:off x="4592560" y="2488432"/>
                  <a:ext cx="4440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6EB06387-DB36-4E36-84B4-1E04494D39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560" y="2488432"/>
                  <a:ext cx="444032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6818" r="-36364" b="-86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2EE1DCC-D8EC-43DD-B307-C5DBECE018C1}"/>
                    </a:ext>
                  </a:extLst>
                </p:cNvPr>
                <p:cNvSpPr txBox="1"/>
                <p:nvPr/>
              </p:nvSpPr>
              <p:spPr>
                <a:xfrm>
                  <a:off x="4580576" y="4144616"/>
                  <a:ext cx="4440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2EE1DCC-D8EC-43DD-B307-C5DBECE018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0576" y="4144616"/>
                  <a:ext cx="444032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6818" r="-36364" b="-86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E037DC7-7698-414E-943A-22532ABD1088}"/>
              </a:ext>
            </a:extLst>
          </p:cNvPr>
          <p:cNvSpPr/>
          <p:nvPr/>
        </p:nvSpPr>
        <p:spPr>
          <a:xfrm>
            <a:off x="4946806" y="6800642"/>
            <a:ext cx="6560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698DA"/>
                </a:solidFill>
              </a:rPr>
              <a:t>**NLL’+R calculation from Duff Neill, Felix Ringer, Nobuo Sato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19226A-5062-4291-898C-2D12E818AB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818" y="812477"/>
            <a:ext cx="4950774" cy="645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11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A0F09-1FA7-4FA9-BF72-A9E84FA3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Leading Dijet Energy Spectrum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E8FC80-0C3D-4018-8A4C-F00D41A2817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D80E7-3516-42DB-8547-555144339B0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Jets from ALEPH archived data and comparison to CMS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7D75E5-2B9D-4534-92FE-444311AA0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74" y="861864"/>
            <a:ext cx="4917126" cy="6408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46859F-7BB6-4ECA-9A11-72CE74E0EB68}"/>
              </a:ext>
            </a:extLst>
          </p:cNvPr>
          <p:cNvSpPr txBox="1"/>
          <p:nvPr/>
        </p:nvSpPr>
        <p:spPr>
          <a:xfrm>
            <a:off x="5538445" y="933872"/>
            <a:ext cx="82791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Sum of leading dijet energy (</a:t>
            </a:r>
            <a:r>
              <a:rPr lang="en-US" sz="2400" b="1" dirty="0">
                <a:solidFill>
                  <a:schemeClr val="accent2"/>
                </a:solidFill>
              </a:rPr>
              <a:t>sum E</a:t>
            </a:r>
            <a:r>
              <a:rPr lang="en-US" sz="2400" dirty="0">
                <a:solidFill>
                  <a:schemeClr val="accent2"/>
                </a:solidFill>
              </a:rPr>
              <a:t> = E</a:t>
            </a:r>
            <a:r>
              <a:rPr lang="en-US" sz="2400" baseline="-25000" dirty="0">
                <a:solidFill>
                  <a:schemeClr val="accent2"/>
                </a:solidFill>
              </a:rPr>
              <a:t>1</a:t>
            </a:r>
            <a:r>
              <a:rPr lang="en-US" sz="2400" dirty="0">
                <a:solidFill>
                  <a:schemeClr val="accent2"/>
                </a:solidFill>
              </a:rPr>
              <a:t>+E</a:t>
            </a:r>
            <a:r>
              <a:rPr lang="en-US" sz="2400" baseline="-25000" dirty="0">
                <a:solidFill>
                  <a:schemeClr val="accent2"/>
                </a:solidFill>
              </a:rPr>
              <a:t>2</a:t>
            </a:r>
            <a:r>
              <a:rPr lang="en-US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Suppress jets from soft emissions and combinatorial jets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measurement of “energy loss” of (anti-)quark out of the jet cone due to </a:t>
            </a:r>
            <a:r>
              <a:rPr lang="en-US" sz="2400" dirty="0" err="1"/>
              <a:t>parton</a:t>
            </a:r>
            <a:r>
              <a:rPr lang="en-US" sz="2400" dirty="0"/>
              <a:t> shower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Generators capture general features of </a:t>
            </a:r>
            <a:r>
              <a:rPr lang="en-US" sz="2400" b="1" dirty="0">
                <a:highlight>
                  <a:srgbClr val="F1C40F"/>
                </a:highlight>
              </a:rPr>
              <a:t>data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598D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highlight>
                <a:srgbClr val="F1C40F"/>
              </a:highlight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695640-7598-4FD1-8F84-21AEBA0448AE}"/>
              </a:ext>
            </a:extLst>
          </p:cNvPr>
          <p:cNvGrpSpPr/>
          <p:nvPr/>
        </p:nvGrpSpPr>
        <p:grpSpPr>
          <a:xfrm>
            <a:off x="10869240" y="4473548"/>
            <a:ext cx="2416752" cy="2609298"/>
            <a:chOff x="11085264" y="4559064"/>
            <a:chExt cx="2416752" cy="260929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F88BD8-E982-4A67-A938-7572E88CC588}"/>
                </a:ext>
              </a:extLst>
            </p:cNvPr>
            <p:cNvGrpSpPr/>
            <p:nvPr/>
          </p:nvGrpSpPr>
          <p:grpSpPr>
            <a:xfrm>
              <a:off x="11085264" y="4642511"/>
              <a:ext cx="2416752" cy="2436833"/>
              <a:chOff x="3703782" y="1291823"/>
              <a:chExt cx="5725298" cy="577287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B3285EA-E95C-4F4E-A8E1-6EF2B75916F9}"/>
                  </a:ext>
                </a:extLst>
              </p:cNvPr>
              <p:cNvGrpSpPr/>
              <p:nvPr/>
            </p:nvGrpSpPr>
            <p:grpSpPr>
              <a:xfrm>
                <a:off x="4460528" y="1291823"/>
                <a:ext cx="4590525" cy="5772872"/>
                <a:chOff x="5134092" y="1311427"/>
                <a:chExt cx="4590525" cy="5772872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2FFB1821-FEFD-4F72-9B9A-EB4C88EF1B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0800000">
                  <a:off x="5952143" y="1311427"/>
                  <a:ext cx="3329540" cy="5772872"/>
                </a:xfrm>
                <a:prstGeom prst="rect">
                  <a:avLst/>
                </a:prstGeom>
              </p:spPr>
            </p:pic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73B7F839-F3B7-40B3-BD2C-6BFEBE75BE8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190598" y="4137976"/>
                  <a:ext cx="2225689" cy="0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1F3F86E6-2E42-4E71-803F-60153A9346E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5134092" y="4135355"/>
                  <a:ext cx="463978" cy="723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7F158DC4-4EF3-447A-81D1-9BBE1479530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0800000">
                  <a:off x="7498928" y="4137976"/>
                  <a:ext cx="2225689" cy="0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299A6E13-B747-47FC-826E-5336759B3E2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0800000" flipV="1">
                  <a:off x="9171778" y="4134633"/>
                  <a:ext cx="463978" cy="722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502E406-EE55-4806-81C8-905AD16173AD}"/>
                  </a:ext>
                </a:extLst>
              </p:cNvPr>
              <p:cNvSpPr/>
              <p:nvPr/>
            </p:nvSpPr>
            <p:spPr>
              <a:xfrm>
                <a:off x="3703782" y="3886199"/>
                <a:ext cx="402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e</a:t>
                </a:r>
                <a:r>
                  <a:rPr lang="en-US" b="1" baseline="30000" dirty="0">
                    <a:solidFill>
                      <a:schemeClr val="accent5">
                        <a:lumMod val="75000"/>
                      </a:schemeClr>
                    </a:solidFill>
                  </a:rPr>
                  <a:t>+</a:t>
                </a:r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6D6E4B7-339A-48D8-89DF-C836F8CB3811}"/>
                  </a:ext>
                </a:extLst>
              </p:cNvPr>
              <p:cNvSpPr/>
              <p:nvPr/>
            </p:nvSpPr>
            <p:spPr>
              <a:xfrm>
                <a:off x="9064878" y="3804900"/>
                <a:ext cx="3642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e</a:t>
                </a:r>
                <a:r>
                  <a:rPr lang="en-US" b="1" baseline="30000" dirty="0">
                    <a:solidFill>
                      <a:schemeClr val="accent5">
                        <a:lumMod val="75000"/>
                      </a:schemeClr>
                    </a:solidFill>
                  </a:rPr>
                  <a:t>-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746A28B-0C99-4FCA-A603-831A73CE442F}"/>
                </a:ext>
              </a:extLst>
            </p:cNvPr>
            <p:cNvSpPr/>
            <p:nvPr/>
          </p:nvSpPr>
          <p:spPr>
            <a:xfrm rot="20980253">
              <a:off x="11610767" y="4584923"/>
              <a:ext cx="1204330" cy="164221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08986F4-DFC5-4730-9A2F-95C30FAEE5D4}"/>
                </a:ext>
              </a:extLst>
            </p:cNvPr>
            <p:cNvCxnSpPr>
              <a:cxnSpLocks/>
            </p:cNvCxnSpPr>
            <p:nvPr/>
          </p:nvCxnSpPr>
          <p:spPr>
            <a:xfrm>
              <a:off x="11624665" y="4775003"/>
              <a:ext cx="747530" cy="10592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196338D-5222-4904-8B9A-C82CCA4E5A38}"/>
                </a:ext>
              </a:extLst>
            </p:cNvPr>
            <p:cNvCxnSpPr>
              <a:cxnSpLocks/>
              <a:stCxn id="9" idx="6"/>
            </p:cNvCxnSpPr>
            <p:nvPr/>
          </p:nvCxnSpPr>
          <p:spPr>
            <a:xfrm flipH="1">
              <a:off x="12386918" y="4559064"/>
              <a:ext cx="418420" cy="12565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052058F-62F9-4F1C-A701-E93ED9B0A1B7}"/>
                </a:ext>
              </a:extLst>
            </p:cNvPr>
            <p:cNvSpPr/>
            <p:nvPr/>
          </p:nvSpPr>
          <p:spPr>
            <a:xfrm rot="2311957">
              <a:off x="12912999" y="4848041"/>
              <a:ext cx="457046" cy="62322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76D7BDB-0579-4E4C-A7A5-93CAC865E2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2167" y="4775003"/>
              <a:ext cx="562631" cy="10405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DB9F6BF-B0A5-4EFE-88B8-0C0A77A1591F}"/>
                </a:ext>
              </a:extLst>
            </p:cNvPr>
            <p:cNvCxnSpPr>
              <a:cxnSpLocks/>
              <a:stCxn id="12" idx="6"/>
            </p:cNvCxnSpPr>
            <p:nvPr/>
          </p:nvCxnSpPr>
          <p:spPr>
            <a:xfrm flipH="1">
              <a:off x="12365430" y="5021563"/>
              <a:ext cx="954854" cy="794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D384E49-CB70-4F37-8734-3D851CD4F893}"/>
                </a:ext>
              </a:extLst>
            </p:cNvPr>
            <p:cNvSpPr/>
            <p:nvPr/>
          </p:nvSpPr>
          <p:spPr>
            <a:xfrm rot="21231377">
              <a:off x="11883374" y="6982817"/>
              <a:ext cx="1360712" cy="18554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C6A1D87-2B4E-4344-B364-7E70A4A124DA}"/>
                </a:ext>
              </a:extLst>
            </p:cNvPr>
            <p:cNvCxnSpPr>
              <a:cxnSpLocks/>
              <a:endCxn id="15" idx="2"/>
            </p:cNvCxnSpPr>
            <p:nvPr/>
          </p:nvCxnSpPr>
          <p:spPr>
            <a:xfrm flipH="1">
              <a:off x="11887282" y="5812069"/>
              <a:ext cx="489053" cy="13363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8A60B82-3AC9-4141-AE36-784C11333E1D}"/>
                </a:ext>
              </a:extLst>
            </p:cNvPr>
            <p:cNvCxnSpPr>
              <a:cxnSpLocks/>
              <a:endCxn id="15" idx="6"/>
            </p:cNvCxnSpPr>
            <p:nvPr/>
          </p:nvCxnSpPr>
          <p:spPr>
            <a:xfrm>
              <a:off x="12372196" y="5812069"/>
              <a:ext cx="867982" cy="11907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id="{6EF074AC-933C-4A48-82F5-DC5AD0CD5959}"/>
              </a:ext>
            </a:extLst>
          </p:cNvPr>
          <p:cNvSpPr/>
          <p:nvPr/>
        </p:nvSpPr>
        <p:spPr>
          <a:xfrm>
            <a:off x="12583081" y="4753481"/>
            <a:ext cx="576064" cy="576064"/>
          </a:xfrm>
          <a:prstGeom prst="mathMultiply">
            <a:avLst>
              <a:gd name="adj1" fmla="val 11070"/>
            </a:avLst>
          </a:prstGeom>
          <a:solidFill>
            <a:srgbClr val="E74A39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971A2D-3FC9-4D14-AA7A-99FDFAA5B22C}"/>
              </a:ext>
            </a:extLst>
          </p:cNvPr>
          <p:cNvGrpSpPr/>
          <p:nvPr/>
        </p:nvGrpSpPr>
        <p:grpSpPr>
          <a:xfrm>
            <a:off x="7472004" y="5049564"/>
            <a:ext cx="1923879" cy="1303979"/>
            <a:chOff x="1868241" y="2488432"/>
            <a:chExt cx="3168351" cy="214746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BEF2927-FB21-40AE-8C08-DE41E28EBF80}"/>
                </a:ext>
              </a:extLst>
            </p:cNvPr>
            <p:cNvGrpSpPr/>
            <p:nvPr/>
          </p:nvGrpSpPr>
          <p:grpSpPr>
            <a:xfrm>
              <a:off x="2327251" y="2923457"/>
              <a:ext cx="2277104" cy="1335254"/>
              <a:chOff x="2004864" y="2656062"/>
              <a:chExt cx="5904656" cy="3462386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D49C4ED-6BF2-4257-93E2-5AF7B7AC6BF9}"/>
                  </a:ext>
                </a:extLst>
              </p:cNvPr>
              <p:cNvCxnSpPr/>
              <p:nvPr/>
            </p:nvCxnSpPr>
            <p:spPr>
              <a:xfrm flipV="1">
                <a:off x="2004864" y="4390256"/>
                <a:ext cx="1728192" cy="172819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9CB4C64-9A29-4FC2-8873-466A311E9A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04864" y="5182344"/>
                <a:ext cx="936104" cy="936104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FE4EF9E9-1530-43B9-AF5F-7EE2476E725E}"/>
                  </a:ext>
                </a:extLst>
              </p:cNvPr>
              <p:cNvGrpSpPr/>
              <p:nvPr/>
            </p:nvGrpSpPr>
            <p:grpSpPr>
              <a:xfrm rot="16200000">
                <a:off x="2004864" y="2656062"/>
                <a:ext cx="1728192" cy="1728192"/>
                <a:chOff x="2157264" y="4542656"/>
                <a:chExt cx="1728192" cy="1728192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D04393D6-9518-4AD1-90EB-108243D490E4}"/>
                    </a:ext>
                  </a:extLst>
                </p:cNvPr>
                <p:cNvCxnSpPr/>
                <p:nvPr/>
              </p:nvCxnSpPr>
              <p:spPr>
                <a:xfrm flipV="1">
                  <a:off x="2157264" y="4542656"/>
                  <a:ext cx="1728192" cy="1728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C2ADD9F8-B688-4F17-A125-A8E865D076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57264" y="5334744"/>
                  <a:ext cx="936104" cy="9361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BEE1EF57-A463-4E5F-8A2C-F31C34FD84A6}"/>
                  </a:ext>
                </a:extLst>
              </p:cNvPr>
              <p:cNvGrpSpPr/>
              <p:nvPr/>
            </p:nvGrpSpPr>
            <p:grpSpPr>
              <a:xfrm rot="10800000">
                <a:off x="6181328" y="2656062"/>
                <a:ext cx="1728192" cy="1728192"/>
                <a:chOff x="2157264" y="4542656"/>
                <a:chExt cx="1728192" cy="1728192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D812ED23-E597-4B91-9182-30F2C3968263}"/>
                    </a:ext>
                  </a:extLst>
                </p:cNvPr>
                <p:cNvCxnSpPr/>
                <p:nvPr/>
              </p:nvCxnSpPr>
              <p:spPr>
                <a:xfrm flipV="1">
                  <a:off x="2157264" y="4542656"/>
                  <a:ext cx="1728192" cy="1728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417085C6-BB77-45F9-91DE-595BD457B2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57264" y="5334744"/>
                  <a:ext cx="936104" cy="9361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2F6967C2-3C1D-442E-BF97-0E062BE2C3A2}"/>
                  </a:ext>
                </a:extLst>
              </p:cNvPr>
              <p:cNvGrpSpPr/>
              <p:nvPr/>
            </p:nvGrpSpPr>
            <p:grpSpPr>
              <a:xfrm rot="5400000">
                <a:off x="6181328" y="4390256"/>
                <a:ext cx="1728192" cy="1728192"/>
                <a:chOff x="2157264" y="4542656"/>
                <a:chExt cx="1728192" cy="1728192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1AF32C84-12AE-4BEC-A991-B3DF09845852}"/>
                    </a:ext>
                  </a:extLst>
                </p:cNvPr>
                <p:cNvCxnSpPr/>
                <p:nvPr/>
              </p:nvCxnSpPr>
              <p:spPr>
                <a:xfrm flipV="1">
                  <a:off x="2157264" y="4542656"/>
                  <a:ext cx="1728192" cy="1728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BE100A52-9E13-4471-9BC6-FAECB61A68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57264" y="5334744"/>
                  <a:ext cx="936104" cy="9361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D7AF30DB-9BF7-4BD0-9441-98E7985273EA}"/>
                      </a:ext>
                    </a:extLst>
                  </p14:cNvPr>
                  <p14:cNvContentPartPr/>
                  <p14:nvPr/>
                </p14:nvContentPartPr>
                <p14:xfrm rot="10800000">
                  <a:off x="3754587" y="4102224"/>
                  <a:ext cx="2426738" cy="289466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9A836C6B-31DE-470C-B5AD-81E98DDE42C3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10800000">
                    <a:off x="3717267" y="4064994"/>
                    <a:ext cx="2499512" cy="362065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C23AED2B-EDF0-4E24-A5E2-D88B6C1348D4}"/>
                    </a:ext>
                  </a:extLst>
                </p:cNvPr>
                <p:cNvSpPr txBox="1"/>
                <p:nvPr/>
              </p:nvSpPr>
              <p:spPr>
                <a:xfrm>
                  <a:off x="3080392" y="3784576"/>
                  <a:ext cx="92858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0D1EA937-B2DD-4665-9A2A-F63DA0CC36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0392" y="3784576"/>
                  <a:ext cx="928588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2151" r="-49462" b="-97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7FB7448-AE1F-4AC3-B2DC-EF9F72B378F4}"/>
                    </a:ext>
                  </a:extLst>
                </p:cNvPr>
                <p:cNvSpPr txBox="1"/>
                <p:nvPr/>
              </p:nvSpPr>
              <p:spPr>
                <a:xfrm>
                  <a:off x="1868241" y="2518049"/>
                  <a:ext cx="6146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BBB9896-849C-4DF4-A64E-AC08BBC450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8241" y="2518049"/>
                  <a:ext cx="614655" cy="461665"/>
                </a:xfrm>
                <a:prstGeom prst="rect">
                  <a:avLst/>
                </a:prstGeom>
                <a:blipFill>
                  <a:blip r:embed="rId8"/>
                  <a:stretch>
                    <a:fillRect r="-34426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EC27090-159F-4DC3-BC91-EE8015739595}"/>
                    </a:ext>
                  </a:extLst>
                </p:cNvPr>
                <p:cNvSpPr txBox="1"/>
                <p:nvPr/>
              </p:nvSpPr>
              <p:spPr>
                <a:xfrm>
                  <a:off x="1868241" y="4174233"/>
                  <a:ext cx="6146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D605A46A-0194-4754-9551-ECE1417A91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8241" y="4174233"/>
                  <a:ext cx="614655" cy="461665"/>
                </a:xfrm>
                <a:prstGeom prst="rect">
                  <a:avLst/>
                </a:prstGeom>
                <a:blipFill>
                  <a:blip r:embed="rId9"/>
                  <a:stretch>
                    <a:fillRect r="-24590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D5CBA94-2702-4E2D-85C2-C7217FC52D08}"/>
                    </a:ext>
                  </a:extLst>
                </p:cNvPr>
                <p:cNvSpPr txBox="1"/>
                <p:nvPr/>
              </p:nvSpPr>
              <p:spPr>
                <a:xfrm>
                  <a:off x="4592560" y="2488432"/>
                  <a:ext cx="4440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6EB06387-DB36-4E36-84B4-1E04494D39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560" y="2488432"/>
                  <a:ext cx="444032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6818" r="-36364" b="-86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6205F92-C00B-4E1D-8DE8-71729063A810}"/>
                    </a:ext>
                  </a:extLst>
                </p:cNvPr>
                <p:cNvSpPr txBox="1"/>
                <p:nvPr/>
              </p:nvSpPr>
              <p:spPr>
                <a:xfrm>
                  <a:off x="4580576" y="4144616"/>
                  <a:ext cx="4440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2EE1DCC-D8EC-43DD-B307-C5DBECE018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0576" y="4144616"/>
                  <a:ext cx="444032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6818" r="-36364" b="-86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293617F-2865-48C4-AD1E-780954DE38E1}"/>
              </a:ext>
            </a:extLst>
          </p:cNvPr>
          <p:cNvSpPr txBox="1"/>
          <p:nvPr/>
        </p:nvSpPr>
        <p:spPr>
          <a:xfrm>
            <a:off x="11671258" y="403021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E</a:t>
            </a:r>
            <a:r>
              <a:rPr lang="en-US" b="1" baseline="-250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8E0C34-34DE-4084-98AC-28B906942190}"/>
              </a:ext>
            </a:extLst>
          </p:cNvPr>
          <p:cNvSpPr txBox="1"/>
          <p:nvPr/>
        </p:nvSpPr>
        <p:spPr>
          <a:xfrm>
            <a:off x="12997352" y="6744384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E</a:t>
            </a:r>
            <a:r>
              <a:rPr lang="en-US" b="1" baseline="-25000" dirty="0">
                <a:solidFill>
                  <a:schemeClr val="accent2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03964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Groomed Jet Substructure with Soft Drop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EB5130F-021F-4875-8AF8-14EFF7E349F4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4294967295"/>
          </p:nvPr>
        </p:nvSpPr>
        <p:spPr>
          <a:xfrm>
            <a:off x="0" y="790575"/>
            <a:ext cx="12209463" cy="5583238"/>
          </a:xfrm>
        </p:spPr>
        <p:txBody>
          <a:bodyPr/>
          <a:lstStyle/>
          <a:p>
            <a:r>
              <a:rPr lang="en-US" sz="2400" dirty="0"/>
              <a:t>Jet grooming: design observables </a:t>
            </a:r>
            <a:r>
              <a:rPr lang="en-US" sz="2400" b="1" dirty="0"/>
              <a:t>sensitive to different phase space</a:t>
            </a:r>
          </a:p>
          <a:p>
            <a:pPr lvl="1"/>
            <a:r>
              <a:rPr lang="en-US" altLang="zh-TW" sz="2000" dirty="0"/>
              <a:t>Re-</a:t>
            </a:r>
            <a:r>
              <a:rPr lang="en-US" sz="2000" dirty="0"/>
              <a:t>clustering with Cambridge-Aachen algorithm and grooming with a soft drop algorithm: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l-GR" sz="2000" dirty="0"/>
              <a:t>θ</a:t>
            </a:r>
            <a:r>
              <a:rPr lang="en-US" sz="2000" baseline="-25000" dirty="0"/>
              <a:t>12</a:t>
            </a:r>
            <a:r>
              <a:rPr lang="en-US" sz="2000" dirty="0"/>
              <a:t> is the </a:t>
            </a:r>
            <a:r>
              <a:rPr lang="en-US" sz="2000" b="1" dirty="0"/>
              <a:t>actual opening angle </a:t>
            </a:r>
            <a:r>
              <a:rPr lang="en-US" sz="2000" dirty="0"/>
              <a:t>between 1</a:t>
            </a:r>
            <a:r>
              <a:rPr lang="en-US" sz="2000" baseline="30000" dirty="0"/>
              <a:t>st</a:t>
            </a:r>
            <a:r>
              <a:rPr lang="en-US" sz="2000" dirty="0"/>
              <a:t>  and 2</a:t>
            </a:r>
            <a:r>
              <a:rPr lang="en-US" sz="2000" baseline="30000" dirty="0"/>
              <a:t>nd</a:t>
            </a:r>
            <a:r>
              <a:rPr lang="en-US" sz="2000" dirty="0"/>
              <a:t>  </a:t>
            </a:r>
            <a:r>
              <a:rPr lang="en-US" sz="2000" dirty="0" err="1"/>
              <a:t>subjets</a:t>
            </a:r>
            <a:endParaRPr lang="en-US" sz="2000" dirty="0"/>
          </a:p>
          <a:p>
            <a:pPr lvl="1"/>
            <a:r>
              <a:rPr lang="en-US" sz="2000" dirty="0"/>
              <a:t>Soft drop setting: </a:t>
            </a:r>
            <a:r>
              <a:rPr lang="en-US" sz="2000" dirty="0" err="1"/>
              <a:t>Z</a:t>
            </a:r>
            <a:r>
              <a:rPr lang="en-US" sz="2000" baseline="-25000" dirty="0" err="1"/>
              <a:t>cut</a:t>
            </a:r>
            <a:r>
              <a:rPr lang="en-US" sz="2000" dirty="0"/>
              <a:t>=0.1 and </a:t>
            </a:r>
            <a:r>
              <a:rPr lang="el-GR" sz="2000" dirty="0"/>
              <a:t>β</a:t>
            </a:r>
            <a:r>
              <a:rPr lang="en-US" sz="2000" dirty="0"/>
              <a:t>=0, identical to </a:t>
            </a:r>
            <a:br>
              <a:rPr lang="en-US" sz="2000" dirty="0"/>
            </a:br>
            <a:r>
              <a:rPr lang="en-US" sz="2000" dirty="0"/>
              <a:t>what are used in </a:t>
            </a:r>
            <a:r>
              <a:rPr lang="en-US" altLang="zh-TW" sz="2000" dirty="0"/>
              <a:t>CMS</a:t>
            </a:r>
            <a:r>
              <a:rPr lang="zh-TW" altLang="en-US" sz="2000" dirty="0"/>
              <a:t> </a:t>
            </a:r>
            <a:r>
              <a:rPr lang="en-US" sz="2000" dirty="0"/>
              <a:t>pp and PbPb analyses</a:t>
            </a:r>
          </a:p>
          <a:p>
            <a:pPr lvl="1"/>
            <a:r>
              <a:rPr lang="el-GR" sz="2000" b="1" dirty="0"/>
              <a:t>β</a:t>
            </a:r>
            <a:r>
              <a:rPr lang="en-US" sz="2000" b="1" dirty="0"/>
              <a:t>=0 </a:t>
            </a:r>
            <a:r>
              <a:rPr lang="en-US" sz="2000" b="1" dirty="0">
                <a:sym typeface="Wingdings" panose="05000000000000000000" pitchFamily="2" charset="2"/>
              </a:rPr>
              <a:t> grooming </a:t>
            </a:r>
            <a:r>
              <a:rPr lang="en-US" sz="2000" b="1" dirty="0"/>
              <a:t>independent of θ</a:t>
            </a:r>
          </a:p>
          <a:p>
            <a:endParaRPr lang="en-US" sz="18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8760579" y="4435040"/>
            <a:ext cx="4818623" cy="1985429"/>
            <a:chOff x="324090" y="1194309"/>
            <a:chExt cx="9954614" cy="4101625"/>
          </a:xfrm>
        </p:grpSpPr>
        <p:sp>
          <p:nvSpPr>
            <p:cNvPr id="29" name="Circle"/>
            <p:cNvSpPr/>
            <p:nvPr/>
          </p:nvSpPr>
          <p:spPr>
            <a:xfrm>
              <a:off x="324090" y="2033348"/>
              <a:ext cx="3262586" cy="3262586"/>
            </a:xfrm>
            <a:prstGeom prst="ellipse">
              <a:avLst/>
            </a:prstGeom>
            <a:ln w="25400">
              <a:solidFill>
                <a:srgbClr val="00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>
                <a:defRPr sz="24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30" name="Circle"/>
            <p:cNvSpPr/>
            <p:nvPr/>
          </p:nvSpPr>
          <p:spPr>
            <a:xfrm>
              <a:off x="5226290" y="2033348"/>
              <a:ext cx="3262586" cy="3262586"/>
            </a:xfrm>
            <a:prstGeom prst="ellipse">
              <a:avLst/>
            </a:prstGeom>
            <a:ln w="25400">
              <a:solidFill>
                <a:srgbClr val="00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>
                <a:defRPr sz="24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31" name="Circle"/>
            <p:cNvSpPr/>
            <p:nvPr/>
          </p:nvSpPr>
          <p:spPr>
            <a:xfrm>
              <a:off x="5619990" y="3563698"/>
              <a:ext cx="1342555" cy="1342555"/>
            </a:xfrm>
            <a:prstGeom prst="ellipse">
              <a:avLst/>
            </a:prstGeom>
            <a:ln w="25400">
              <a:solidFill>
                <a:srgbClr val="0433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>
                <a:defRPr sz="24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32" name="Circle"/>
            <p:cNvSpPr/>
            <p:nvPr/>
          </p:nvSpPr>
          <p:spPr>
            <a:xfrm>
              <a:off x="6775690" y="2496898"/>
              <a:ext cx="1342555" cy="1342555"/>
            </a:xfrm>
            <a:prstGeom prst="ellipse">
              <a:avLst/>
            </a:prstGeom>
            <a:ln w="25400">
              <a:solidFill>
                <a:srgbClr val="7030A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>
                <a:defRPr sz="24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33" name="Circle"/>
            <p:cNvSpPr/>
            <p:nvPr/>
          </p:nvSpPr>
          <p:spPr>
            <a:xfrm>
              <a:off x="706256" y="3526764"/>
              <a:ext cx="1342554" cy="1342555"/>
            </a:xfrm>
            <a:prstGeom prst="ellipse">
              <a:avLst/>
            </a:prstGeom>
            <a:ln w="25400">
              <a:solidFill>
                <a:srgbClr val="0433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>
                <a:defRPr sz="24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34" name="Circle"/>
            <p:cNvSpPr/>
            <p:nvPr/>
          </p:nvSpPr>
          <p:spPr>
            <a:xfrm>
              <a:off x="1861956" y="2459964"/>
              <a:ext cx="1342554" cy="1342555"/>
            </a:xfrm>
            <a:prstGeom prst="ellipse">
              <a:avLst/>
            </a:prstGeom>
            <a:ln w="25400">
              <a:solidFill>
                <a:srgbClr val="7030A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>
                <a:defRPr sz="24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35" name="Circle"/>
            <p:cNvSpPr/>
            <p:nvPr/>
          </p:nvSpPr>
          <p:spPr>
            <a:xfrm>
              <a:off x="2425283" y="4334752"/>
              <a:ext cx="419100" cy="419101"/>
            </a:xfrm>
            <a:prstGeom prst="ellipse">
              <a:avLst/>
            </a:prstGeom>
            <a:ln w="25400">
              <a:solidFill>
                <a:srgbClr val="ED7D3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>
                <a:defRPr sz="24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36" name="Circle"/>
            <p:cNvSpPr/>
            <p:nvPr/>
          </p:nvSpPr>
          <p:spPr>
            <a:xfrm>
              <a:off x="1167983" y="2492409"/>
              <a:ext cx="419100" cy="419100"/>
            </a:xfrm>
            <a:prstGeom prst="ellipse">
              <a:avLst/>
            </a:prstGeom>
            <a:ln w="25400">
              <a:solidFill>
                <a:srgbClr val="ED7D3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>
                <a:defRPr sz="24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37" name="Line"/>
            <p:cNvSpPr/>
            <p:nvPr/>
          </p:nvSpPr>
          <p:spPr>
            <a:xfrm>
              <a:off x="3771483" y="3664641"/>
              <a:ext cx="1270000" cy="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>
                <a:defRPr sz="2400"/>
              </a:pPr>
              <a:endParaRPr sz="2400"/>
            </a:p>
          </p:txBody>
        </p:sp>
        <p:sp>
          <p:nvSpPr>
            <p:cNvPr id="39" name="Circle"/>
            <p:cNvSpPr/>
            <p:nvPr/>
          </p:nvSpPr>
          <p:spPr>
            <a:xfrm>
              <a:off x="811554" y="2609747"/>
              <a:ext cx="209824" cy="209824"/>
            </a:xfrm>
            <a:prstGeom prst="ellipse">
              <a:avLst/>
            </a:prstGeom>
            <a:ln w="25400">
              <a:solidFill>
                <a:srgbClr val="ED7D3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>
                <a:defRPr sz="24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40" name="subjet"/>
            <p:cNvSpPr txBox="1"/>
            <p:nvPr/>
          </p:nvSpPr>
          <p:spPr>
            <a:xfrm>
              <a:off x="8837368" y="1194309"/>
              <a:ext cx="1441336" cy="78418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lc="http://schemas.openxmlformats.org/drawingml/2006/lockedCanvas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r>
                <a:rPr lang="en-US" sz="1800" dirty="0" err="1"/>
                <a:t>S</a:t>
              </a:r>
              <a:r>
                <a:rPr sz="1800" dirty="0" err="1"/>
                <a:t>ubjet</a:t>
              </a:r>
              <a:endParaRPr sz="1800" dirty="0"/>
            </a:p>
          </p:txBody>
        </p:sp>
        <p:sp>
          <p:nvSpPr>
            <p:cNvPr id="41" name="Line"/>
            <p:cNvSpPr/>
            <p:nvPr/>
          </p:nvSpPr>
          <p:spPr>
            <a:xfrm flipH="1">
              <a:off x="8256400" y="1839967"/>
              <a:ext cx="740235" cy="740236"/>
            </a:xfrm>
            <a:prstGeom prst="line">
              <a:avLst/>
            </a:prstGeom>
            <a:ln w="25400">
              <a:solidFill>
                <a:srgbClr val="0433FF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>
                <a:defRPr sz="2400"/>
              </a:pPr>
              <a:endParaRPr sz="2400"/>
            </a:p>
          </p:txBody>
        </p:sp>
        <p:sp>
          <p:nvSpPr>
            <p:cNvPr id="42" name="Circle"/>
            <p:cNvSpPr/>
            <p:nvPr/>
          </p:nvSpPr>
          <p:spPr>
            <a:xfrm>
              <a:off x="2609186" y="3963635"/>
              <a:ext cx="209824" cy="209824"/>
            </a:xfrm>
            <a:prstGeom prst="ellipse">
              <a:avLst/>
            </a:prstGeom>
            <a:ln w="25400">
              <a:solidFill>
                <a:srgbClr val="ED7D3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>
                <a:defRPr sz="2400">
                  <a:solidFill>
                    <a:srgbClr val="FFFFFF"/>
                  </a:solidFill>
                </a:defRPr>
              </a:pPr>
              <a:endParaRPr sz="24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051757" y="4426112"/>
            <a:ext cx="1902623" cy="586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298E29"/>
                </a:solidFill>
              </a:rPr>
              <a:t>Grooming</a:t>
            </a:r>
            <a:endParaRPr lang="en-US" dirty="0">
              <a:solidFill>
                <a:srgbClr val="298E29"/>
              </a:solidFill>
            </a:endParaRPr>
          </a:p>
        </p:txBody>
      </p:sp>
      <p:sp>
        <p:nvSpPr>
          <p:cNvPr id="6" name="Down Arrow 5"/>
          <p:cNvSpPr/>
          <p:nvPr/>
        </p:nvSpPr>
        <p:spPr bwMode="auto">
          <a:xfrm rot="16200000">
            <a:off x="10589636" y="5305217"/>
            <a:ext cx="340170" cy="64834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 w="2556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1257" y="6404074"/>
            <a:ext cx="1741631" cy="4616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Soft Drop: 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JHEP 1405 (2014) 146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3BDB703E-F7CC-4B6C-8387-277936E41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86"/>
          <a:stretch/>
        </p:blipFill>
        <p:spPr>
          <a:xfrm>
            <a:off x="1724062" y="1583251"/>
            <a:ext cx="4536666" cy="1018585"/>
          </a:xfrm>
          <a:prstGeom prst="rect">
            <a:avLst/>
          </a:prstGeom>
        </p:spPr>
      </p:pic>
      <p:sp>
        <p:nvSpPr>
          <p:cNvPr id="72" name="Circle">
            <a:extLst>
              <a:ext uri="{FF2B5EF4-FFF2-40B4-BE49-F238E27FC236}">
                <a16:creationId xmlns:a16="http://schemas.microsoft.com/office/drawing/2014/main" id="{645B9D64-4CE2-4968-97EE-A1B5954C33A2}"/>
              </a:ext>
            </a:extLst>
          </p:cNvPr>
          <p:cNvSpPr/>
          <p:nvPr/>
        </p:nvSpPr>
        <p:spPr>
          <a:xfrm>
            <a:off x="5985415" y="4831005"/>
            <a:ext cx="1579285" cy="1579284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227B1-507E-4E2A-AFA2-C4B99FB815BC}"/>
              </a:ext>
            </a:extLst>
          </p:cNvPr>
          <p:cNvSpPr txBox="1"/>
          <p:nvPr/>
        </p:nvSpPr>
        <p:spPr>
          <a:xfrm>
            <a:off x="6162572" y="6582921"/>
            <a:ext cx="1401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Anti-</a:t>
            </a:r>
            <a:r>
              <a:rPr lang="en-US" dirty="0" err="1"/>
              <a:t>k</a:t>
            </a:r>
            <a:r>
              <a:rPr lang="en-US" baseline="-25000" dirty="0" err="1"/>
              <a:t>T</a:t>
            </a:r>
            <a:r>
              <a:rPr lang="en-US" dirty="0"/>
              <a:t> jet</a:t>
            </a:r>
          </a:p>
        </p:txBody>
      </p:sp>
      <p:sp>
        <p:nvSpPr>
          <p:cNvPr id="73" name="Down Arrow 5">
            <a:extLst>
              <a:ext uri="{FF2B5EF4-FFF2-40B4-BE49-F238E27FC236}">
                <a16:creationId xmlns:a16="http://schemas.microsoft.com/office/drawing/2014/main" id="{C010A31D-B62F-43BB-848D-57C1340072DA}"/>
              </a:ext>
            </a:extLst>
          </p:cNvPr>
          <p:cNvSpPr/>
          <p:nvPr/>
        </p:nvSpPr>
        <p:spPr bwMode="auto">
          <a:xfrm rot="16200000">
            <a:off x="7981779" y="5289934"/>
            <a:ext cx="340170" cy="648342"/>
          </a:xfrm>
          <a:prstGeom prst="downArrow">
            <a:avLst/>
          </a:prstGeom>
          <a:solidFill>
            <a:schemeClr val="accent5"/>
          </a:solidFill>
          <a:ln w="25560" cap="flat" cmpd="sng" algn="ctr">
            <a:solidFill>
              <a:schemeClr val="accent5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D41B689-2D4B-4EA6-BB9E-5381E7C675A0}"/>
              </a:ext>
            </a:extLst>
          </p:cNvPr>
          <p:cNvSpPr txBox="1"/>
          <p:nvPr/>
        </p:nvSpPr>
        <p:spPr>
          <a:xfrm>
            <a:off x="7233253" y="4366457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5"/>
                </a:solidFill>
              </a:rPr>
              <a:t>Cambridge-Aachen</a:t>
            </a:r>
            <a:br>
              <a:rPr lang="en-US" altLang="zh-TW" dirty="0">
                <a:solidFill>
                  <a:schemeClr val="accent5"/>
                </a:solidFill>
              </a:rPr>
            </a:br>
            <a:r>
              <a:rPr lang="en-US" altLang="zh-TW" dirty="0">
                <a:solidFill>
                  <a:schemeClr val="accent5"/>
                </a:solidFill>
              </a:rPr>
              <a:t>re-clustering</a:t>
            </a:r>
            <a:endParaRPr lang="en-US" dirty="0">
              <a:solidFill>
                <a:schemeClr val="accent5"/>
              </a:solidFill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8270E1E-C8A4-4206-BBDF-3455CD1A2E93}"/>
              </a:ext>
            </a:extLst>
          </p:cNvPr>
          <p:cNvGrpSpPr/>
          <p:nvPr/>
        </p:nvGrpSpPr>
        <p:grpSpPr>
          <a:xfrm>
            <a:off x="2156272" y="4396160"/>
            <a:ext cx="2416752" cy="2609298"/>
            <a:chOff x="11085264" y="4559064"/>
            <a:chExt cx="2416752" cy="2609298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FC92C49-0C09-4CC8-B98F-2B03BDC21A23}"/>
                </a:ext>
              </a:extLst>
            </p:cNvPr>
            <p:cNvGrpSpPr/>
            <p:nvPr/>
          </p:nvGrpSpPr>
          <p:grpSpPr>
            <a:xfrm>
              <a:off x="11085264" y="4642511"/>
              <a:ext cx="2416752" cy="2436833"/>
              <a:chOff x="3703782" y="1291823"/>
              <a:chExt cx="5725298" cy="5772872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EA4392FB-1202-4541-9529-F8CDDAFA9321}"/>
                  </a:ext>
                </a:extLst>
              </p:cNvPr>
              <p:cNvGrpSpPr/>
              <p:nvPr/>
            </p:nvGrpSpPr>
            <p:grpSpPr>
              <a:xfrm>
                <a:off x="4460528" y="1291823"/>
                <a:ext cx="4590525" cy="5772872"/>
                <a:chOff x="5134092" y="1311427"/>
                <a:chExt cx="4590525" cy="5772872"/>
              </a:xfrm>
            </p:grpSpPr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0496ECD0-5A0D-449F-947A-EF9FC3D386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0800000">
                  <a:off x="5952143" y="1311427"/>
                  <a:ext cx="3329540" cy="5772872"/>
                </a:xfrm>
                <a:prstGeom prst="rect">
                  <a:avLst/>
                </a:prstGeom>
              </p:spPr>
            </p:pic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B5A02FB8-57AA-4783-B88A-5E612A8C7A9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190598" y="4137976"/>
                  <a:ext cx="2225689" cy="0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D262AA1D-44CE-4917-8747-C23D89D864C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5134092" y="4135355"/>
                  <a:ext cx="463978" cy="723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00D0117A-5E77-4CDF-8964-92FE8BA40C2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0800000">
                  <a:off x="7498928" y="4137976"/>
                  <a:ext cx="2225689" cy="0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>
                  <a:extLst>
                    <a:ext uri="{FF2B5EF4-FFF2-40B4-BE49-F238E27FC236}">
                      <a16:creationId xmlns:a16="http://schemas.microsoft.com/office/drawing/2014/main" id="{77308BDC-D3B8-459F-87D1-0B1D70315C2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0800000" flipV="1">
                  <a:off x="9171778" y="4134633"/>
                  <a:ext cx="463978" cy="722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C9159BBA-2DAD-41E7-BA11-3306922296B4}"/>
                  </a:ext>
                </a:extLst>
              </p:cNvPr>
              <p:cNvSpPr/>
              <p:nvPr/>
            </p:nvSpPr>
            <p:spPr>
              <a:xfrm>
                <a:off x="3703782" y="3886199"/>
                <a:ext cx="402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e</a:t>
                </a:r>
                <a:r>
                  <a:rPr lang="en-US" b="1" baseline="30000" dirty="0">
                    <a:solidFill>
                      <a:schemeClr val="accent5">
                        <a:lumMod val="75000"/>
                      </a:schemeClr>
                    </a:solidFill>
                  </a:rPr>
                  <a:t>+</a:t>
                </a:r>
                <a:endParaRPr lang="en-US" dirty="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07D7D5D-E467-4EE6-ABE4-91AB2F01F1BE}"/>
                  </a:ext>
                </a:extLst>
              </p:cNvPr>
              <p:cNvSpPr/>
              <p:nvPr/>
            </p:nvSpPr>
            <p:spPr>
              <a:xfrm>
                <a:off x="9064878" y="3804900"/>
                <a:ext cx="3642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e</a:t>
                </a:r>
                <a:r>
                  <a:rPr lang="en-US" b="1" baseline="30000" dirty="0">
                    <a:solidFill>
                      <a:schemeClr val="accent5">
                        <a:lumMod val="75000"/>
                      </a:schemeClr>
                    </a:solidFill>
                  </a:rPr>
                  <a:t>-</a:t>
                </a:r>
              </a:p>
            </p:txBody>
          </p:sp>
        </p:grp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998AEC4-083A-4255-B0F7-BB01E083AA82}"/>
                </a:ext>
              </a:extLst>
            </p:cNvPr>
            <p:cNvSpPr/>
            <p:nvPr/>
          </p:nvSpPr>
          <p:spPr>
            <a:xfrm rot="20980253">
              <a:off x="11610767" y="4584923"/>
              <a:ext cx="1204330" cy="164221"/>
            </a:xfrm>
            <a:prstGeom prst="ellipse">
              <a:avLst/>
            </a:prstGeom>
            <a:solidFill>
              <a:schemeClr val="bg1">
                <a:lumMod val="65000"/>
                <a:alpha val="50196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EEF357E-0E0B-4B0B-96C4-D2C74E8DE48A}"/>
                </a:ext>
              </a:extLst>
            </p:cNvPr>
            <p:cNvCxnSpPr>
              <a:cxnSpLocks/>
            </p:cNvCxnSpPr>
            <p:nvPr/>
          </p:nvCxnSpPr>
          <p:spPr>
            <a:xfrm>
              <a:off x="11624665" y="4775003"/>
              <a:ext cx="747530" cy="10592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D0A5824-DEE6-4B52-8A17-C7C35CE9E25E}"/>
                </a:ext>
              </a:extLst>
            </p:cNvPr>
            <p:cNvCxnSpPr>
              <a:cxnSpLocks/>
              <a:stCxn id="79" idx="6"/>
            </p:cNvCxnSpPr>
            <p:nvPr/>
          </p:nvCxnSpPr>
          <p:spPr>
            <a:xfrm flipH="1">
              <a:off x="12386918" y="4559064"/>
              <a:ext cx="418420" cy="12565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7BB39FB-EB96-4EB7-85F3-B562056824F6}"/>
                </a:ext>
              </a:extLst>
            </p:cNvPr>
            <p:cNvSpPr/>
            <p:nvPr/>
          </p:nvSpPr>
          <p:spPr>
            <a:xfrm rot="21231377">
              <a:off x="11883374" y="6982817"/>
              <a:ext cx="1360712" cy="18554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10F3669-7056-493F-87AB-6D2E4EF8FE6D}"/>
                </a:ext>
              </a:extLst>
            </p:cNvPr>
            <p:cNvCxnSpPr>
              <a:cxnSpLocks/>
              <a:endCxn id="82" idx="2"/>
            </p:cNvCxnSpPr>
            <p:nvPr/>
          </p:nvCxnSpPr>
          <p:spPr>
            <a:xfrm flipH="1">
              <a:off x="11887282" y="5812069"/>
              <a:ext cx="489053" cy="13363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9746CEA-D3E2-4678-B999-85A7AFA7BA26}"/>
                </a:ext>
              </a:extLst>
            </p:cNvPr>
            <p:cNvCxnSpPr>
              <a:cxnSpLocks/>
              <a:endCxn id="82" idx="6"/>
            </p:cNvCxnSpPr>
            <p:nvPr/>
          </p:nvCxnSpPr>
          <p:spPr>
            <a:xfrm>
              <a:off x="12372196" y="5812069"/>
              <a:ext cx="867982" cy="11907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Down Arrow 5">
            <a:extLst>
              <a:ext uri="{FF2B5EF4-FFF2-40B4-BE49-F238E27FC236}">
                <a16:creationId xmlns:a16="http://schemas.microsoft.com/office/drawing/2014/main" id="{C84F09F0-EACA-497A-B448-D63A27890954}"/>
              </a:ext>
            </a:extLst>
          </p:cNvPr>
          <p:cNvSpPr/>
          <p:nvPr/>
        </p:nvSpPr>
        <p:spPr bwMode="auto">
          <a:xfrm rot="16200000">
            <a:off x="5118670" y="5264152"/>
            <a:ext cx="340170" cy="648342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2556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/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42242868-F538-4B62-9D17-051B64168883}"/>
              </a:ext>
            </a:extLst>
          </p:cNvPr>
          <p:cNvCxnSpPr>
            <a:cxnSpLocks/>
          </p:cNvCxnSpPr>
          <p:nvPr/>
        </p:nvCxnSpPr>
        <p:spPr bwMode="auto">
          <a:xfrm flipV="1">
            <a:off x="11657583" y="5379929"/>
            <a:ext cx="559428" cy="495076"/>
          </a:xfrm>
          <a:prstGeom prst="straightConnector1">
            <a:avLst/>
          </a:prstGeom>
          <a:solidFill>
            <a:schemeClr val="accent1"/>
          </a:solidFill>
          <a:ln w="25560" cap="flat" cmpd="sng" algn="ctr">
            <a:solidFill>
              <a:srgbClr val="F1C316"/>
            </a:solidFill>
            <a:prstDash val="sysDash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C3970D32-0487-43C0-B9AE-70E65688F2AA}"/>
              </a:ext>
            </a:extLst>
          </p:cNvPr>
          <p:cNvSpPr txBox="1"/>
          <p:nvPr/>
        </p:nvSpPr>
        <p:spPr>
          <a:xfrm>
            <a:off x="11298032" y="5011623"/>
            <a:ext cx="1179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R</a:t>
            </a:r>
            <a:r>
              <a:rPr lang="en-US" sz="2800" baseline="-25000" dirty="0">
                <a:solidFill>
                  <a:srgbClr val="FFC000"/>
                </a:solidFill>
              </a:rPr>
              <a:t>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975037-38D3-4152-AC3A-09AFE7BCB00F}"/>
              </a:ext>
            </a:extLst>
          </p:cNvPr>
          <p:cNvGrpSpPr/>
          <p:nvPr/>
        </p:nvGrpSpPr>
        <p:grpSpPr>
          <a:xfrm>
            <a:off x="8564984" y="1902128"/>
            <a:ext cx="4917188" cy="1589856"/>
            <a:chOff x="6980808" y="2283331"/>
            <a:chExt cx="5578946" cy="180382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17E548D-EED4-424B-BC4E-9ADDDDE71108}"/>
                </a:ext>
              </a:extLst>
            </p:cNvPr>
            <p:cNvCxnSpPr/>
            <p:nvPr/>
          </p:nvCxnSpPr>
          <p:spPr>
            <a:xfrm>
              <a:off x="6980808" y="3451602"/>
              <a:ext cx="557894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EAF999-C1BA-424B-A2C5-123092E3D7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5815" y="3016637"/>
              <a:ext cx="84492" cy="43496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69AD657-7EA6-4726-9838-ECA2396B85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6446" y="2971578"/>
              <a:ext cx="119525" cy="25565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008AFD-6595-45B5-A4E1-C5098D444B5F}"/>
                </a:ext>
              </a:extLst>
            </p:cNvPr>
            <p:cNvCxnSpPr>
              <a:cxnSpLocks/>
            </p:cNvCxnSpPr>
            <p:nvPr/>
          </p:nvCxnSpPr>
          <p:spPr>
            <a:xfrm>
              <a:off x="8033408" y="3451868"/>
              <a:ext cx="184286" cy="37656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F459DB8-1DC1-4794-808E-00464A19672D}"/>
                </a:ext>
              </a:extLst>
            </p:cNvPr>
            <p:cNvCxnSpPr>
              <a:cxnSpLocks/>
            </p:cNvCxnSpPr>
            <p:nvPr/>
          </p:nvCxnSpPr>
          <p:spPr>
            <a:xfrm>
              <a:off x="8544303" y="3457694"/>
              <a:ext cx="290339" cy="42887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A63BA43-6DDF-42E9-B829-D7916BBD9F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0579" y="2918006"/>
              <a:ext cx="452477" cy="539689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C7EAA8D-8819-4AC5-91BB-21D501EC82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4635" y="2557966"/>
              <a:ext cx="2645243" cy="899730"/>
            </a:xfrm>
            <a:prstGeom prst="line">
              <a:avLst/>
            </a:prstGeom>
            <a:ln>
              <a:solidFill>
                <a:srgbClr val="0433F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55C1240-02F0-4066-B7F0-E5E5BEBA65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3136" y="2975459"/>
              <a:ext cx="1840581" cy="257655"/>
            </a:xfrm>
            <a:prstGeom prst="line">
              <a:avLst/>
            </a:prstGeom>
            <a:ln>
              <a:solidFill>
                <a:srgbClr val="0433F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BD1353B-72A5-47DD-9A39-F059B84C39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98580" y="2946133"/>
              <a:ext cx="650492" cy="142860"/>
            </a:xfrm>
            <a:prstGeom prst="line">
              <a:avLst/>
            </a:prstGeom>
            <a:ln>
              <a:solidFill>
                <a:srgbClr val="0433F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FE1C214-84A2-41B7-B2A0-9332813ADDC1}"/>
                </a:ext>
              </a:extLst>
            </p:cNvPr>
            <p:cNvCxnSpPr>
              <a:cxnSpLocks/>
            </p:cNvCxnSpPr>
            <p:nvPr/>
          </p:nvCxnSpPr>
          <p:spPr>
            <a:xfrm>
              <a:off x="10344018" y="3451602"/>
              <a:ext cx="1829550" cy="23048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8C2B1D6-01CE-4928-83AC-D3F1F7B31EF1}"/>
                </a:ext>
              </a:extLst>
            </p:cNvPr>
            <p:cNvCxnSpPr>
              <a:cxnSpLocks/>
            </p:cNvCxnSpPr>
            <p:nvPr/>
          </p:nvCxnSpPr>
          <p:spPr>
            <a:xfrm>
              <a:off x="11549072" y="3608331"/>
              <a:ext cx="544304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76A4483-8F15-4AC5-B216-528B9461B9AB}"/>
                </a:ext>
              </a:extLst>
            </p:cNvPr>
            <p:cNvSpPr/>
            <p:nvPr/>
          </p:nvSpPr>
          <p:spPr>
            <a:xfrm rot="684113">
              <a:off x="12198825" y="3223064"/>
              <a:ext cx="238750" cy="864087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F26D4D6-2700-4FF0-8EE3-73DCE1C6DDF4}"/>
                </a:ext>
              </a:extLst>
            </p:cNvPr>
            <p:cNvSpPr/>
            <p:nvPr/>
          </p:nvSpPr>
          <p:spPr>
            <a:xfrm rot="20696896">
              <a:off x="12006148" y="2283331"/>
              <a:ext cx="229712" cy="831377"/>
            </a:xfrm>
            <a:prstGeom prst="ellipse">
              <a:avLst/>
            </a:prstGeom>
            <a:noFill/>
            <a:ln w="28575">
              <a:solidFill>
                <a:srgbClr val="0433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74AB2365-24F5-4858-B9C1-34FA3232C1E8}"/>
              </a:ext>
            </a:extLst>
          </p:cNvPr>
          <p:cNvSpPr/>
          <p:nvPr/>
        </p:nvSpPr>
        <p:spPr>
          <a:xfrm>
            <a:off x="6824460" y="5101657"/>
            <a:ext cx="372372" cy="37237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C1C5E09-7F98-441B-9D11-EC3E67020BDD}"/>
              </a:ext>
            </a:extLst>
          </p:cNvPr>
          <p:cNvSpPr/>
          <p:nvPr/>
        </p:nvSpPr>
        <p:spPr>
          <a:xfrm>
            <a:off x="7054263" y="5530041"/>
            <a:ext cx="60933" cy="6093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4B1EEF1C-4374-44D8-BC7F-9FDFCEDE5BA3}"/>
              </a:ext>
            </a:extLst>
          </p:cNvPr>
          <p:cNvSpPr/>
          <p:nvPr/>
        </p:nvSpPr>
        <p:spPr>
          <a:xfrm>
            <a:off x="7167597" y="5435832"/>
            <a:ext cx="99011" cy="990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8858B73-AB28-4754-9804-1ED0BB457CF0}"/>
              </a:ext>
            </a:extLst>
          </p:cNvPr>
          <p:cNvSpPr/>
          <p:nvPr/>
        </p:nvSpPr>
        <p:spPr>
          <a:xfrm>
            <a:off x="6397930" y="5694704"/>
            <a:ext cx="344241" cy="34424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770AB64-EB23-4A2E-BF08-44AE763F0689}"/>
              </a:ext>
            </a:extLst>
          </p:cNvPr>
          <p:cNvSpPr/>
          <p:nvPr/>
        </p:nvSpPr>
        <p:spPr>
          <a:xfrm flipH="1">
            <a:off x="6260728" y="5955885"/>
            <a:ext cx="162563" cy="1625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CFD053C-6526-4F01-B888-8AD03E204003}"/>
              </a:ext>
            </a:extLst>
          </p:cNvPr>
          <p:cNvSpPr/>
          <p:nvPr/>
        </p:nvSpPr>
        <p:spPr>
          <a:xfrm>
            <a:off x="6316099" y="5669763"/>
            <a:ext cx="88645" cy="8864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39CAB82-E1B8-4B40-8A90-A7CD75EED856}"/>
              </a:ext>
            </a:extLst>
          </p:cNvPr>
          <p:cNvSpPr/>
          <p:nvPr/>
        </p:nvSpPr>
        <p:spPr>
          <a:xfrm>
            <a:off x="6210946" y="5116018"/>
            <a:ext cx="108034" cy="10803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72ADA13-5F48-4E4C-9117-0382FE4D3E15}"/>
              </a:ext>
            </a:extLst>
          </p:cNvPr>
          <p:cNvSpPr/>
          <p:nvPr/>
        </p:nvSpPr>
        <p:spPr>
          <a:xfrm>
            <a:off x="6385855" y="5056169"/>
            <a:ext cx="205667" cy="20566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683D5D6-F820-430B-BA8E-AACADF0A2B3A}"/>
              </a:ext>
            </a:extLst>
          </p:cNvPr>
          <p:cNvSpPr/>
          <p:nvPr/>
        </p:nvSpPr>
        <p:spPr>
          <a:xfrm>
            <a:off x="6992977" y="6029342"/>
            <a:ext cx="96749" cy="9674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3D7096A-6A49-4A63-89B6-4B9BBED5B83F}"/>
              </a:ext>
            </a:extLst>
          </p:cNvPr>
          <p:cNvSpPr/>
          <p:nvPr/>
        </p:nvSpPr>
        <p:spPr>
          <a:xfrm>
            <a:off x="7124824" y="6038765"/>
            <a:ext cx="56578" cy="5657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0FA2F4A-2E86-49AD-91D7-7DB6751C04DB}"/>
              </a:ext>
            </a:extLst>
          </p:cNvPr>
          <p:cNvSpPr/>
          <p:nvPr/>
        </p:nvSpPr>
        <p:spPr>
          <a:xfrm>
            <a:off x="7100083" y="5758408"/>
            <a:ext cx="96749" cy="9674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F18D250-1359-4F24-B186-165F77684B81}"/>
              </a:ext>
            </a:extLst>
          </p:cNvPr>
          <p:cNvSpPr txBox="1"/>
          <p:nvPr/>
        </p:nvSpPr>
        <p:spPr>
          <a:xfrm>
            <a:off x="4388520" y="4435040"/>
            <a:ext cx="2076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3">
                    <a:lumMod val="75000"/>
                  </a:schemeClr>
                </a:solidFill>
              </a:rPr>
              <a:t>“Anti-</a:t>
            </a:r>
            <a:r>
              <a:rPr lang="en-US" altLang="zh-TW" dirty="0" err="1">
                <a:solidFill>
                  <a:schemeClr val="accent3">
                    <a:lumMod val="75000"/>
                  </a:schemeClr>
                </a:solidFill>
              </a:rPr>
              <a:t>k</a:t>
            </a:r>
            <a:r>
              <a:rPr lang="en-US" altLang="zh-TW" baseline="-25000" dirty="0" err="1">
                <a:solidFill>
                  <a:schemeClr val="accent3">
                    <a:lumMod val="75000"/>
                  </a:schemeClr>
                </a:solidFill>
              </a:rPr>
              <a:t>T</a:t>
            </a:r>
            <a:r>
              <a:rPr lang="en-US" altLang="zh-TW" dirty="0">
                <a:solidFill>
                  <a:schemeClr val="accent3">
                    <a:lumMod val="75000"/>
                  </a:schemeClr>
                </a:solidFill>
              </a:rPr>
              <a:t>“ clustering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4" name="Picture 2" descr="https://latex2image-output.s3.amazonaws.com/img-BX1s2nfp.png">
            <a:extLst>
              <a:ext uri="{FF2B5EF4-FFF2-40B4-BE49-F238E27FC236}">
                <a16:creationId xmlns:a16="http://schemas.microsoft.com/office/drawing/2014/main" id="{242DEF14-7343-44FB-9BDE-1D403D5F0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578" y="6485842"/>
            <a:ext cx="1802866" cy="64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s://latex2image-output.s3.amazonaws.com/img-BX1s2nfp.png">
            <a:extLst>
              <a:ext uri="{FF2B5EF4-FFF2-40B4-BE49-F238E27FC236}">
                <a16:creationId xmlns:a16="http://schemas.microsoft.com/office/drawing/2014/main" id="{545E6351-C0D6-42AB-BCE0-4BD3F41E5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9" t="57455" r="38520" b="-1635"/>
          <a:stretch/>
        </p:blipFill>
        <p:spPr bwMode="auto">
          <a:xfrm>
            <a:off x="12354870" y="5727256"/>
            <a:ext cx="211979" cy="17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https://latex2image-output.s3.amazonaws.com/img-BX1s2nfp.png">
            <a:extLst>
              <a:ext uri="{FF2B5EF4-FFF2-40B4-BE49-F238E27FC236}">
                <a16:creationId xmlns:a16="http://schemas.microsoft.com/office/drawing/2014/main" id="{9BEA346E-44E0-4C43-B8BF-B6E37C052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0" t="57258" r="869" b="-1438"/>
          <a:stretch/>
        </p:blipFill>
        <p:spPr bwMode="auto">
          <a:xfrm>
            <a:off x="11848408" y="6134540"/>
            <a:ext cx="211979" cy="17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00CC61-EF35-4CDF-9CC5-4048D5C7BDED}"/>
                  </a:ext>
                </a:extLst>
              </p:cNvPr>
              <p:cNvSpPr txBox="1"/>
              <p:nvPr/>
            </p:nvSpPr>
            <p:spPr>
              <a:xfrm>
                <a:off x="4100488" y="1778804"/>
                <a:ext cx="40149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00CC61-EF35-4CDF-9CC5-4048D5C7B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488" y="1778804"/>
                <a:ext cx="40149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2968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50BF-DC86-4291-A482-4860804FC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Systematics: Jet Substructure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A7A81-3E3A-4DAF-9302-95A09989181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E073F8C-D60B-48F1-9268-A8D1323DD3CB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42B5F-6592-440C-A292-3169220C00F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Jets from ALEPH archived data and comparison to CMS results</a:t>
            </a:r>
            <a:endParaRPr lang="en-US" altLang="en-US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3D57B9-7530-4DD3-81BA-B8AD7DCE6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8" y="1281097"/>
            <a:ext cx="6950301" cy="3973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4218AC-D4F5-49B6-A412-53AFA65B6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577" y="1293912"/>
            <a:ext cx="6854983" cy="3856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141EEE-3119-4956-BD7D-63F0C9EFBF8C}"/>
              </a:ext>
            </a:extLst>
          </p:cNvPr>
          <p:cNvSpPr txBox="1"/>
          <p:nvPr/>
        </p:nvSpPr>
        <p:spPr>
          <a:xfrm>
            <a:off x="428080" y="5514973"/>
            <a:ext cx="12241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Main uncertainty: Model dependence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400" dirty="0"/>
              <a:t>Compare unfolded data with nominal and reweighted MC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400" dirty="0"/>
              <a:t>Smear the </a:t>
            </a:r>
            <a:r>
              <a:rPr lang="en-US" sz="2400" dirty="0" err="1"/>
              <a:t>subjet</a:t>
            </a:r>
            <a:r>
              <a:rPr lang="en-US" sz="2400" dirty="0"/>
              <a:t> energy (3% on leading </a:t>
            </a:r>
            <a:r>
              <a:rPr lang="en-US" sz="2400" dirty="0" err="1"/>
              <a:t>subjet</a:t>
            </a:r>
            <a:r>
              <a:rPr lang="en-US" sz="2400" dirty="0"/>
              <a:t> and 6% on </a:t>
            </a:r>
            <a:r>
              <a:rPr lang="en-US" sz="2400" dirty="0" err="1"/>
              <a:t>subleading</a:t>
            </a:r>
            <a:r>
              <a:rPr lang="en-US" sz="2400" dirty="0"/>
              <a:t> </a:t>
            </a:r>
            <a:r>
              <a:rPr lang="en-US" sz="2400" dirty="0" err="1"/>
              <a:t>subjet</a:t>
            </a:r>
            <a:r>
              <a:rPr lang="en-US" sz="2400" dirty="0"/>
              <a:t>)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400" dirty="0"/>
              <a:t>Smear the angle of </a:t>
            </a:r>
            <a:r>
              <a:rPr lang="en-US" sz="2400" dirty="0" err="1"/>
              <a:t>subjets</a:t>
            </a:r>
            <a:r>
              <a:rPr lang="en-US" sz="2400" dirty="0"/>
              <a:t> (by 0.002)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C5BBE-855B-45A5-8AB5-C624DC632ACA}"/>
              </a:ext>
            </a:extLst>
          </p:cNvPr>
          <p:cNvSpPr txBox="1"/>
          <p:nvPr/>
        </p:nvSpPr>
        <p:spPr>
          <a:xfrm>
            <a:off x="3092376" y="861864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Z</a:t>
            </a:r>
            <a:r>
              <a:rPr lang="en-US" sz="3200" baseline="-25000" dirty="0"/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AED5D3-9E17-4AEB-B248-2A6713FBEDA0}"/>
              </a:ext>
            </a:extLst>
          </p:cNvPr>
          <p:cNvSpPr txBox="1"/>
          <p:nvPr/>
        </p:nvSpPr>
        <p:spPr>
          <a:xfrm>
            <a:off x="9888748" y="839742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</a:t>
            </a:r>
            <a:r>
              <a:rPr lang="en-US" sz="3200" baseline="-25000" dirty="0"/>
              <a:t>G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44D73A2-F774-410B-B6F6-4BB5ECAB5933}"/>
              </a:ext>
            </a:extLst>
          </p:cNvPr>
          <p:cNvGrpSpPr/>
          <p:nvPr/>
        </p:nvGrpSpPr>
        <p:grpSpPr>
          <a:xfrm>
            <a:off x="12266482" y="5054210"/>
            <a:ext cx="1123038" cy="2216544"/>
            <a:chOff x="12093376" y="584898"/>
            <a:chExt cx="1672643" cy="330130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B3EE5-A0E1-4E90-BB60-8C63BAB00457}"/>
                </a:ext>
              </a:extLst>
            </p:cNvPr>
            <p:cNvGrpSpPr/>
            <p:nvPr/>
          </p:nvGrpSpPr>
          <p:grpSpPr>
            <a:xfrm>
              <a:off x="12093376" y="1312311"/>
              <a:ext cx="1672643" cy="2573889"/>
              <a:chOff x="581804" y="1440980"/>
              <a:chExt cx="1672643" cy="2573889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BE18D81-5160-4E71-92AD-8FC22B1346C1}"/>
                  </a:ext>
                </a:extLst>
              </p:cNvPr>
              <p:cNvCxnSpPr/>
              <p:nvPr/>
            </p:nvCxnSpPr>
            <p:spPr>
              <a:xfrm rot="16200000">
                <a:off x="1310893" y="3795517"/>
                <a:ext cx="36004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58975E7-514E-4238-A523-806B00BECDEA}"/>
                  </a:ext>
                </a:extLst>
              </p:cNvPr>
              <p:cNvCxnSpPr/>
              <p:nvPr/>
            </p:nvCxnSpPr>
            <p:spPr>
              <a:xfrm flipH="1" flipV="1">
                <a:off x="1233754" y="2782380"/>
                <a:ext cx="245472" cy="959804"/>
              </a:xfrm>
              <a:prstGeom prst="line">
                <a:avLst/>
              </a:prstGeom>
              <a:ln w="19050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9D72A43-FD87-4D19-AC92-B09D9B9A417F}"/>
                  </a:ext>
                </a:extLst>
              </p:cNvPr>
              <p:cNvCxnSpPr/>
              <p:nvPr/>
            </p:nvCxnSpPr>
            <p:spPr>
              <a:xfrm flipH="1" flipV="1">
                <a:off x="1314572" y="2844212"/>
                <a:ext cx="62137" cy="501927"/>
              </a:xfrm>
              <a:prstGeom prst="line">
                <a:avLst/>
              </a:prstGeom>
              <a:ln w="19050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10F292C-DBDD-46EA-8752-9D0CB0F7F44C}"/>
                  </a:ext>
                </a:extLst>
              </p:cNvPr>
              <p:cNvCxnSpPr/>
              <p:nvPr/>
            </p:nvCxnSpPr>
            <p:spPr>
              <a:xfrm flipV="1">
                <a:off x="1490914" y="1713444"/>
                <a:ext cx="92452" cy="1905174"/>
              </a:xfrm>
              <a:prstGeom prst="line">
                <a:avLst/>
              </a:prstGeom>
              <a:ln w="1905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ECA137D-C9D9-468E-9635-32C95DE50113}"/>
                  </a:ext>
                </a:extLst>
              </p:cNvPr>
              <p:cNvCxnSpPr/>
              <p:nvPr/>
            </p:nvCxnSpPr>
            <p:spPr>
              <a:xfrm flipH="1" flipV="1">
                <a:off x="1430684" y="1760289"/>
                <a:ext cx="78879" cy="1285863"/>
              </a:xfrm>
              <a:prstGeom prst="line">
                <a:avLst/>
              </a:prstGeom>
              <a:ln w="1905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D0096E2-F026-4D69-9B4A-B7084533854D}"/>
                  </a:ext>
                </a:extLst>
              </p:cNvPr>
              <p:cNvCxnSpPr/>
              <p:nvPr/>
            </p:nvCxnSpPr>
            <p:spPr>
              <a:xfrm flipV="1">
                <a:off x="1497295" y="2662064"/>
                <a:ext cx="270148" cy="928251"/>
              </a:xfrm>
              <a:prstGeom prst="line">
                <a:avLst/>
              </a:prstGeom>
              <a:ln w="1905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28D25C5C-4606-42A8-81FE-1A708E3CE24B}"/>
                  </a:ext>
                </a:extLst>
              </p:cNvPr>
              <p:cNvCxnSpPr/>
              <p:nvPr/>
            </p:nvCxnSpPr>
            <p:spPr>
              <a:xfrm flipH="1" flipV="1">
                <a:off x="1204769" y="3015320"/>
                <a:ext cx="217388" cy="469623"/>
              </a:xfrm>
              <a:prstGeom prst="straightConnector1">
                <a:avLst/>
              </a:prstGeom>
              <a:ln w="190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BA67211-1F71-4EDC-9905-9507B4847FCE}"/>
                  </a:ext>
                </a:extLst>
              </p:cNvPr>
              <p:cNvSpPr/>
              <p:nvPr/>
            </p:nvSpPr>
            <p:spPr>
              <a:xfrm>
                <a:off x="581804" y="1440980"/>
                <a:ext cx="1672643" cy="238949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BF19E0F-7DCB-4ECD-B849-B1383D4C4D3C}"/>
                  </a:ext>
                </a:extLst>
              </p:cNvPr>
              <p:cNvCxnSpPr>
                <a:endCxn id="18" idx="6"/>
              </p:cNvCxnSpPr>
              <p:nvPr/>
            </p:nvCxnSpPr>
            <p:spPr>
              <a:xfrm flipV="1">
                <a:off x="1490912" y="1560455"/>
                <a:ext cx="763535" cy="2415082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8DDA9A5-6DF2-4F64-80F6-4AD9C2D98E5E}"/>
                  </a:ext>
                </a:extLst>
              </p:cNvPr>
              <p:cNvCxnSpPr>
                <a:endCxn id="18" idx="2"/>
              </p:cNvCxnSpPr>
              <p:nvPr/>
            </p:nvCxnSpPr>
            <p:spPr>
              <a:xfrm flipH="1" flipV="1">
                <a:off x="581804" y="1560455"/>
                <a:ext cx="909107" cy="241508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F9FB8EB-17D6-446D-A746-8A5787BC0F27}"/>
                  </a:ext>
                </a:extLst>
              </p:cNvPr>
              <p:cNvSpPr/>
              <p:nvPr/>
            </p:nvSpPr>
            <p:spPr>
              <a:xfrm>
                <a:off x="1021747" y="2575849"/>
                <a:ext cx="304284" cy="9326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F3198E1-DED9-4935-B0FE-A0D4F4A60975}"/>
                  </a:ext>
                </a:extLst>
              </p:cNvPr>
              <p:cNvCxnSpPr>
                <a:stCxn id="21" idx="6"/>
              </p:cNvCxnSpPr>
              <p:nvPr/>
            </p:nvCxnSpPr>
            <p:spPr>
              <a:xfrm>
                <a:off x="1326031" y="2622483"/>
                <a:ext cx="181465" cy="1392386"/>
              </a:xfrm>
              <a:prstGeom prst="line">
                <a:avLst/>
              </a:prstGeom>
              <a:ln w="9525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1836418-9789-49D9-A3FB-D399C5CEFF75}"/>
                  </a:ext>
                </a:extLst>
              </p:cNvPr>
              <p:cNvCxnSpPr>
                <a:stCxn id="21" idx="2"/>
              </p:cNvCxnSpPr>
              <p:nvPr/>
            </p:nvCxnSpPr>
            <p:spPr>
              <a:xfrm>
                <a:off x="1021747" y="2622483"/>
                <a:ext cx="473718" cy="1335725"/>
              </a:xfrm>
              <a:prstGeom prst="line">
                <a:avLst/>
              </a:prstGeom>
              <a:ln w="9525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0C643BA-D5F2-4DD0-A1D6-1AA0EC6B0006}"/>
                  </a:ext>
                </a:extLst>
              </p:cNvPr>
              <p:cNvSpPr/>
              <p:nvPr/>
            </p:nvSpPr>
            <p:spPr>
              <a:xfrm>
                <a:off x="1204769" y="1509936"/>
                <a:ext cx="927711" cy="142683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361E969-DA47-4C88-ABB9-B73DB30B8C42}"/>
                  </a:ext>
                </a:extLst>
              </p:cNvPr>
              <p:cNvCxnSpPr>
                <a:stCxn id="24" idx="2"/>
              </p:cNvCxnSpPr>
              <p:nvPr/>
            </p:nvCxnSpPr>
            <p:spPr>
              <a:xfrm>
                <a:off x="1204769" y="1581278"/>
                <a:ext cx="293594" cy="2377255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39A0C31-C297-47BF-B8E9-0D47BB6A1C3F}"/>
                  </a:ext>
                </a:extLst>
              </p:cNvPr>
              <p:cNvCxnSpPr/>
              <p:nvPr/>
            </p:nvCxnSpPr>
            <p:spPr>
              <a:xfrm flipH="1">
                <a:off x="1507471" y="1633432"/>
                <a:ext cx="616019" cy="2324776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2952222-44D4-4052-A479-FE6A332CA800}"/>
                  </a:ext>
                </a:extLst>
              </p:cNvPr>
              <p:cNvCxnSpPr/>
              <p:nvPr/>
            </p:nvCxnSpPr>
            <p:spPr>
              <a:xfrm flipV="1">
                <a:off x="1514117" y="2255194"/>
                <a:ext cx="230188" cy="1009054"/>
              </a:xfrm>
              <a:prstGeom prst="line">
                <a:avLst/>
              </a:prstGeom>
              <a:ln w="1905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BD648FB-43A5-402E-8881-B80BAF87ECA4}"/>
                </a:ext>
              </a:extLst>
            </p:cNvPr>
            <p:cNvSpPr txBox="1"/>
            <p:nvPr/>
          </p:nvSpPr>
          <p:spPr>
            <a:xfrm>
              <a:off x="12527157" y="584898"/>
              <a:ext cx="702403" cy="550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  <a:r>
                <a:rPr lang="en-US" baseline="-25000" dirty="0"/>
                <a:t>G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AE97C31-F172-4C7D-ABAE-4B6CFBF9D3D0}"/>
                </a:ext>
              </a:extLst>
            </p:cNvPr>
            <p:cNvCxnSpPr>
              <a:cxnSpLocks/>
            </p:cNvCxnSpPr>
            <p:nvPr/>
          </p:nvCxnSpPr>
          <p:spPr>
            <a:xfrm>
              <a:off x="12394572" y="1160164"/>
              <a:ext cx="8509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3015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B98F1-67B8-4E9E-928A-743E16FE5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Groomed Momentum Sharing Z</a:t>
            </a:r>
            <a:r>
              <a:rPr lang="en-US" baseline="-25000" dirty="0"/>
              <a:t>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AB99EC-2FC2-4004-84DF-7E7179F818B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21F09-1985-44D6-A8E4-D96269602AD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538C65-4DFE-451B-B2E0-5744CAF24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418" y="815527"/>
            <a:ext cx="5229830" cy="49922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258DD2-5948-4D18-920F-D80E998FFD7D}"/>
              </a:ext>
            </a:extLst>
          </p:cNvPr>
          <p:cNvSpPr txBox="1"/>
          <p:nvPr/>
        </p:nvSpPr>
        <p:spPr>
          <a:xfrm>
            <a:off x="5252616" y="5926231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At high jet energy, data wider than </a:t>
            </a:r>
            <a:r>
              <a:rPr lang="en-US" sz="2400" b="1" dirty="0">
                <a:solidFill>
                  <a:schemeClr val="accent5"/>
                </a:solidFill>
              </a:rPr>
              <a:t>PYTHIA 8</a:t>
            </a:r>
            <a:r>
              <a:rPr lang="en-US" sz="2400" dirty="0"/>
              <a:t>, narrower than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HERWIG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Similar to the conclusion from pp data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22CF8C-FAD4-4227-83F3-EED58FBEDAB5}"/>
              </a:ext>
            </a:extLst>
          </p:cNvPr>
          <p:cNvGrpSpPr/>
          <p:nvPr/>
        </p:nvGrpSpPr>
        <p:grpSpPr>
          <a:xfrm>
            <a:off x="11516123" y="1080647"/>
            <a:ext cx="1672643" cy="2573889"/>
            <a:chOff x="581804" y="1440980"/>
            <a:chExt cx="1672643" cy="257388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0792953-1808-4C34-B140-646BAC4953F5}"/>
                </a:ext>
              </a:extLst>
            </p:cNvPr>
            <p:cNvCxnSpPr/>
            <p:nvPr/>
          </p:nvCxnSpPr>
          <p:spPr>
            <a:xfrm rot="16200000">
              <a:off x="1310893" y="3795517"/>
              <a:ext cx="360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F6042C7-8893-46C4-907E-2541F04C24EC}"/>
                </a:ext>
              </a:extLst>
            </p:cNvPr>
            <p:cNvCxnSpPr/>
            <p:nvPr/>
          </p:nvCxnSpPr>
          <p:spPr>
            <a:xfrm flipH="1" flipV="1">
              <a:off x="1233754" y="2782380"/>
              <a:ext cx="245472" cy="959804"/>
            </a:xfrm>
            <a:prstGeom prst="line">
              <a:avLst/>
            </a:prstGeom>
            <a:ln w="1905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BA7037D-6984-4C48-81B5-73B8C2822E77}"/>
                </a:ext>
              </a:extLst>
            </p:cNvPr>
            <p:cNvCxnSpPr/>
            <p:nvPr/>
          </p:nvCxnSpPr>
          <p:spPr>
            <a:xfrm flipH="1" flipV="1">
              <a:off x="1314572" y="2844212"/>
              <a:ext cx="62137" cy="501927"/>
            </a:xfrm>
            <a:prstGeom prst="line">
              <a:avLst/>
            </a:prstGeom>
            <a:ln w="1905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9F7F57-EAFD-47A8-A680-E4C7D8AF70DC}"/>
                </a:ext>
              </a:extLst>
            </p:cNvPr>
            <p:cNvCxnSpPr/>
            <p:nvPr/>
          </p:nvCxnSpPr>
          <p:spPr>
            <a:xfrm flipV="1">
              <a:off x="1490914" y="1713444"/>
              <a:ext cx="92452" cy="1905174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9E4EB41-3550-4A57-AD65-865DAB14C231}"/>
                </a:ext>
              </a:extLst>
            </p:cNvPr>
            <p:cNvCxnSpPr/>
            <p:nvPr/>
          </p:nvCxnSpPr>
          <p:spPr>
            <a:xfrm flipH="1" flipV="1">
              <a:off x="1430684" y="1760289"/>
              <a:ext cx="78879" cy="1285863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6E7EAB2-C643-4AA8-A769-FEF207AD8E78}"/>
                </a:ext>
              </a:extLst>
            </p:cNvPr>
            <p:cNvCxnSpPr/>
            <p:nvPr/>
          </p:nvCxnSpPr>
          <p:spPr>
            <a:xfrm flipV="1">
              <a:off x="1497295" y="2662064"/>
              <a:ext cx="270148" cy="928251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5B4F1EC-F91F-4179-90D3-29958FFB51DD}"/>
                </a:ext>
              </a:extLst>
            </p:cNvPr>
            <p:cNvCxnSpPr/>
            <p:nvPr/>
          </p:nvCxnSpPr>
          <p:spPr>
            <a:xfrm flipH="1" flipV="1">
              <a:off x="1204769" y="3015320"/>
              <a:ext cx="217388" cy="469623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558EA09-F60F-4CF9-98A2-36C459907585}"/>
                </a:ext>
              </a:extLst>
            </p:cNvPr>
            <p:cNvSpPr/>
            <p:nvPr/>
          </p:nvSpPr>
          <p:spPr>
            <a:xfrm>
              <a:off x="581804" y="1440980"/>
              <a:ext cx="1672643" cy="23894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2C34A26-5C51-415B-B279-BF4D928C4375}"/>
                </a:ext>
              </a:extLst>
            </p:cNvPr>
            <p:cNvCxnSpPr>
              <a:endCxn id="19" idx="6"/>
            </p:cNvCxnSpPr>
            <p:nvPr/>
          </p:nvCxnSpPr>
          <p:spPr>
            <a:xfrm flipV="1">
              <a:off x="1490912" y="1560455"/>
              <a:ext cx="763535" cy="241508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8CACE25-B982-4B00-BFF5-ED16ADB75661}"/>
                </a:ext>
              </a:extLst>
            </p:cNvPr>
            <p:cNvCxnSpPr>
              <a:endCxn id="19" idx="2"/>
            </p:cNvCxnSpPr>
            <p:nvPr/>
          </p:nvCxnSpPr>
          <p:spPr>
            <a:xfrm flipH="1" flipV="1">
              <a:off x="581804" y="1560455"/>
              <a:ext cx="909107" cy="24150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DD0A34A-DAB9-4FB0-8FE1-67478AB8933C}"/>
                </a:ext>
              </a:extLst>
            </p:cNvPr>
            <p:cNvSpPr/>
            <p:nvPr/>
          </p:nvSpPr>
          <p:spPr>
            <a:xfrm>
              <a:off x="1021747" y="2575849"/>
              <a:ext cx="304284" cy="9326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6567C50-56C3-4A45-A33B-4BEA1A3E8534}"/>
                </a:ext>
              </a:extLst>
            </p:cNvPr>
            <p:cNvCxnSpPr>
              <a:stCxn id="22" idx="6"/>
            </p:cNvCxnSpPr>
            <p:nvPr/>
          </p:nvCxnSpPr>
          <p:spPr>
            <a:xfrm>
              <a:off x="1326031" y="2622483"/>
              <a:ext cx="181465" cy="1392386"/>
            </a:xfrm>
            <a:prstGeom prst="line">
              <a:avLst/>
            </a:prstGeom>
            <a:ln w="9525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2967A8A-A8DD-4256-849A-5013D729F9D7}"/>
                </a:ext>
              </a:extLst>
            </p:cNvPr>
            <p:cNvCxnSpPr>
              <a:stCxn id="22" idx="2"/>
            </p:cNvCxnSpPr>
            <p:nvPr/>
          </p:nvCxnSpPr>
          <p:spPr>
            <a:xfrm>
              <a:off x="1021747" y="2622483"/>
              <a:ext cx="473718" cy="1335725"/>
            </a:xfrm>
            <a:prstGeom prst="line">
              <a:avLst/>
            </a:prstGeom>
            <a:ln w="9525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CC183A4-199C-4413-94BA-672F726CA89E}"/>
                </a:ext>
              </a:extLst>
            </p:cNvPr>
            <p:cNvSpPr/>
            <p:nvPr/>
          </p:nvSpPr>
          <p:spPr>
            <a:xfrm>
              <a:off x="1204769" y="1509936"/>
              <a:ext cx="927711" cy="14268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235383C-F52B-416A-9D74-542F6B0DFAF3}"/>
                </a:ext>
              </a:extLst>
            </p:cNvPr>
            <p:cNvCxnSpPr>
              <a:stCxn id="25" idx="2"/>
            </p:cNvCxnSpPr>
            <p:nvPr/>
          </p:nvCxnSpPr>
          <p:spPr>
            <a:xfrm>
              <a:off x="1204769" y="1581278"/>
              <a:ext cx="293594" cy="237725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816354F-9229-45C4-ADCE-41DCB8FF481E}"/>
                </a:ext>
              </a:extLst>
            </p:cNvPr>
            <p:cNvCxnSpPr/>
            <p:nvPr/>
          </p:nvCxnSpPr>
          <p:spPr>
            <a:xfrm flipH="1">
              <a:off x="1507471" y="1633432"/>
              <a:ext cx="616019" cy="232477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8187668-BFAF-4582-9441-84735031F23C}"/>
                </a:ext>
              </a:extLst>
            </p:cNvPr>
            <p:cNvCxnSpPr/>
            <p:nvPr/>
          </p:nvCxnSpPr>
          <p:spPr>
            <a:xfrm flipV="1">
              <a:off x="1514117" y="2255194"/>
              <a:ext cx="230188" cy="1009054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2700C52-7147-487D-9A55-AC87EA47BE0B}"/>
              </a:ext>
            </a:extLst>
          </p:cNvPr>
          <p:cNvSpPr txBox="1"/>
          <p:nvPr/>
        </p:nvSpPr>
        <p:spPr>
          <a:xfrm>
            <a:off x="12514618" y="71092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E4AA53-D97A-4571-A3AC-FB21EDDD3858}"/>
              </a:ext>
            </a:extLst>
          </p:cNvPr>
          <p:cNvSpPr txBox="1"/>
          <p:nvPr/>
        </p:nvSpPr>
        <p:spPr>
          <a:xfrm>
            <a:off x="11713763" y="156125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17CB82-069D-465E-9269-5F330B75D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" y="790578"/>
            <a:ext cx="5143203" cy="648017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B9740F2-FE23-4A44-AB30-B8C2D33C62E7}"/>
              </a:ext>
            </a:extLst>
          </p:cNvPr>
          <p:cNvSpPr/>
          <p:nvPr/>
        </p:nvSpPr>
        <p:spPr>
          <a:xfrm>
            <a:off x="11447270" y="6478488"/>
            <a:ext cx="2232519" cy="646331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MITHIG-MOD-21-001</a:t>
            </a:r>
          </a:p>
          <a:p>
            <a:pPr algn="ctr"/>
            <a:r>
              <a:rPr lang="en-US" sz="1200" dirty="0">
                <a:hlinkClick r:id="rId4"/>
              </a:rPr>
              <a:t>arXiv:2111.09914</a:t>
            </a:r>
            <a:endParaRPr lang="en-US" sz="1200" dirty="0"/>
          </a:p>
          <a:p>
            <a:pPr algn="ctr"/>
            <a:r>
              <a:rPr lang="en-US" sz="1200" dirty="0"/>
              <a:t>JHEP 06 (2022) 008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BE8AA2F-E2C8-4283-89F7-D0B08A1E7F69}"/>
              </a:ext>
            </a:extLst>
          </p:cNvPr>
          <p:cNvSpPr/>
          <p:nvPr/>
        </p:nvSpPr>
        <p:spPr>
          <a:xfrm>
            <a:off x="11269285" y="4988032"/>
            <a:ext cx="2120235" cy="276999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PRL 120 (2018) 14, 142302</a:t>
            </a:r>
          </a:p>
        </p:txBody>
      </p:sp>
      <p:pic>
        <p:nvPicPr>
          <p:cNvPr id="31" name="Picture 2" descr="https://latex2image-output.s3.amazonaws.com/img-BX1s2nfp.png">
            <a:extLst>
              <a:ext uri="{FF2B5EF4-FFF2-40B4-BE49-F238E27FC236}">
                <a16:creationId xmlns:a16="http://schemas.microsoft.com/office/drawing/2014/main" id="{EBAAFAC4-0106-4B28-8827-062D5D489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917" y="3934108"/>
            <a:ext cx="1802866" cy="64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628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4F5C3-83AD-4B14-B73B-A3F7B7DA3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708FF-4589-4790-A2D3-E72386384A5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BC8BE-558F-4E50-887E-45937E5B53E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8CB651-CF81-491B-8ADB-4300D3A86FF5}"/>
              </a:ext>
            </a:extLst>
          </p:cNvPr>
          <p:cNvSpPr txBox="1"/>
          <p:nvPr/>
        </p:nvSpPr>
        <p:spPr>
          <a:xfrm>
            <a:off x="0" y="1031144"/>
            <a:ext cx="1389357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Jets are some of the most powerful tools for the study of Quantum Chromodynamics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Since the end of LEP operation, significant progress has been made in jet definition and jet algorithms: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Jet substructure observables have been widely explored in </a:t>
            </a:r>
            <a:r>
              <a:rPr lang="en-US" sz="2400" b="1" dirty="0"/>
              <a:t>pp</a:t>
            </a:r>
            <a:r>
              <a:rPr lang="en-US" sz="2400" dirty="0"/>
              <a:t> and </a:t>
            </a:r>
            <a:r>
              <a:rPr lang="en-US" sz="2400" b="1" dirty="0"/>
              <a:t>HI</a:t>
            </a:r>
            <a:r>
              <a:rPr lang="en-US" sz="2400" dirty="0"/>
              <a:t> collisions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Novel tools for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jet flavor identification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EW boson &amp; top tagging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00B0F0"/>
                </a:solidFill>
              </a:rPr>
              <a:t>studies of QGP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*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However, those techniques are </a:t>
            </a:r>
            <a:r>
              <a:rPr lang="en-US" sz="2400" dirty="0">
                <a:solidFill>
                  <a:srgbClr val="0070C0"/>
                </a:solidFill>
              </a:rPr>
              <a:t>not yet used in e</a:t>
            </a:r>
            <a:r>
              <a:rPr lang="en-US" sz="2400" baseline="30000" dirty="0">
                <a:solidFill>
                  <a:srgbClr val="0070C0"/>
                </a:solidFill>
              </a:rPr>
              <a:t>+ </a:t>
            </a:r>
            <a:r>
              <a:rPr lang="en-US" sz="2400" dirty="0">
                <a:solidFill>
                  <a:srgbClr val="0070C0"/>
                </a:solidFill>
              </a:rPr>
              <a:t>e</a:t>
            </a:r>
            <a:r>
              <a:rPr lang="en-US" sz="2400" baseline="30000" dirty="0">
                <a:solidFill>
                  <a:srgbClr val="0070C0"/>
                </a:solidFill>
              </a:rPr>
              <a:t>- </a:t>
            </a:r>
            <a:r>
              <a:rPr lang="en-US" sz="2400" dirty="0">
                <a:solidFill>
                  <a:srgbClr val="0070C0"/>
                </a:solidFill>
              </a:rPr>
              <a:t>annihilation data</a:t>
            </a:r>
            <a:endParaRPr lang="en-US" sz="28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Monte Carlo generators such as </a:t>
            </a:r>
            <a:r>
              <a:rPr lang="en-US" sz="2800" dirty="0">
                <a:solidFill>
                  <a:srgbClr val="873FA7"/>
                </a:solidFill>
              </a:rPr>
              <a:t>SHERPA, </a:t>
            </a:r>
            <a:r>
              <a:rPr lang="en-US" sz="2800" dirty="0">
                <a:solidFill>
                  <a:srgbClr val="E54E40"/>
                </a:solidFill>
              </a:rPr>
              <a:t>PYTHIA 6</a:t>
            </a:r>
            <a:r>
              <a:rPr lang="en-US" sz="2800" dirty="0"/>
              <a:t>,</a:t>
            </a:r>
            <a:r>
              <a:rPr lang="en-US" sz="2800" dirty="0">
                <a:solidFill>
                  <a:srgbClr val="3A96D9"/>
                </a:solidFill>
              </a:rPr>
              <a:t> PYTHIA 8 </a:t>
            </a:r>
            <a:r>
              <a:rPr lang="en-US" sz="2800" dirty="0"/>
              <a:t>and </a:t>
            </a:r>
            <a:r>
              <a:rPr lang="en-US" sz="2800" dirty="0">
                <a:solidFill>
                  <a:srgbClr val="34CA70"/>
                </a:solidFill>
              </a:rPr>
              <a:t>HERWIG</a:t>
            </a:r>
            <a:r>
              <a:rPr lang="en-US" sz="2800" dirty="0"/>
              <a:t> are tuned with hadronic event shape observables and hadron spectra in e</a:t>
            </a:r>
            <a:r>
              <a:rPr lang="en-US" sz="2800" baseline="30000" dirty="0"/>
              <a:t>+</a:t>
            </a:r>
            <a:r>
              <a:rPr lang="en-US" sz="2800" dirty="0"/>
              <a:t> e</a:t>
            </a:r>
            <a:r>
              <a:rPr lang="en-US" sz="2800" baseline="30000" dirty="0"/>
              <a:t>-</a:t>
            </a:r>
            <a:r>
              <a:rPr lang="en-US" sz="2800" dirty="0"/>
              <a:t>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Then used to predict the jet spectra and substructure in more complicated hadron collisions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0993CC-CCB8-4EF8-A3A4-C44E4489A648}"/>
              </a:ext>
            </a:extLst>
          </p:cNvPr>
          <p:cNvSpPr txBox="1"/>
          <p:nvPr/>
        </p:nvSpPr>
        <p:spPr>
          <a:xfrm>
            <a:off x="10797133" y="3651012"/>
            <a:ext cx="278920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* H. Andrews et al.  </a:t>
            </a:r>
            <a:b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J. Phys. G, 47(6) 065102, 2020</a:t>
            </a:r>
          </a:p>
        </p:txBody>
      </p:sp>
      <p:grpSp>
        <p:nvGrpSpPr>
          <p:cNvPr id="66" name="Group 119">
            <a:extLst>
              <a:ext uri="{FF2B5EF4-FFF2-40B4-BE49-F238E27FC236}">
                <a16:creationId xmlns:a16="http://schemas.microsoft.com/office/drawing/2014/main" id="{500C5513-81B0-4B80-B251-E7A4D0BBBFC1}"/>
              </a:ext>
            </a:extLst>
          </p:cNvPr>
          <p:cNvGrpSpPr>
            <a:grpSpLocks/>
          </p:cNvGrpSpPr>
          <p:nvPr/>
        </p:nvGrpSpPr>
        <p:grpSpPr bwMode="auto">
          <a:xfrm>
            <a:off x="11661427" y="5885193"/>
            <a:ext cx="2016125" cy="1344612"/>
            <a:chOff x="6317422" y="806844"/>
            <a:chExt cx="1998019" cy="1270879"/>
          </a:xfrm>
        </p:grpSpPr>
        <p:pic>
          <p:nvPicPr>
            <p:cNvPr id="67" name="Picture 120" descr="Untitled.png">
              <a:extLst>
                <a:ext uri="{FF2B5EF4-FFF2-40B4-BE49-F238E27FC236}">
                  <a16:creationId xmlns:a16="http://schemas.microsoft.com/office/drawing/2014/main" id="{00E35FFB-9C29-4F99-8A69-99BB9F8B8166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9316" y="1163323"/>
              <a:ext cx="2286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8" name="Group 121">
              <a:extLst>
                <a:ext uri="{FF2B5EF4-FFF2-40B4-BE49-F238E27FC236}">
                  <a16:creationId xmlns:a16="http://schemas.microsoft.com/office/drawing/2014/main" id="{4B9F56AE-16C5-4654-8A98-3AA239940D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17422" y="1636602"/>
              <a:ext cx="1998019" cy="3"/>
              <a:chOff x="1130635" y="1812282"/>
              <a:chExt cx="1998019" cy="3"/>
            </a:xfrm>
          </p:grpSpPr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9D9F3971-5926-4A33-93E0-8B84837758AD}"/>
                  </a:ext>
                </a:extLst>
              </p:cNvPr>
              <p:cNvCxnSpPr/>
              <p:nvPr/>
            </p:nvCxnSpPr>
            <p:spPr>
              <a:xfrm>
                <a:off x="1130635" y="1812271"/>
                <a:ext cx="54276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425829C2-3EC7-41FF-93C9-8C2526DE9A2F}"/>
                  </a:ext>
                </a:extLst>
              </p:cNvPr>
              <p:cNvCxnSpPr/>
              <p:nvPr/>
            </p:nvCxnSpPr>
            <p:spPr>
              <a:xfrm flipH="1">
                <a:off x="2491491" y="1812271"/>
                <a:ext cx="63716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122">
              <a:extLst>
                <a:ext uri="{FF2B5EF4-FFF2-40B4-BE49-F238E27FC236}">
                  <a16:creationId xmlns:a16="http://schemas.microsoft.com/office/drawing/2014/main" id="{E528DD05-D75B-45EE-B473-3F71E3A068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95615" y="806844"/>
              <a:ext cx="356388" cy="359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870" tIns="50935" rIns="101870" bIns="50935">
              <a:spAutoFit/>
            </a:bodyPr>
            <a:lstStyle>
              <a:lvl1pPr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827088" indent="-3175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273175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782763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292350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zh-TW" sz="1800" dirty="0">
                  <a:solidFill>
                    <a:schemeClr val="tx1"/>
                  </a:solidFill>
                  <a:ea typeface="新細明體" panose="02020500000000000000" pitchFamily="18" charset="-12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70" name="TextBox 123">
              <a:extLst>
                <a:ext uri="{FF2B5EF4-FFF2-40B4-BE49-F238E27FC236}">
                  <a16:creationId xmlns:a16="http://schemas.microsoft.com/office/drawing/2014/main" id="{04135680-BC1D-4F1E-947D-D752D3F559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8162" y="806844"/>
              <a:ext cx="356388" cy="359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870" tIns="50935" rIns="101870" bIns="50935">
              <a:spAutoFit/>
            </a:bodyPr>
            <a:lstStyle>
              <a:lvl1pPr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827088" indent="-3175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273175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782763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292350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zh-TW" sz="1800" dirty="0">
                  <a:solidFill>
                    <a:schemeClr val="tx1"/>
                  </a:solidFill>
                  <a:ea typeface="新細明體" panose="02020500000000000000" pitchFamily="18" charset="-120"/>
                  <a:cs typeface="Arial" panose="020B0604020202020204" pitchFamily="34" charset="0"/>
                </a:rPr>
                <a:t>A</a:t>
              </a:r>
            </a:p>
          </p:txBody>
        </p:sp>
        <p:pic>
          <p:nvPicPr>
            <p:cNvPr id="71" name="Picture 124" descr="Untitled.png">
              <a:extLst>
                <a:ext uri="{FF2B5EF4-FFF2-40B4-BE49-F238E27FC236}">
                  <a16:creationId xmlns:a16="http://schemas.microsoft.com/office/drawing/2014/main" id="{124FDBB1-19F1-4D55-8C7B-7427521680E7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5563" y="1163323"/>
              <a:ext cx="2286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" name="Group 95">
            <a:extLst>
              <a:ext uri="{FF2B5EF4-FFF2-40B4-BE49-F238E27FC236}">
                <a16:creationId xmlns:a16="http://schemas.microsoft.com/office/drawing/2014/main" id="{84850C3B-DE45-4E2E-8B83-5B06B2BFF0CC}"/>
              </a:ext>
            </a:extLst>
          </p:cNvPr>
          <p:cNvGrpSpPr>
            <a:grpSpLocks/>
          </p:cNvGrpSpPr>
          <p:nvPr/>
        </p:nvGrpSpPr>
        <p:grpSpPr bwMode="auto">
          <a:xfrm>
            <a:off x="6260728" y="6286036"/>
            <a:ext cx="1473200" cy="542925"/>
            <a:chOff x="1130636" y="1019377"/>
            <a:chExt cx="1998019" cy="694676"/>
          </a:xfrm>
        </p:grpSpPr>
        <p:grpSp>
          <p:nvGrpSpPr>
            <p:cNvPr id="75" name="Group 96">
              <a:extLst>
                <a:ext uri="{FF2B5EF4-FFF2-40B4-BE49-F238E27FC236}">
                  <a16:creationId xmlns:a16="http://schemas.microsoft.com/office/drawing/2014/main" id="{F9D2620B-5D94-4357-AB26-E03C0A380D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636" y="1528179"/>
              <a:ext cx="1998019" cy="185874"/>
              <a:chOff x="1130635" y="1719348"/>
              <a:chExt cx="1998019" cy="185874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96ED6F74-A96C-4470-B8B4-FE02617B38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8223" y="1719348"/>
                <a:ext cx="170373" cy="185874"/>
              </a:xfrm>
              <a:prstGeom prst="ellipse">
                <a:avLst/>
              </a:prstGeom>
              <a:gradFill rotWithShape="1">
                <a:gsLst>
                  <a:gs pos="0">
                    <a:srgbClr val="2C5D98"/>
                  </a:gs>
                  <a:gs pos="80000">
                    <a:srgbClr val="3C7BC7"/>
                  </a:gs>
                  <a:gs pos="100000">
                    <a:srgbClr val="3A7CCB"/>
                  </a:gs>
                </a:gsLst>
                <a:lin ang="16200000"/>
              </a:gradFill>
              <a:ln w="9525" algn="ctr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lIns="101882" tIns="50941" rIns="101882" bIns="50941" anchor="ctr"/>
              <a:lstStyle>
                <a:lvl1pPr defTabSz="1019175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827088" indent="-317500" defTabSz="1019175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273175" indent="-254000" defTabSz="1019175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782763" indent="-254000" defTabSz="1019175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292350" indent="-254000" defTabSz="1019175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749550" indent="-25400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3206750" indent="-25400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663950" indent="-25400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4121150" indent="-25400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endParaRPr lang="zh-TW" altLang="en-US" sz="2000">
                  <a:solidFill>
                    <a:srgbClr val="FFFFFF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1CC5B26F-18C1-4861-A3BA-B7B97C507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5263" y="1719348"/>
                <a:ext cx="170373" cy="185874"/>
              </a:xfrm>
              <a:prstGeom prst="ellipse">
                <a:avLst/>
              </a:prstGeom>
              <a:gradFill rotWithShape="1">
                <a:gsLst>
                  <a:gs pos="0">
                    <a:srgbClr val="2C5D98"/>
                  </a:gs>
                  <a:gs pos="80000">
                    <a:srgbClr val="3C7BC7"/>
                  </a:gs>
                  <a:gs pos="100000">
                    <a:srgbClr val="3A7CCB"/>
                  </a:gs>
                </a:gsLst>
                <a:lin ang="16200000"/>
              </a:gradFill>
              <a:ln w="9525" algn="ctr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lIns="101882" tIns="50941" rIns="101882" bIns="50941" anchor="ctr"/>
              <a:lstStyle>
                <a:lvl1pPr defTabSz="1019175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827088" indent="-317500" defTabSz="1019175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273175" indent="-254000" defTabSz="1019175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782763" indent="-254000" defTabSz="1019175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292350" indent="-254000" defTabSz="1019175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749550" indent="-25400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3206750" indent="-25400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663950" indent="-25400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4121150" indent="-25400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endParaRPr lang="zh-TW" altLang="en-US" sz="2000">
                  <a:solidFill>
                    <a:srgbClr val="FFFFFF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BD4B0625-9EFC-4230-B9F5-61CA618E0727}"/>
                  </a:ext>
                </a:extLst>
              </p:cNvPr>
              <p:cNvCxnSpPr/>
              <p:nvPr/>
            </p:nvCxnSpPr>
            <p:spPr>
              <a:xfrm>
                <a:off x="1130635" y="1811786"/>
                <a:ext cx="54256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78315EC8-F084-4AFE-8005-A65B0D6B53E3}"/>
                  </a:ext>
                </a:extLst>
              </p:cNvPr>
              <p:cNvCxnSpPr/>
              <p:nvPr/>
            </p:nvCxnSpPr>
            <p:spPr>
              <a:xfrm flipH="1">
                <a:off x="2491355" y="1811786"/>
                <a:ext cx="63729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97">
              <a:extLst>
                <a:ext uri="{FF2B5EF4-FFF2-40B4-BE49-F238E27FC236}">
                  <a16:creationId xmlns:a16="http://schemas.microsoft.com/office/drawing/2014/main" id="{A8D163CC-A275-4BE0-98BA-2D5AF27850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9998" y="1019377"/>
              <a:ext cx="447832" cy="481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870" tIns="50935" rIns="101870" bIns="50935">
              <a:spAutoFit/>
            </a:bodyPr>
            <a:lstStyle>
              <a:lvl1pPr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827088" indent="-3175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273175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782763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292350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zh-TW" sz="1800" dirty="0">
                  <a:solidFill>
                    <a:schemeClr val="tx1"/>
                  </a:solidFill>
                  <a:ea typeface="新細明體" panose="02020500000000000000" pitchFamily="18" charset="-12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77" name="TextBox 98">
              <a:extLst>
                <a:ext uri="{FF2B5EF4-FFF2-40B4-BE49-F238E27FC236}">
                  <a16:creationId xmlns:a16="http://schemas.microsoft.com/office/drawing/2014/main" id="{B906C1C2-F0DB-4C53-8189-D87F8C8078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5767" y="1019377"/>
              <a:ext cx="342333" cy="481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70" tIns="50935" rIns="101870" bIns="50935">
              <a:spAutoFit/>
            </a:bodyPr>
            <a:lstStyle>
              <a:lvl1pPr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827088" indent="-3175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273175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782763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292350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zh-TW" sz="1800">
                  <a:solidFill>
                    <a:schemeClr val="tx1"/>
                  </a:solidFill>
                  <a:ea typeface="新細明體" panose="02020500000000000000" pitchFamily="18" charset="-120"/>
                  <a:cs typeface="Arial" panose="020B0604020202020204" pitchFamily="34" charset="0"/>
                </a:rPr>
                <a:t>p</a:t>
              </a:r>
            </a:p>
          </p:txBody>
        </p:sp>
      </p:grpSp>
      <p:grpSp>
        <p:nvGrpSpPr>
          <p:cNvPr id="84" name="Group 119">
            <a:extLst>
              <a:ext uri="{FF2B5EF4-FFF2-40B4-BE49-F238E27FC236}">
                <a16:creationId xmlns:a16="http://schemas.microsoft.com/office/drawing/2014/main" id="{2BDE07EF-C3A1-4B26-AD0F-0D5D78A7CC0B}"/>
              </a:ext>
            </a:extLst>
          </p:cNvPr>
          <p:cNvGrpSpPr>
            <a:grpSpLocks/>
          </p:cNvGrpSpPr>
          <p:nvPr/>
        </p:nvGrpSpPr>
        <p:grpSpPr bwMode="auto">
          <a:xfrm>
            <a:off x="8781008" y="5885193"/>
            <a:ext cx="2016125" cy="1344612"/>
            <a:chOff x="6317422" y="806844"/>
            <a:chExt cx="1998019" cy="1270879"/>
          </a:xfrm>
        </p:grpSpPr>
        <p:pic>
          <p:nvPicPr>
            <p:cNvPr id="85" name="Picture 120" descr="Untitled.png">
              <a:extLst>
                <a:ext uri="{FF2B5EF4-FFF2-40B4-BE49-F238E27FC236}">
                  <a16:creationId xmlns:a16="http://schemas.microsoft.com/office/drawing/2014/main" id="{2F817004-73F1-4BFD-BCD7-D24005C0539C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9316" y="1163323"/>
              <a:ext cx="2286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6" name="Group 121">
              <a:extLst>
                <a:ext uri="{FF2B5EF4-FFF2-40B4-BE49-F238E27FC236}">
                  <a16:creationId xmlns:a16="http://schemas.microsoft.com/office/drawing/2014/main" id="{D0E2FD97-8928-471A-99A6-B6F0CECAD7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17422" y="1636602"/>
              <a:ext cx="1998019" cy="3"/>
              <a:chOff x="1130635" y="1812282"/>
              <a:chExt cx="1998019" cy="3"/>
            </a:xfrm>
          </p:grpSpPr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4435E128-4ED1-4A0B-A96D-577CC20A287E}"/>
                  </a:ext>
                </a:extLst>
              </p:cNvPr>
              <p:cNvCxnSpPr/>
              <p:nvPr/>
            </p:nvCxnSpPr>
            <p:spPr>
              <a:xfrm>
                <a:off x="1130635" y="1812271"/>
                <a:ext cx="54276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A65F52F1-F019-4292-AF80-7E7D84179B1A}"/>
                  </a:ext>
                </a:extLst>
              </p:cNvPr>
              <p:cNvCxnSpPr/>
              <p:nvPr/>
            </p:nvCxnSpPr>
            <p:spPr>
              <a:xfrm flipH="1">
                <a:off x="2491491" y="1812271"/>
                <a:ext cx="63716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Box 123">
              <a:extLst>
                <a:ext uri="{FF2B5EF4-FFF2-40B4-BE49-F238E27FC236}">
                  <a16:creationId xmlns:a16="http://schemas.microsoft.com/office/drawing/2014/main" id="{E088CDB5-B812-4B77-81E1-FC3CD506B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7842" y="806844"/>
              <a:ext cx="356388" cy="359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870" tIns="50935" rIns="101870" bIns="50935">
              <a:spAutoFit/>
            </a:bodyPr>
            <a:lstStyle>
              <a:lvl1pPr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827088" indent="-3175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273175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782763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292350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zh-TW" sz="1800" dirty="0">
                  <a:solidFill>
                    <a:schemeClr val="tx1"/>
                  </a:solidFill>
                  <a:ea typeface="新細明體" panose="02020500000000000000" pitchFamily="18" charset="-12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90" name="Oval 89">
            <a:extLst>
              <a:ext uri="{FF2B5EF4-FFF2-40B4-BE49-F238E27FC236}">
                <a16:creationId xmlns:a16="http://schemas.microsoft.com/office/drawing/2014/main" id="{CA2B0114-913B-4FAA-8E66-8A4DC4483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6139" y="6701529"/>
            <a:ext cx="125621" cy="145270"/>
          </a:xfrm>
          <a:prstGeom prst="ellipse">
            <a:avLst/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 algn="ctr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lIns="101882" tIns="50941" rIns="101882" bIns="50941" anchor="ctr"/>
          <a:lstStyle>
            <a:lvl1pPr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27088" indent="-3175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73175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82763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92350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zh-TW" altLang="en-US" sz="2000">
              <a:solidFill>
                <a:srgbClr val="FFFFFF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91" name="TextBox 97">
            <a:extLst>
              <a:ext uri="{FF2B5EF4-FFF2-40B4-BE49-F238E27FC236}">
                <a16:creationId xmlns:a16="http://schemas.microsoft.com/office/drawing/2014/main" id="{4DD818D4-36FC-457D-9AE1-914822282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4407" y="6303125"/>
            <a:ext cx="3302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70" tIns="50935" rIns="101870" bIns="50935">
            <a:spAutoFit/>
          </a:bodyPr>
          <a:lstStyle>
            <a:lvl1pPr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27088" indent="-3175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73175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82763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92350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TW" sz="1800" dirty="0">
                <a:solidFill>
                  <a:schemeClr val="tx1"/>
                </a:solidFill>
                <a:ea typeface="新細明體" panose="02020500000000000000" pitchFamily="18" charset="-120"/>
                <a:cs typeface="Arial" panose="020B0604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759764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03A6E57-79DA-4D7E-A48D-BCD2C6CB6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" y="790578"/>
            <a:ext cx="5143203" cy="6480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A6BBC9-9929-481C-99E7-065EB8ACD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Groomed Momentum Sharing Z</a:t>
            </a:r>
            <a:r>
              <a:rPr lang="en-US" baseline="-25000" dirty="0"/>
              <a:t>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C956AC-93C5-4438-9FAF-61B41EF9E8C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2A826-1FB5-46ED-AA35-677EEE5F3B9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Jets from ALEPH archived data and comparison to CMS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DADCC-E140-4495-9CA6-2A717F1C6E5F}"/>
              </a:ext>
            </a:extLst>
          </p:cNvPr>
          <p:cNvSpPr txBox="1"/>
          <p:nvPr/>
        </p:nvSpPr>
        <p:spPr>
          <a:xfrm>
            <a:off x="5108600" y="5686400"/>
            <a:ext cx="870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PbPb collisions, modification of </a:t>
            </a:r>
            <a:r>
              <a:rPr lang="en-US" sz="2400" dirty="0" err="1"/>
              <a:t>Z</a:t>
            </a:r>
            <a:r>
              <a:rPr lang="en-US" sz="2400" baseline="-25000" dirty="0" err="1"/>
              <a:t>g</a:t>
            </a:r>
            <a:br>
              <a:rPr lang="en-US" sz="2400" dirty="0"/>
            </a:br>
            <a:r>
              <a:rPr lang="en-US" sz="2400" dirty="0"/>
              <a:t>for jets with </a:t>
            </a:r>
            <a:r>
              <a:rPr lang="en-US" sz="2400" dirty="0" err="1"/>
              <a:t>R</a:t>
            </a:r>
            <a:r>
              <a:rPr lang="en-US" sz="2400" baseline="-25000" dirty="0" err="1"/>
              <a:t>g</a:t>
            </a:r>
            <a:r>
              <a:rPr lang="en-US" sz="2400" dirty="0"/>
              <a:t>&gt;0.1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Size of the medium effect ~ discrepancy between pp (</a:t>
            </a:r>
            <a:r>
              <a:rPr lang="en-US" sz="2400" dirty="0" err="1"/>
              <a:t>ee</a:t>
            </a:r>
            <a:r>
              <a:rPr lang="en-US" sz="2400" dirty="0"/>
              <a:t>) data and event generators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48F135-B557-4425-893E-8AB6681AC2C8}"/>
              </a:ext>
            </a:extLst>
          </p:cNvPr>
          <p:cNvGrpSpPr/>
          <p:nvPr/>
        </p:nvGrpSpPr>
        <p:grpSpPr>
          <a:xfrm>
            <a:off x="11516123" y="1080647"/>
            <a:ext cx="1672643" cy="2573889"/>
            <a:chOff x="581804" y="1440980"/>
            <a:chExt cx="1672643" cy="257388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BF4EEF3-329E-4F1A-A839-0B9A8FDC6CF4}"/>
                </a:ext>
              </a:extLst>
            </p:cNvPr>
            <p:cNvCxnSpPr/>
            <p:nvPr/>
          </p:nvCxnSpPr>
          <p:spPr>
            <a:xfrm rot="16200000">
              <a:off x="1310893" y="3795517"/>
              <a:ext cx="360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420D3B-63AF-4A5F-943E-66199540DD93}"/>
                </a:ext>
              </a:extLst>
            </p:cNvPr>
            <p:cNvCxnSpPr/>
            <p:nvPr/>
          </p:nvCxnSpPr>
          <p:spPr>
            <a:xfrm flipH="1" flipV="1">
              <a:off x="1233754" y="2782380"/>
              <a:ext cx="245472" cy="959804"/>
            </a:xfrm>
            <a:prstGeom prst="line">
              <a:avLst/>
            </a:prstGeom>
            <a:ln w="1905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A8B851C-C130-42BD-9DB0-031BDCA1F758}"/>
                </a:ext>
              </a:extLst>
            </p:cNvPr>
            <p:cNvCxnSpPr/>
            <p:nvPr/>
          </p:nvCxnSpPr>
          <p:spPr>
            <a:xfrm flipH="1" flipV="1">
              <a:off x="1314572" y="2844212"/>
              <a:ext cx="62137" cy="501927"/>
            </a:xfrm>
            <a:prstGeom prst="line">
              <a:avLst/>
            </a:prstGeom>
            <a:ln w="1905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571ECDA-BC4C-44E4-873D-25DC59B405B5}"/>
                </a:ext>
              </a:extLst>
            </p:cNvPr>
            <p:cNvCxnSpPr/>
            <p:nvPr/>
          </p:nvCxnSpPr>
          <p:spPr>
            <a:xfrm flipV="1">
              <a:off x="1490914" y="1713444"/>
              <a:ext cx="92452" cy="1905174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8BDEAF9-C57A-4B28-853C-773BE9D146DB}"/>
                </a:ext>
              </a:extLst>
            </p:cNvPr>
            <p:cNvCxnSpPr/>
            <p:nvPr/>
          </p:nvCxnSpPr>
          <p:spPr>
            <a:xfrm flipH="1" flipV="1">
              <a:off x="1430684" y="1760289"/>
              <a:ext cx="78879" cy="1285863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FDFF975-BAED-4330-838E-06C1ABC3F2F6}"/>
                </a:ext>
              </a:extLst>
            </p:cNvPr>
            <p:cNvCxnSpPr/>
            <p:nvPr/>
          </p:nvCxnSpPr>
          <p:spPr>
            <a:xfrm flipV="1">
              <a:off x="1497295" y="2662064"/>
              <a:ext cx="270148" cy="928251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6D9C9A6-CA7B-41B4-8957-78E76E4E64EB}"/>
                </a:ext>
              </a:extLst>
            </p:cNvPr>
            <p:cNvCxnSpPr/>
            <p:nvPr/>
          </p:nvCxnSpPr>
          <p:spPr>
            <a:xfrm flipH="1" flipV="1">
              <a:off x="1204769" y="3015320"/>
              <a:ext cx="217388" cy="469623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5738059-FD60-4667-98AC-78202AE140FC}"/>
                </a:ext>
              </a:extLst>
            </p:cNvPr>
            <p:cNvSpPr/>
            <p:nvPr/>
          </p:nvSpPr>
          <p:spPr>
            <a:xfrm>
              <a:off x="581804" y="1440980"/>
              <a:ext cx="1672643" cy="23894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24D2A91-C482-4F6F-AD62-3402819EEE5A}"/>
                </a:ext>
              </a:extLst>
            </p:cNvPr>
            <p:cNvCxnSpPr>
              <a:endCxn id="17" idx="6"/>
            </p:cNvCxnSpPr>
            <p:nvPr/>
          </p:nvCxnSpPr>
          <p:spPr>
            <a:xfrm flipV="1">
              <a:off x="1490912" y="1560455"/>
              <a:ext cx="763535" cy="241508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DFE4CEC-41A0-4745-89D2-6DA82101BAC5}"/>
                </a:ext>
              </a:extLst>
            </p:cNvPr>
            <p:cNvCxnSpPr>
              <a:endCxn id="17" idx="2"/>
            </p:cNvCxnSpPr>
            <p:nvPr/>
          </p:nvCxnSpPr>
          <p:spPr>
            <a:xfrm flipH="1" flipV="1">
              <a:off x="581804" y="1560455"/>
              <a:ext cx="909107" cy="24150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A05896A-AF04-48EF-898E-7204FF8E9CBB}"/>
                </a:ext>
              </a:extLst>
            </p:cNvPr>
            <p:cNvSpPr/>
            <p:nvPr/>
          </p:nvSpPr>
          <p:spPr>
            <a:xfrm>
              <a:off x="1021747" y="2575849"/>
              <a:ext cx="304284" cy="9326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798225E-730E-42D0-B6F2-005E8E25A308}"/>
                </a:ext>
              </a:extLst>
            </p:cNvPr>
            <p:cNvCxnSpPr>
              <a:stCxn id="20" idx="6"/>
            </p:cNvCxnSpPr>
            <p:nvPr/>
          </p:nvCxnSpPr>
          <p:spPr>
            <a:xfrm>
              <a:off x="1326031" y="2622483"/>
              <a:ext cx="181465" cy="1392386"/>
            </a:xfrm>
            <a:prstGeom prst="line">
              <a:avLst/>
            </a:prstGeom>
            <a:ln w="9525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0A4CD8C-3348-4C6A-968B-D0B6613670B0}"/>
                </a:ext>
              </a:extLst>
            </p:cNvPr>
            <p:cNvCxnSpPr>
              <a:stCxn id="20" idx="2"/>
            </p:cNvCxnSpPr>
            <p:nvPr/>
          </p:nvCxnSpPr>
          <p:spPr>
            <a:xfrm>
              <a:off x="1021747" y="2622483"/>
              <a:ext cx="473718" cy="1335725"/>
            </a:xfrm>
            <a:prstGeom prst="line">
              <a:avLst/>
            </a:prstGeom>
            <a:ln w="9525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6A44E4-9877-44FA-9CD2-20028BF68AAE}"/>
                </a:ext>
              </a:extLst>
            </p:cNvPr>
            <p:cNvSpPr/>
            <p:nvPr/>
          </p:nvSpPr>
          <p:spPr>
            <a:xfrm>
              <a:off x="1204769" y="1509936"/>
              <a:ext cx="927711" cy="14268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81D5996-F21E-4000-BA03-6420F475A777}"/>
                </a:ext>
              </a:extLst>
            </p:cNvPr>
            <p:cNvCxnSpPr>
              <a:stCxn id="23" idx="2"/>
            </p:cNvCxnSpPr>
            <p:nvPr/>
          </p:nvCxnSpPr>
          <p:spPr>
            <a:xfrm>
              <a:off x="1204769" y="1581278"/>
              <a:ext cx="293594" cy="237725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FC4C87F-15CA-44B3-9517-8608F778380C}"/>
                </a:ext>
              </a:extLst>
            </p:cNvPr>
            <p:cNvCxnSpPr/>
            <p:nvPr/>
          </p:nvCxnSpPr>
          <p:spPr>
            <a:xfrm flipH="1">
              <a:off x="1507471" y="1633432"/>
              <a:ext cx="616019" cy="232477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8CF5545-3A8E-4AD1-A6F1-98B752C904FA}"/>
                </a:ext>
              </a:extLst>
            </p:cNvPr>
            <p:cNvCxnSpPr/>
            <p:nvPr/>
          </p:nvCxnSpPr>
          <p:spPr>
            <a:xfrm flipV="1">
              <a:off x="1514117" y="2255194"/>
              <a:ext cx="230188" cy="1009054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C2555C1-822F-4E88-80D1-E3A87AE49FA5}"/>
              </a:ext>
            </a:extLst>
          </p:cNvPr>
          <p:cNvSpPr txBox="1"/>
          <p:nvPr/>
        </p:nvSpPr>
        <p:spPr>
          <a:xfrm>
            <a:off x="12514618" y="71092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D35DC0-F6C1-40A1-8249-517895336149}"/>
              </a:ext>
            </a:extLst>
          </p:cNvPr>
          <p:cNvSpPr txBox="1"/>
          <p:nvPr/>
        </p:nvSpPr>
        <p:spPr>
          <a:xfrm>
            <a:off x="11713763" y="156125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9870E8-1082-43C8-A82C-2B7F366EEE37}"/>
              </a:ext>
            </a:extLst>
          </p:cNvPr>
          <p:cNvSpPr/>
          <p:nvPr/>
        </p:nvSpPr>
        <p:spPr>
          <a:xfrm>
            <a:off x="11269285" y="4988032"/>
            <a:ext cx="2120235" cy="276999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PRL 120 (2018) 14, 142302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17BC3A8-6C8B-4C9B-AF42-379FCDEA04C6}"/>
              </a:ext>
            </a:extLst>
          </p:cNvPr>
          <p:cNvSpPr/>
          <p:nvPr/>
        </p:nvSpPr>
        <p:spPr>
          <a:xfrm>
            <a:off x="10941248" y="5628466"/>
            <a:ext cx="2232519" cy="646331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MITHIG-MOD-21-001</a:t>
            </a:r>
          </a:p>
          <a:p>
            <a:pPr algn="ctr"/>
            <a:r>
              <a:rPr lang="en-US" sz="1200" dirty="0">
                <a:hlinkClick r:id="rId3"/>
              </a:rPr>
              <a:t>arXiv:2111.09914</a:t>
            </a:r>
            <a:endParaRPr lang="en-US" sz="1200" dirty="0"/>
          </a:p>
          <a:p>
            <a:pPr algn="ctr"/>
            <a:r>
              <a:rPr lang="en-US" sz="1200" dirty="0"/>
              <a:t>JHEP 06 (2022) 008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9470BF0-635C-49D4-AAA6-13F56156039E}"/>
              </a:ext>
            </a:extLst>
          </p:cNvPr>
          <p:cNvGrpSpPr/>
          <p:nvPr/>
        </p:nvGrpSpPr>
        <p:grpSpPr>
          <a:xfrm>
            <a:off x="5468640" y="804780"/>
            <a:ext cx="5116561" cy="4953628"/>
            <a:chOff x="5468640" y="789856"/>
            <a:chExt cx="5116561" cy="49536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5089A54-58AE-4DFE-9BE7-7BE3D84D5A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-72032"/>
            <a:stretch/>
          </p:blipFill>
          <p:spPr>
            <a:xfrm>
              <a:off x="5468640" y="861864"/>
              <a:ext cx="5116561" cy="488162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1B0ED86-3DC0-4E47-9A2D-A99FF2A027F0}"/>
                </a:ext>
              </a:extLst>
            </p:cNvPr>
            <p:cNvSpPr/>
            <p:nvPr/>
          </p:nvSpPr>
          <p:spPr>
            <a:xfrm>
              <a:off x="7338497" y="789856"/>
              <a:ext cx="1506395" cy="2541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8" descr="「cms logo」的圖片搜尋結果">
            <a:extLst>
              <a:ext uri="{FF2B5EF4-FFF2-40B4-BE49-F238E27FC236}">
                <a16:creationId xmlns:a16="http://schemas.microsoft.com/office/drawing/2014/main" id="{6EBB475D-541F-4A19-AD31-FE8FF608D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992" y="2086000"/>
            <a:ext cx="619125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https://latex2image-output.s3.amazonaws.com/img-BX1s2nfp.png">
            <a:extLst>
              <a:ext uri="{FF2B5EF4-FFF2-40B4-BE49-F238E27FC236}">
                <a16:creationId xmlns:a16="http://schemas.microsoft.com/office/drawing/2014/main" id="{164216EB-80DA-497B-8C76-1B44BB805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917" y="3934108"/>
            <a:ext cx="1802866" cy="64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996F97-9BC5-4A4D-B65F-75B4F8F52354}"/>
              </a:ext>
            </a:extLst>
          </p:cNvPr>
          <p:cNvSpPr/>
          <p:nvPr/>
        </p:nvSpPr>
        <p:spPr>
          <a:xfrm>
            <a:off x="6404744" y="4834856"/>
            <a:ext cx="2670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z</a:t>
            </a:r>
            <a:r>
              <a:rPr lang="en-US" sz="1200" baseline="-25000" dirty="0" err="1">
                <a:solidFill>
                  <a:srgbClr val="0000FF"/>
                </a:solidFill>
              </a:rPr>
              <a:t>cut</a:t>
            </a:r>
            <a:r>
              <a:rPr lang="en-US" sz="1200" dirty="0">
                <a:solidFill>
                  <a:srgbClr val="0000FF"/>
                </a:solidFill>
              </a:rPr>
              <a:t>,</a:t>
            </a:r>
            <a:r>
              <a:rPr lang="el-GR" sz="1200" dirty="0">
                <a:solidFill>
                  <a:srgbClr val="0000FF"/>
                </a:solidFill>
              </a:rPr>
              <a:t>β</a:t>
            </a:r>
            <a:r>
              <a:rPr lang="en-US" sz="1200" dirty="0">
                <a:solidFill>
                  <a:srgbClr val="0000FF"/>
                </a:solidFill>
              </a:rPr>
              <a:t>) = (0.1,0.0)</a:t>
            </a:r>
          </a:p>
          <a:p>
            <a:r>
              <a:rPr lang="en-US" sz="1200" dirty="0">
                <a:solidFill>
                  <a:srgbClr val="0000FF"/>
                </a:solidFill>
              </a:rPr>
              <a:t>ΔR&gt;0.1</a:t>
            </a:r>
          </a:p>
        </p:txBody>
      </p:sp>
    </p:spTree>
    <p:extLst>
      <p:ext uri="{BB962C8B-B14F-4D97-AF65-F5344CB8AC3E}">
        <p14:creationId xmlns:p14="http://schemas.microsoft.com/office/powerpoint/2010/main" val="744708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87219-4C76-4B49-BDD5-BC2F1F6BA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Groomed Momentum Sharing Z</a:t>
            </a:r>
            <a:r>
              <a:rPr lang="en-US" baseline="-25000" dirty="0"/>
              <a:t>G </a:t>
            </a:r>
            <a:r>
              <a:rPr lang="en-US" dirty="0"/>
              <a:t>vs Jet 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3D6A5E-E4EA-4C92-A401-77998F23FAE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E83659-4BF6-48F6-9BA5-F887E00528B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Jets from ALEPH archived data and comparison to CMS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C92A98-B5E5-4CFA-A101-39F156D39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8" y="786331"/>
            <a:ext cx="9155678" cy="64844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3B98B5-4903-4D38-8E82-445DA1441323}"/>
              </a:ext>
            </a:extLst>
          </p:cNvPr>
          <p:cNvSpPr/>
          <p:nvPr/>
        </p:nvSpPr>
        <p:spPr>
          <a:xfrm>
            <a:off x="8204944" y="861864"/>
            <a:ext cx="561265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873FA7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The results are compared to </a:t>
            </a:r>
            <a:r>
              <a:rPr lang="en-US" sz="2400" dirty="0">
                <a:solidFill>
                  <a:srgbClr val="873FA7"/>
                </a:solidFill>
              </a:rPr>
              <a:t>SHERPA, </a:t>
            </a:r>
            <a:r>
              <a:rPr lang="en-US" sz="2400" dirty="0">
                <a:solidFill>
                  <a:srgbClr val="E54E40"/>
                </a:solidFill>
              </a:rPr>
              <a:t>PYTHIA 6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3A96D9"/>
                </a:solidFill>
              </a:rPr>
              <a:t> PYTHIA 8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34CA70"/>
                </a:solidFill>
              </a:rPr>
              <a:t>HERWIG</a:t>
            </a:r>
            <a:r>
              <a:rPr lang="en-US" sz="2400" dirty="0"/>
              <a:t>, and </a:t>
            </a:r>
            <a:r>
              <a:rPr lang="en-US" sz="2400" dirty="0">
                <a:solidFill>
                  <a:srgbClr val="7D8A8B"/>
                </a:solidFill>
              </a:rPr>
              <a:t>PYQUEN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baseline="-25000" dirty="0">
              <a:solidFill>
                <a:srgbClr val="7D8A8B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Most of the event generators describe the general trend (wider </a:t>
            </a:r>
            <a:r>
              <a:rPr lang="en-US" sz="2400" dirty="0" err="1"/>
              <a:t>Z</a:t>
            </a:r>
            <a:r>
              <a:rPr lang="en-US" sz="2400" baseline="-25000" dirty="0" err="1"/>
              <a:t>g</a:t>
            </a:r>
            <a:r>
              <a:rPr lang="en-US" sz="2400" dirty="0"/>
              <a:t> spectra as we go to lower E)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D8A8B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D8A8B"/>
                </a:solidFill>
              </a:rPr>
              <a:t>None of the event generators provide full description of data (discrepancy up to around 15%)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6F5042-ADD3-44F4-9A16-ECB46B7A33C2}"/>
              </a:ext>
            </a:extLst>
          </p:cNvPr>
          <p:cNvSpPr/>
          <p:nvPr/>
        </p:nvSpPr>
        <p:spPr>
          <a:xfrm>
            <a:off x="11447270" y="6478488"/>
            <a:ext cx="2232519" cy="646331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MITHIG-MOD-21-001</a:t>
            </a:r>
          </a:p>
          <a:p>
            <a:pPr algn="ctr"/>
            <a:r>
              <a:rPr lang="en-US" sz="1200" dirty="0">
                <a:hlinkClick r:id="rId3"/>
              </a:rPr>
              <a:t>arXiv:2111.09914</a:t>
            </a:r>
            <a:endParaRPr lang="en-US" sz="1200" dirty="0"/>
          </a:p>
          <a:p>
            <a:pPr algn="ctr"/>
            <a:r>
              <a:rPr lang="en-US" sz="1200" dirty="0"/>
              <a:t>JHEP 06 (2022) 008</a:t>
            </a:r>
          </a:p>
        </p:txBody>
      </p:sp>
    </p:spTree>
    <p:extLst>
      <p:ext uri="{BB962C8B-B14F-4D97-AF65-F5344CB8AC3E}">
        <p14:creationId xmlns:p14="http://schemas.microsoft.com/office/powerpoint/2010/main" val="2214921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013333C-9D5E-4671-9BC3-F7634C7A3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" y="795576"/>
            <a:ext cx="8281946" cy="5904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44BA93-8DE4-418E-BEFC-4E8EBBB0B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Groomed Jet Radius R</a:t>
            </a:r>
            <a:r>
              <a:rPr lang="en-US" baseline="-25000" dirty="0"/>
              <a:t>G</a:t>
            </a:r>
            <a:r>
              <a:rPr lang="en-US" dirty="0"/>
              <a:t> vs. Event Generators</a:t>
            </a:r>
            <a:endParaRPr lang="en-US" baseline="-2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B9E9EC-CF9C-44CC-AE48-291CA3948F0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43803D-EE07-4F1F-94F6-EF7FA66D240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E9059F-D7A0-494E-BBBD-2D65676CC4C0}"/>
              </a:ext>
            </a:extLst>
          </p:cNvPr>
          <p:cNvSpPr txBox="1"/>
          <p:nvPr/>
        </p:nvSpPr>
        <p:spPr>
          <a:xfrm>
            <a:off x="7916911" y="2518048"/>
            <a:ext cx="533268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</a:rPr>
              <a:t>H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igh jet E </a:t>
            </a:r>
            <a:r>
              <a:rPr lang="en-US" sz="2400" dirty="0"/>
              <a:t>(mainly quark jets):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Peak at smaller R</a:t>
            </a:r>
            <a:r>
              <a:rPr lang="en-US" sz="2000" baseline="-25000" dirty="0"/>
              <a:t>G</a:t>
            </a:r>
            <a:r>
              <a:rPr lang="en-US" sz="2000" dirty="0"/>
              <a:t> value</a:t>
            </a:r>
            <a:endParaRPr lang="en-US" sz="2000" baseline="-25000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Generators give a better </a:t>
            </a:r>
            <a:br>
              <a:rPr lang="en-US" sz="2000" dirty="0"/>
            </a:br>
            <a:r>
              <a:rPr lang="en-US" sz="2000" dirty="0"/>
              <a:t>description of the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</a:rPr>
              <a:t>L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ow jet E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dirty="0"/>
              <a:t>(mainly from soft emissions and combinatorial):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Peak at larger R</a:t>
            </a:r>
            <a:r>
              <a:rPr lang="en-US" sz="2000" baseline="-25000" dirty="0"/>
              <a:t>G</a:t>
            </a:r>
            <a:r>
              <a:rPr lang="en-US" sz="2000" dirty="0"/>
              <a:t> value as one would expect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73FA7"/>
                </a:solidFill>
              </a:rPr>
              <a:t>SHERPA</a:t>
            </a:r>
            <a:r>
              <a:rPr lang="en-US" sz="2000" dirty="0"/>
              <a:t> gives a better description of the data</a:t>
            </a:r>
            <a:endParaRPr lang="en-US" sz="2000" dirty="0">
              <a:solidFill>
                <a:srgbClr val="E54E40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54E40"/>
                </a:solidFill>
              </a:rPr>
              <a:t>PYTHIA 6</a:t>
            </a:r>
            <a:r>
              <a:rPr lang="en-US" sz="2000" dirty="0"/>
              <a:t>,</a:t>
            </a:r>
            <a:r>
              <a:rPr lang="en-US" sz="2000" dirty="0">
                <a:solidFill>
                  <a:srgbClr val="3A96D9"/>
                </a:solidFill>
              </a:rPr>
              <a:t> PYTHIA 8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34CA70"/>
                </a:solidFill>
              </a:rPr>
              <a:t>HERWIG</a:t>
            </a:r>
            <a:r>
              <a:rPr lang="en-US" sz="2000" dirty="0"/>
              <a:t>, and </a:t>
            </a:r>
            <a:r>
              <a:rPr lang="en-US" sz="2000" dirty="0">
                <a:solidFill>
                  <a:srgbClr val="7D8A8B"/>
                </a:solidFill>
              </a:rPr>
              <a:t>PYQUEN</a:t>
            </a:r>
            <a:r>
              <a:rPr lang="en-US" sz="2000" dirty="0"/>
              <a:t> overpredict the R</a:t>
            </a:r>
            <a:r>
              <a:rPr lang="en-US" sz="2000" baseline="-25000" dirty="0"/>
              <a:t>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42FCF2-D49C-46B2-9D5C-794B577A75BD}"/>
              </a:ext>
            </a:extLst>
          </p:cNvPr>
          <p:cNvSpPr/>
          <p:nvPr/>
        </p:nvSpPr>
        <p:spPr>
          <a:xfrm>
            <a:off x="1796232" y="6685158"/>
            <a:ext cx="1859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chemeClr val="bg1">
                    <a:lumMod val="65000"/>
                  </a:schemeClr>
                </a:solidFill>
              </a:rPr>
              <a:t>Low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jet E 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499CBE-87CC-4319-A1DE-FFA9EFD4051E}"/>
              </a:ext>
            </a:extLst>
          </p:cNvPr>
          <p:cNvSpPr/>
          <p:nvPr/>
        </p:nvSpPr>
        <p:spPr>
          <a:xfrm>
            <a:off x="5263079" y="6694512"/>
            <a:ext cx="1939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chemeClr val="accent4">
                    <a:lumMod val="75000"/>
                  </a:schemeClr>
                </a:solidFill>
              </a:rPr>
              <a:t>H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igh jet E </a:t>
            </a:r>
            <a:endParaRPr lang="en-US" sz="2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E10BAC-3533-4C10-AB34-C90184886ACB}"/>
              </a:ext>
            </a:extLst>
          </p:cNvPr>
          <p:cNvSpPr/>
          <p:nvPr/>
        </p:nvSpPr>
        <p:spPr>
          <a:xfrm>
            <a:off x="4676551" y="1221904"/>
            <a:ext cx="1126829" cy="305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94A3BF-1D8C-4C1E-A1E0-67B995200628}"/>
              </a:ext>
            </a:extLst>
          </p:cNvPr>
          <p:cNvSpPr/>
          <p:nvPr/>
        </p:nvSpPr>
        <p:spPr>
          <a:xfrm>
            <a:off x="8853016" y="1381267"/>
            <a:ext cx="2232519" cy="646331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MITHIG-MOD-21-001</a:t>
            </a:r>
          </a:p>
          <a:p>
            <a:pPr algn="ctr"/>
            <a:r>
              <a:rPr lang="en-US" sz="1200" dirty="0">
                <a:hlinkClick r:id="rId3"/>
              </a:rPr>
              <a:t>arXiv:2111.09914</a:t>
            </a:r>
            <a:endParaRPr lang="en-US" sz="1200" dirty="0"/>
          </a:p>
          <a:p>
            <a:pPr algn="ctr"/>
            <a:r>
              <a:rPr lang="en-US" sz="1200" dirty="0"/>
              <a:t>JHEP 06 (2022) 008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EEBFC5-8B5E-4C60-A35F-07B5E2BF8B4E}"/>
              </a:ext>
            </a:extLst>
          </p:cNvPr>
          <p:cNvGrpSpPr/>
          <p:nvPr/>
        </p:nvGrpSpPr>
        <p:grpSpPr>
          <a:xfrm>
            <a:off x="12093376" y="1312311"/>
            <a:ext cx="1672643" cy="2573889"/>
            <a:chOff x="581804" y="1440980"/>
            <a:chExt cx="1672643" cy="257388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7DA6964-0479-441B-83E0-D48172257F8D}"/>
                </a:ext>
              </a:extLst>
            </p:cNvPr>
            <p:cNvCxnSpPr/>
            <p:nvPr/>
          </p:nvCxnSpPr>
          <p:spPr>
            <a:xfrm rot="16200000">
              <a:off x="1310893" y="3795517"/>
              <a:ext cx="360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FB221FB-7B72-4F1F-9BB0-9F21BE8C2718}"/>
                </a:ext>
              </a:extLst>
            </p:cNvPr>
            <p:cNvCxnSpPr/>
            <p:nvPr/>
          </p:nvCxnSpPr>
          <p:spPr>
            <a:xfrm flipH="1" flipV="1">
              <a:off x="1233754" y="2782380"/>
              <a:ext cx="245472" cy="959804"/>
            </a:xfrm>
            <a:prstGeom prst="line">
              <a:avLst/>
            </a:prstGeom>
            <a:ln w="1905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D0305E-C17C-4850-A149-11701B354242}"/>
                </a:ext>
              </a:extLst>
            </p:cNvPr>
            <p:cNvCxnSpPr/>
            <p:nvPr/>
          </p:nvCxnSpPr>
          <p:spPr>
            <a:xfrm flipH="1" flipV="1">
              <a:off x="1314572" y="2844212"/>
              <a:ext cx="62137" cy="501927"/>
            </a:xfrm>
            <a:prstGeom prst="line">
              <a:avLst/>
            </a:prstGeom>
            <a:ln w="1905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79F56F3-87DF-4C40-B42B-B66947E860AF}"/>
                </a:ext>
              </a:extLst>
            </p:cNvPr>
            <p:cNvCxnSpPr/>
            <p:nvPr/>
          </p:nvCxnSpPr>
          <p:spPr>
            <a:xfrm flipV="1">
              <a:off x="1490914" y="1713444"/>
              <a:ext cx="92452" cy="1905174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06DB1ED-A6F7-40D5-96F4-023AB1B334DE}"/>
                </a:ext>
              </a:extLst>
            </p:cNvPr>
            <p:cNvCxnSpPr/>
            <p:nvPr/>
          </p:nvCxnSpPr>
          <p:spPr>
            <a:xfrm flipH="1" flipV="1">
              <a:off x="1430684" y="1760289"/>
              <a:ext cx="78879" cy="1285863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46ADEBE-6802-4A13-9978-929C5E80087A}"/>
                </a:ext>
              </a:extLst>
            </p:cNvPr>
            <p:cNvCxnSpPr/>
            <p:nvPr/>
          </p:nvCxnSpPr>
          <p:spPr>
            <a:xfrm flipV="1">
              <a:off x="1497295" y="2662064"/>
              <a:ext cx="270148" cy="928251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4A193C2-9E6B-4459-A787-427E08327CA9}"/>
                </a:ext>
              </a:extLst>
            </p:cNvPr>
            <p:cNvCxnSpPr/>
            <p:nvPr/>
          </p:nvCxnSpPr>
          <p:spPr>
            <a:xfrm flipH="1" flipV="1">
              <a:off x="1204769" y="3015320"/>
              <a:ext cx="217388" cy="469623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1348DAE-297A-4FDA-81AB-40B897D03B91}"/>
                </a:ext>
              </a:extLst>
            </p:cNvPr>
            <p:cNvSpPr/>
            <p:nvPr/>
          </p:nvSpPr>
          <p:spPr>
            <a:xfrm>
              <a:off x="581804" y="1440980"/>
              <a:ext cx="1672643" cy="23894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0BA1BE6-D8A1-4ADD-A766-86346776DA05}"/>
                </a:ext>
              </a:extLst>
            </p:cNvPr>
            <p:cNvCxnSpPr>
              <a:endCxn id="24" idx="6"/>
            </p:cNvCxnSpPr>
            <p:nvPr/>
          </p:nvCxnSpPr>
          <p:spPr>
            <a:xfrm flipV="1">
              <a:off x="1490912" y="1560455"/>
              <a:ext cx="763535" cy="241508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59E2B96-FFDA-47D3-89E7-2DB2985D19DC}"/>
                </a:ext>
              </a:extLst>
            </p:cNvPr>
            <p:cNvCxnSpPr>
              <a:endCxn id="24" idx="2"/>
            </p:cNvCxnSpPr>
            <p:nvPr/>
          </p:nvCxnSpPr>
          <p:spPr>
            <a:xfrm flipH="1" flipV="1">
              <a:off x="581804" y="1560455"/>
              <a:ext cx="909107" cy="24150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F2CEA65-07C3-4A7E-8BD2-E22672EEA3E0}"/>
                </a:ext>
              </a:extLst>
            </p:cNvPr>
            <p:cNvSpPr/>
            <p:nvPr/>
          </p:nvSpPr>
          <p:spPr>
            <a:xfrm>
              <a:off x="1021747" y="2575849"/>
              <a:ext cx="304284" cy="9326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280A0F3-1B6E-484D-84CB-76734E90DA1B}"/>
                </a:ext>
              </a:extLst>
            </p:cNvPr>
            <p:cNvCxnSpPr>
              <a:stCxn id="27" idx="6"/>
            </p:cNvCxnSpPr>
            <p:nvPr/>
          </p:nvCxnSpPr>
          <p:spPr>
            <a:xfrm>
              <a:off x="1326031" y="2622483"/>
              <a:ext cx="181465" cy="1392386"/>
            </a:xfrm>
            <a:prstGeom prst="line">
              <a:avLst/>
            </a:prstGeom>
            <a:ln w="9525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A30639F-5DB7-4EBB-9869-E599F0E7F5DD}"/>
                </a:ext>
              </a:extLst>
            </p:cNvPr>
            <p:cNvCxnSpPr>
              <a:stCxn id="27" idx="2"/>
            </p:cNvCxnSpPr>
            <p:nvPr/>
          </p:nvCxnSpPr>
          <p:spPr>
            <a:xfrm>
              <a:off x="1021747" y="2622483"/>
              <a:ext cx="473718" cy="1335725"/>
            </a:xfrm>
            <a:prstGeom prst="line">
              <a:avLst/>
            </a:prstGeom>
            <a:ln w="9525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FC60B8A-0D27-49BE-A31B-B2C439349310}"/>
                </a:ext>
              </a:extLst>
            </p:cNvPr>
            <p:cNvSpPr/>
            <p:nvPr/>
          </p:nvSpPr>
          <p:spPr>
            <a:xfrm>
              <a:off x="1204769" y="1509936"/>
              <a:ext cx="927711" cy="14268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A189DF9-A98B-4A4D-BB2D-0969D8D26803}"/>
                </a:ext>
              </a:extLst>
            </p:cNvPr>
            <p:cNvCxnSpPr>
              <a:stCxn id="30" idx="2"/>
            </p:cNvCxnSpPr>
            <p:nvPr/>
          </p:nvCxnSpPr>
          <p:spPr>
            <a:xfrm>
              <a:off x="1204769" y="1581278"/>
              <a:ext cx="293594" cy="237725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0CD1D1E-5044-4845-AEB8-5360C4B35389}"/>
                </a:ext>
              </a:extLst>
            </p:cNvPr>
            <p:cNvCxnSpPr/>
            <p:nvPr/>
          </p:nvCxnSpPr>
          <p:spPr>
            <a:xfrm flipH="1">
              <a:off x="1507471" y="1633432"/>
              <a:ext cx="616019" cy="232477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56D4D0D-E91A-4482-9B11-09DC5007C39F}"/>
                </a:ext>
              </a:extLst>
            </p:cNvPr>
            <p:cNvCxnSpPr/>
            <p:nvPr/>
          </p:nvCxnSpPr>
          <p:spPr>
            <a:xfrm flipV="1">
              <a:off x="1514117" y="2255194"/>
              <a:ext cx="230188" cy="1009054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331B82C-5CDB-4E7A-BD22-F51A77475A71}"/>
              </a:ext>
            </a:extLst>
          </p:cNvPr>
          <p:cNvSpPr txBox="1"/>
          <p:nvPr/>
        </p:nvSpPr>
        <p:spPr>
          <a:xfrm>
            <a:off x="12665150" y="762648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baseline="-25000" dirty="0"/>
              <a:t>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345290-F67D-4E89-8036-49CA7CDB37AF}"/>
              </a:ext>
            </a:extLst>
          </p:cNvPr>
          <p:cNvCxnSpPr>
            <a:cxnSpLocks/>
          </p:cNvCxnSpPr>
          <p:nvPr/>
        </p:nvCxnSpPr>
        <p:spPr>
          <a:xfrm>
            <a:off x="12394572" y="1160164"/>
            <a:ext cx="850932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983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79159-E783-4C0D-AF31-3E5ED57C1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Groomed Jet Radius R</a:t>
            </a:r>
            <a:r>
              <a:rPr lang="en-US" baseline="-25000" dirty="0"/>
              <a:t>G</a:t>
            </a:r>
            <a:r>
              <a:rPr lang="en-US" dirty="0"/>
              <a:t> vs. Event Generators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FA0EDD-40A1-4AE1-97C2-714523AB2DE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612E42-A2E8-4967-A177-B73CB9BF33C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Jets from ALEPH archived data and comparison to CMS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93F7AF-299C-4683-8906-AF79C4F5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8" y="790578"/>
            <a:ext cx="8972699" cy="6479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A2C086-E563-4DA7-BDAC-B4D1489E76E0}"/>
              </a:ext>
            </a:extLst>
          </p:cNvPr>
          <p:cNvSpPr/>
          <p:nvPr/>
        </p:nvSpPr>
        <p:spPr>
          <a:xfrm>
            <a:off x="8204944" y="1725960"/>
            <a:ext cx="54686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873FA7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The results are </a:t>
            </a:r>
            <a:br>
              <a:rPr lang="en-US" sz="2400" dirty="0"/>
            </a:br>
            <a:r>
              <a:rPr lang="en-US" sz="2400" dirty="0"/>
              <a:t>compared to </a:t>
            </a:r>
            <a:r>
              <a:rPr lang="en-US" sz="2400" dirty="0">
                <a:solidFill>
                  <a:srgbClr val="873FA7"/>
                </a:solidFill>
              </a:rPr>
              <a:t>SHERPA, </a:t>
            </a:r>
            <a:r>
              <a:rPr lang="en-US" sz="2400" dirty="0">
                <a:solidFill>
                  <a:srgbClr val="E54E40"/>
                </a:solidFill>
              </a:rPr>
              <a:t>PYTHIA 6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3A96D9"/>
                </a:solidFill>
              </a:rPr>
              <a:t> PYTHIA 8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34CA70"/>
                </a:solidFill>
              </a:rPr>
              <a:t>HERWIG</a:t>
            </a:r>
            <a:r>
              <a:rPr lang="en-US" sz="2400" dirty="0"/>
              <a:t>, and </a:t>
            </a:r>
            <a:r>
              <a:rPr lang="en-US" sz="2400" dirty="0">
                <a:solidFill>
                  <a:srgbClr val="7D8A8B"/>
                </a:solidFill>
              </a:rPr>
              <a:t>PYQUEN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baseline="-25000" dirty="0">
              <a:solidFill>
                <a:srgbClr val="7D8A8B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Groomed jet radius decreases as a function of jet energy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D8A8B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Archived </a:t>
            </a:r>
            <a:r>
              <a:rPr lang="en-US" sz="2400" b="1" dirty="0">
                <a:solidFill>
                  <a:srgbClr val="FF0000"/>
                </a:solidFill>
              </a:rPr>
              <a:t>PYTHIA 6.1</a:t>
            </a:r>
            <a:r>
              <a:rPr lang="en-US" sz="2400" dirty="0"/>
              <a:t> is closer to the data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D8A8B"/>
              </a:solidFill>
            </a:endParaRP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D8A8B"/>
                </a:solidFill>
              </a:rPr>
              <a:t>None of the event generators provide full description of data (discrepancy up to ~50%)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F54C13-24EE-45FA-A573-D25ADED0833C}"/>
              </a:ext>
            </a:extLst>
          </p:cNvPr>
          <p:cNvSpPr/>
          <p:nvPr/>
        </p:nvSpPr>
        <p:spPr>
          <a:xfrm>
            <a:off x="9385434" y="1149896"/>
            <a:ext cx="2232519" cy="646331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MITHIG-MOD-21-001</a:t>
            </a:r>
          </a:p>
          <a:p>
            <a:pPr algn="ctr"/>
            <a:r>
              <a:rPr lang="en-US" sz="1200" dirty="0">
                <a:hlinkClick r:id="rId3"/>
              </a:rPr>
              <a:t>arXiv:2111.09914</a:t>
            </a:r>
            <a:endParaRPr lang="en-US" sz="1200" dirty="0"/>
          </a:p>
          <a:p>
            <a:pPr algn="ctr"/>
            <a:r>
              <a:rPr lang="en-US" sz="1200" dirty="0"/>
              <a:t>JHEP 06 (2022) 008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E05DAF2-B5DE-4031-8351-BDF839F9D84E}"/>
              </a:ext>
            </a:extLst>
          </p:cNvPr>
          <p:cNvGrpSpPr/>
          <p:nvPr/>
        </p:nvGrpSpPr>
        <p:grpSpPr>
          <a:xfrm>
            <a:off x="12093376" y="1312311"/>
            <a:ext cx="1672643" cy="2573889"/>
            <a:chOff x="581804" y="1440980"/>
            <a:chExt cx="1672643" cy="257388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0C114A2-0DD0-43D3-805C-329515768F05}"/>
                </a:ext>
              </a:extLst>
            </p:cNvPr>
            <p:cNvCxnSpPr/>
            <p:nvPr/>
          </p:nvCxnSpPr>
          <p:spPr>
            <a:xfrm rot="16200000">
              <a:off x="1310893" y="3795517"/>
              <a:ext cx="360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AAD9B92-8740-41CD-AF92-07095545F2F7}"/>
                </a:ext>
              </a:extLst>
            </p:cNvPr>
            <p:cNvCxnSpPr/>
            <p:nvPr/>
          </p:nvCxnSpPr>
          <p:spPr>
            <a:xfrm flipH="1" flipV="1">
              <a:off x="1233754" y="2782380"/>
              <a:ext cx="245472" cy="959804"/>
            </a:xfrm>
            <a:prstGeom prst="line">
              <a:avLst/>
            </a:prstGeom>
            <a:ln w="1905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9548511-A17F-4223-8E6C-8469C3290D0F}"/>
                </a:ext>
              </a:extLst>
            </p:cNvPr>
            <p:cNvCxnSpPr/>
            <p:nvPr/>
          </p:nvCxnSpPr>
          <p:spPr>
            <a:xfrm flipH="1" flipV="1">
              <a:off x="1314572" y="2844212"/>
              <a:ext cx="62137" cy="501927"/>
            </a:xfrm>
            <a:prstGeom prst="line">
              <a:avLst/>
            </a:prstGeom>
            <a:ln w="1905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7C2EB32-43C1-4526-80F0-176CF9D380E0}"/>
                </a:ext>
              </a:extLst>
            </p:cNvPr>
            <p:cNvCxnSpPr/>
            <p:nvPr/>
          </p:nvCxnSpPr>
          <p:spPr>
            <a:xfrm flipV="1">
              <a:off x="1490914" y="1713444"/>
              <a:ext cx="92452" cy="1905174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C5BACA1-4B4C-40B9-A5C4-6107E0872753}"/>
                </a:ext>
              </a:extLst>
            </p:cNvPr>
            <p:cNvCxnSpPr/>
            <p:nvPr/>
          </p:nvCxnSpPr>
          <p:spPr>
            <a:xfrm flipH="1" flipV="1">
              <a:off x="1430684" y="1760289"/>
              <a:ext cx="78879" cy="1285863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4F29217-A77B-4435-9780-F04990519C8B}"/>
                </a:ext>
              </a:extLst>
            </p:cNvPr>
            <p:cNvCxnSpPr/>
            <p:nvPr/>
          </p:nvCxnSpPr>
          <p:spPr>
            <a:xfrm flipV="1">
              <a:off x="1497295" y="2662064"/>
              <a:ext cx="270148" cy="928251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5C3D8C7-9667-4387-A9F3-255B34D94A7E}"/>
                </a:ext>
              </a:extLst>
            </p:cNvPr>
            <p:cNvCxnSpPr/>
            <p:nvPr/>
          </p:nvCxnSpPr>
          <p:spPr>
            <a:xfrm flipH="1" flipV="1">
              <a:off x="1204769" y="3015320"/>
              <a:ext cx="217388" cy="469623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6EC1891-2D5A-464A-BA41-4B86E7A1E62F}"/>
                </a:ext>
              </a:extLst>
            </p:cNvPr>
            <p:cNvSpPr/>
            <p:nvPr/>
          </p:nvSpPr>
          <p:spPr>
            <a:xfrm>
              <a:off x="581804" y="1440980"/>
              <a:ext cx="1672643" cy="23894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A8842B6-0AC6-476B-AAF1-3EB327E287E9}"/>
                </a:ext>
              </a:extLst>
            </p:cNvPr>
            <p:cNvCxnSpPr>
              <a:endCxn id="16" idx="6"/>
            </p:cNvCxnSpPr>
            <p:nvPr/>
          </p:nvCxnSpPr>
          <p:spPr>
            <a:xfrm flipV="1">
              <a:off x="1490912" y="1560455"/>
              <a:ext cx="763535" cy="241508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0462290-47FC-455F-8A1F-DF1353F02AB0}"/>
                </a:ext>
              </a:extLst>
            </p:cNvPr>
            <p:cNvCxnSpPr>
              <a:endCxn id="16" idx="2"/>
            </p:cNvCxnSpPr>
            <p:nvPr/>
          </p:nvCxnSpPr>
          <p:spPr>
            <a:xfrm flipH="1" flipV="1">
              <a:off x="581804" y="1560455"/>
              <a:ext cx="909107" cy="24150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E5E277-8DB5-4207-B94D-540EA101947B}"/>
                </a:ext>
              </a:extLst>
            </p:cNvPr>
            <p:cNvSpPr/>
            <p:nvPr/>
          </p:nvSpPr>
          <p:spPr>
            <a:xfrm>
              <a:off x="1021747" y="2575849"/>
              <a:ext cx="304284" cy="9326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A8F602B-8C71-4566-BF9A-0CD1406A8707}"/>
                </a:ext>
              </a:extLst>
            </p:cNvPr>
            <p:cNvCxnSpPr>
              <a:stCxn id="19" idx="6"/>
            </p:cNvCxnSpPr>
            <p:nvPr/>
          </p:nvCxnSpPr>
          <p:spPr>
            <a:xfrm>
              <a:off x="1326031" y="2622483"/>
              <a:ext cx="181465" cy="1392386"/>
            </a:xfrm>
            <a:prstGeom prst="line">
              <a:avLst/>
            </a:prstGeom>
            <a:ln w="9525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107BDE5-AFE0-4D43-8E00-277811B75B34}"/>
                </a:ext>
              </a:extLst>
            </p:cNvPr>
            <p:cNvCxnSpPr>
              <a:stCxn id="19" idx="2"/>
            </p:cNvCxnSpPr>
            <p:nvPr/>
          </p:nvCxnSpPr>
          <p:spPr>
            <a:xfrm>
              <a:off x="1021747" y="2622483"/>
              <a:ext cx="473718" cy="1335725"/>
            </a:xfrm>
            <a:prstGeom prst="line">
              <a:avLst/>
            </a:prstGeom>
            <a:ln w="9525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46D80B0-EA25-4A9F-B0A1-29C1A83FFA40}"/>
                </a:ext>
              </a:extLst>
            </p:cNvPr>
            <p:cNvSpPr/>
            <p:nvPr/>
          </p:nvSpPr>
          <p:spPr>
            <a:xfrm>
              <a:off x="1204769" y="1509936"/>
              <a:ext cx="927711" cy="14268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66DC7ED-07B2-4FF5-95A1-1138111ECA82}"/>
                </a:ext>
              </a:extLst>
            </p:cNvPr>
            <p:cNvCxnSpPr>
              <a:stCxn id="22" idx="2"/>
            </p:cNvCxnSpPr>
            <p:nvPr/>
          </p:nvCxnSpPr>
          <p:spPr>
            <a:xfrm>
              <a:off x="1204769" y="1581278"/>
              <a:ext cx="293594" cy="237725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9D724E8-41AD-473C-B641-E7BA191B6D06}"/>
                </a:ext>
              </a:extLst>
            </p:cNvPr>
            <p:cNvCxnSpPr/>
            <p:nvPr/>
          </p:nvCxnSpPr>
          <p:spPr>
            <a:xfrm flipH="1">
              <a:off x="1507471" y="1633432"/>
              <a:ext cx="616019" cy="232477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C522464-A4F8-4CEC-BE40-E0C423F25A3D}"/>
                </a:ext>
              </a:extLst>
            </p:cNvPr>
            <p:cNvCxnSpPr/>
            <p:nvPr/>
          </p:nvCxnSpPr>
          <p:spPr>
            <a:xfrm flipV="1">
              <a:off x="1514117" y="2255194"/>
              <a:ext cx="230188" cy="1009054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3746660-0D08-47BA-B616-9A42A5EDA9E5}"/>
              </a:ext>
            </a:extLst>
          </p:cNvPr>
          <p:cNvSpPr txBox="1"/>
          <p:nvPr/>
        </p:nvSpPr>
        <p:spPr>
          <a:xfrm>
            <a:off x="12665150" y="762648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baseline="-25000" dirty="0"/>
              <a:t>G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C596246-3063-4C4A-8E9F-B260AB955698}"/>
              </a:ext>
            </a:extLst>
          </p:cNvPr>
          <p:cNvCxnSpPr>
            <a:cxnSpLocks/>
          </p:cNvCxnSpPr>
          <p:nvPr/>
        </p:nvCxnSpPr>
        <p:spPr>
          <a:xfrm>
            <a:off x="12394572" y="1160164"/>
            <a:ext cx="850932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096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6033B9-6493-4973-95C0-545DE011E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856"/>
            <a:ext cx="8084099" cy="576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F99668-1577-48E9-8231-0DC13BEC6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Mass / Energy Ratio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F48F2E-50A6-4CAB-B10D-CDD598D9809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C6AF5-226B-457E-8EF0-9006492F341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Jets from ALEPH archived data and comparison to CMS 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A621FC-26A0-4BF0-B601-5189667AB036}"/>
              </a:ext>
            </a:extLst>
          </p:cNvPr>
          <p:cNvSpPr txBox="1"/>
          <p:nvPr/>
        </p:nvSpPr>
        <p:spPr>
          <a:xfrm>
            <a:off x="8853016" y="808763"/>
            <a:ext cx="475493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Jet M/E: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73FA7"/>
                </a:solidFill>
              </a:rPr>
              <a:t>SHERPA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3A96D9"/>
                </a:solidFill>
              </a:rPr>
              <a:t> PYTHIA 8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34CA70"/>
                </a:solidFill>
              </a:rPr>
              <a:t>HERWIG</a:t>
            </a:r>
            <a:r>
              <a:rPr lang="en-US" sz="2400" dirty="0"/>
              <a:t>, and </a:t>
            </a:r>
            <a:r>
              <a:rPr lang="en-US" sz="2400" dirty="0">
                <a:solidFill>
                  <a:srgbClr val="7D8A8B"/>
                </a:solidFill>
              </a:rPr>
              <a:t>PYQUEN</a:t>
            </a:r>
            <a:r>
              <a:rPr lang="en-US" sz="2400" dirty="0"/>
              <a:t> don’t describe the distribution well.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Archived </a:t>
            </a:r>
            <a:r>
              <a:rPr lang="en-US" sz="2400" b="1" dirty="0">
                <a:solidFill>
                  <a:srgbClr val="FF0000"/>
                </a:solidFill>
              </a:rPr>
              <a:t>PYTHIA 6.1</a:t>
            </a:r>
            <a:r>
              <a:rPr lang="en-US" sz="2400" dirty="0"/>
              <a:t> is closer to the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8D46A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D46AC"/>
                </a:solidFill>
              </a:rPr>
              <a:t>SHERPA</a:t>
            </a:r>
            <a:r>
              <a:rPr lang="en-US" sz="2400" dirty="0"/>
              <a:t>: lower mass than other generators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D57757-4A99-4630-8F58-58289B9E039E}"/>
              </a:ext>
            </a:extLst>
          </p:cNvPr>
          <p:cNvSpPr/>
          <p:nvPr/>
        </p:nvSpPr>
        <p:spPr>
          <a:xfrm>
            <a:off x="11447270" y="6478488"/>
            <a:ext cx="2232519" cy="646331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MITHIG-MOD-21-001</a:t>
            </a:r>
          </a:p>
          <a:p>
            <a:pPr algn="ctr"/>
            <a:r>
              <a:rPr lang="en-US" sz="1200" dirty="0">
                <a:hlinkClick r:id="rId3"/>
              </a:rPr>
              <a:t>arXiv:2111.09914</a:t>
            </a:r>
            <a:endParaRPr lang="en-US" sz="1200" dirty="0"/>
          </a:p>
          <a:p>
            <a:pPr algn="ctr"/>
            <a:r>
              <a:rPr lang="en-US" sz="1200" dirty="0"/>
              <a:t>JHEP 06 (2022) 008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F31164-D3C8-42FC-82D0-F92E75F71B19}"/>
              </a:ext>
            </a:extLst>
          </p:cNvPr>
          <p:cNvSpPr/>
          <p:nvPr/>
        </p:nvSpPr>
        <p:spPr>
          <a:xfrm>
            <a:off x="1436192" y="6685158"/>
            <a:ext cx="1859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chemeClr val="bg1">
                    <a:lumMod val="65000"/>
                  </a:schemeClr>
                </a:solidFill>
              </a:rPr>
              <a:t>Low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jet E 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E31E9B-1CE8-4E45-BB80-8D762FD3A788}"/>
              </a:ext>
            </a:extLst>
          </p:cNvPr>
          <p:cNvSpPr/>
          <p:nvPr/>
        </p:nvSpPr>
        <p:spPr>
          <a:xfrm>
            <a:off x="4903039" y="6694512"/>
            <a:ext cx="1939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chemeClr val="accent4">
                    <a:lumMod val="75000"/>
                  </a:schemeClr>
                </a:solidFill>
              </a:rPr>
              <a:t>H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igh jet 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08494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0CCBC4-CF3E-4572-8760-FB1649873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90578"/>
            <a:ext cx="8079049" cy="57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DCBF49-CD85-460D-B99D-CD364971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Groomed Jet Mass / Energy Ratio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5306AC-F674-49F3-838A-32D17469FEE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197B33-EC80-4CAA-A0C8-984233E1E6A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Jets from ALEPH archived data and comparison to CMS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72C7E-8A62-47B9-9C1D-F144FAECA714}"/>
              </a:ext>
            </a:extLst>
          </p:cNvPr>
          <p:cNvSpPr txBox="1"/>
          <p:nvPr/>
        </p:nvSpPr>
        <p:spPr>
          <a:xfrm>
            <a:off x="9018024" y="776668"/>
            <a:ext cx="475493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Groomed Jet M</a:t>
            </a:r>
            <a:r>
              <a:rPr lang="en-US" sz="2800" b="1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Reduce the impact of soft radiation in the jet cone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Jet mass becomes smaller after grooming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Similar discrepancies seen between data and generators as the ungroomed mass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 enhance the sensitivity to soft emissions: Follow up with </a:t>
            </a:r>
            <a:r>
              <a:rPr lang="en-US" sz="2400" b="1" dirty="0"/>
              <a:t>(M-M</a:t>
            </a:r>
            <a:r>
              <a:rPr lang="en-US" sz="2400" b="1" baseline="-25000" dirty="0"/>
              <a:t>G</a:t>
            </a:r>
            <a:r>
              <a:rPr lang="en-US" sz="2400" b="1" dirty="0"/>
              <a:t>)/E</a:t>
            </a:r>
            <a:r>
              <a:rPr lang="en-US" sz="2400" dirty="0"/>
              <a:t> and collinear drop observables in the future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78123-CB14-4A1B-8AC6-D645937379A9}"/>
              </a:ext>
            </a:extLst>
          </p:cNvPr>
          <p:cNvSpPr/>
          <p:nvPr/>
        </p:nvSpPr>
        <p:spPr>
          <a:xfrm>
            <a:off x="11447270" y="6478488"/>
            <a:ext cx="2232519" cy="646331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MITHIG-MOD-21-001</a:t>
            </a:r>
          </a:p>
          <a:p>
            <a:pPr algn="ctr"/>
            <a:r>
              <a:rPr lang="en-US" sz="1200" dirty="0">
                <a:hlinkClick r:id="rId3"/>
              </a:rPr>
              <a:t>arXiv:2111.09914</a:t>
            </a:r>
            <a:endParaRPr lang="en-US" sz="1200" dirty="0"/>
          </a:p>
          <a:p>
            <a:pPr algn="ctr"/>
            <a:r>
              <a:rPr lang="en-US" sz="1200" dirty="0"/>
              <a:t>JHEP 06 (2022) 008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306EE5-5090-4BD7-9EC5-C360BDB3ACBF}"/>
              </a:ext>
            </a:extLst>
          </p:cNvPr>
          <p:cNvSpPr/>
          <p:nvPr/>
        </p:nvSpPr>
        <p:spPr>
          <a:xfrm>
            <a:off x="1436192" y="6685158"/>
            <a:ext cx="1859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chemeClr val="bg1">
                    <a:lumMod val="65000"/>
                  </a:schemeClr>
                </a:solidFill>
              </a:rPr>
              <a:t>Low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 jet E 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EB0050-A5CA-41D5-936A-1FE0B2565374}"/>
              </a:ext>
            </a:extLst>
          </p:cNvPr>
          <p:cNvSpPr/>
          <p:nvPr/>
        </p:nvSpPr>
        <p:spPr>
          <a:xfrm>
            <a:off x="4903039" y="6694512"/>
            <a:ext cx="1939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chemeClr val="accent4">
                    <a:lumMod val="75000"/>
                  </a:schemeClr>
                </a:solidFill>
              </a:rPr>
              <a:t>H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igh jet 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579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918C-B8BE-419B-913A-1B4CA5B49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Groomed Jet Mass in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and pp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D642FB-966C-4D11-8C82-5DDCC89FBBC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B9E29-FC6A-4D29-9F93-B275D6E10B4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Jets from ALEPH archived data and comparison to CMS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FC95B-2A31-488C-8CAE-3CA026E7E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808" y="789856"/>
            <a:ext cx="5832648" cy="4516912"/>
          </a:xfrm>
          <a:prstGeom prst="rect">
            <a:avLst/>
          </a:prstGeom>
        </p:spPr>
      </p:pic>
      <p:sp>
        <p:nvSpPr>
          <p:cNvPr id="6" name="AutoShape 2" descr="https://paper.dropbox.com/ep/redirect/image?url=https%3A%2F%2Fpaper-attachments.dropbox.com%2Fs_C2FF9261B31A4663017C560E5A4CF4078781F8B6F8EB06992E710FD985771AE9_1656359246248_PartialMeowMGE.png&amp;hmac=HWBTwcres%2BkEYPzTfKEZ%2Fzo4GFCOyLkzUr0L2pmmybk%3D">
            <a:extLst>
              <a:ext uri="{FF2B5EF4-FFF2-40B4-BE49-F238E27FC236}">
                <a16:creationId xmlns:a16="http://schemas.microsoft.com/office/drawing/2014/main" id="{D182FD5B-F17F-41FB-A4FF-0038884F0F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564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0A50E-0629-4F68-BDA8-D8EFDBB93E9D}"/>
              </a:ext>
            </a:extLst>
          </p:cNvPr>
          <p:cNvSpPr txBox="1"/>
          <p:nvPr/>
        </p:nvSpPr>
        <p:spPr>
          <a:xfrm>
            <a:off x="6764784" y="5830416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Within the experimental uncertainties, event generators agree with pp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3FF"/>
                </a:solidFill>
              </a:rPr>
              <a:t>Cancellation of effects from MPI and shower?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12EF02-7A6B-41CC-A6A6-F30339EA8F09}"/>
              </a:ext>
            </a:extLst>
          </p:cNvPr>
          <p:cNvSpPr/>
          <p:nvPr/>
        </p:nvSpPr>
        <p:spPr>
          <a:xfrm>
            <a:off x="11229280" y="5522639"/>
            <a:ext cx="1803635" cy="307777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JHEP 10 (2018) 161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05C7D-E87A-43BE-96F9-A6E20BB59F3B}"/>
              </a:ext>
            </a:extLst>
          </p:cNvPr>
          <p:cNvSpPr txBox="1"/>
          <p:nvPr/>
        </p:nvSpPr>
        <p:spPr>
          <a:xfrm>
            <a:off x="340315" y="5911240"/>
            <a:ext cx="6322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Large difference between </a:t>
            </a:r>
            <a:r>
              <a:rPr lang="en-US" sz="2400" dirty="0" err="1"/>
              <a:t>e</a:t>
            </a:r>
            <a:r>
              <a:rPr lang="en-US" sz="2400" baseline="30000" dirty="0" err="1"/>
              <a:t>+</a:t>
            </a:r>
            <a:r>
              <a:rPr lang="en-US" sz="2400" dirty="0" err="1"/>
              <a:t>e</a:t>
            </a:r>
            <a:r>
              <a:rPr lang="en-US" sz="2400" baseline="30000" dirty="0"/>
              <a:t>-</a:t>
            </a:r>
            <a:r>
              <a:rPr lang="en-US" sz="2400" dirty="0"/>
              <a:t> data and</a:t>
            </a:r>
            <a:br>
              <a:rPr lang="en-US" sz="2400" dirty="0"/>
            </a:br>
            <a:r>
              <a:rPr lang="en-US" sz="2400" dirty="0"/>
              <a:t>event generators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6E59FF-09FD-48D8-93C7-AFA413A5A531}"/>
              </a:ext>
            </a:extLst>
          </p:cNvPr>
          <p:cNvSpPr/>
          <p:nvPr/>
        </p:nvSpPr>
        <p:spPr>
          <a:xfrm>
            <a:off x="4172496" y="5260441"/>
            <a:ext cx="2232519" cy="646331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MITHIG-MOD-21-001</a:t>
            </a:r>
          </a:p>
          <a:p>
            <a:pPr algn="ctr"/>
            <a:r>
              <a:rPr lang="en-US" sz="1200" dirty="0">
                <a:hlinkClick r:id="rId3"/>
              </a:rPr>
              <a:t>arXiv:2111.09914</a:t>
            </a:r>
            <a:endParaRPr lang="en-US" sz="1200" dirty="0"/>
          </a:p>
          <a:p>
            <a:pPr algn="ctr"/>
            <a:r>
              <a:rPr lang="en-US" sz="1200" dirty="0"/>
              <a:t>JHEP 06 (2022) 008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8469-B76D-41BA-9589-591027C4E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15" y="790963"/>
            <a:ext cx="6315766" cy="4502858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0BE3E6BA-92CE-4D37-AF20-12E3C5F543D0}"/>
              </a:ext>
            </a:extLst>
          </p:cNvPr>
          <p:cNvSpPr/>
          <p:nvPr/>
        </p:nvSpPr>
        <p:spPr>
          <a:xfrm rot="10800000">
            <a:off x="8636992" y="5326360"/>
            <a:ext cx="576064" cy="5804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50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E63032-BBCD-47D1-B563-41A15A9A8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6" y="810372"/>
            <a:ext cx="6233184" cy="44439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B64002-683C-4472-9AC6-2F0F9CED9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15" y="790963"/>
            <a:ext cx="6315766" cy="4502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E8918C-B8BE-419B-913A-1B4CA5B49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Groomed Jet Mass in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and PbPb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D642FB-966C-4D11-8C82-5DDCC89FBBC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B9E29-FC6A-4D29-9F93-B275D6E10B4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Jets from ALEPH archived data and comparison to CMS results</a:t>
            </a:r>
          </a:p>
        </p:txBody>
      </p:sp>
      <p:pic>
        <p:nvPicPr>
          <p:cNvPr id="1026" name="Picture 2" descr="http://cms-results.web.cern.ch/cms-results/public-results/publications/HIN-16-024/CMS-HIN-16-024_Figure_005-b.png">
            <a:extLst>
              <a:ext uri="{FF2B5EF4-FFF2-40B4-BE49-F238E27FC236}">
                <a16:creationId xmlns:a16="http://schemas.microsoft.com/office/drawing/2014/main" id="{D179A3DE-ED61-4B0A-A1A9-6455C5B82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928" y="834013"/>
            <a:ext cx="5112568" cy="630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627257-20B6-40C4-8972-7807E482F4B7}"/>
              </a:ext>
            </a:extLst>
          </p:cNvPr>
          <p:cNvSpPr txBox="1"/>
          <p:nvPr/>
        </p:nvSpPr>
        <p:spPr>
          <a:xfrm>
            <a:off x="-3968" y="5542384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PbPb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modification mass spectra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In particular, at high and low M</a:t>
            </a:r>
            <a:r>
              <a:rPr lang="en-US" sz="2400" b="1" baseline="-25000" dirty="0">
                <a:solidFill>
                  <a:schemeClr val="accent2">
                    <a:lumMod val="75000"/>
                  </a:schemeClr>
                </a:solidFill>
              </a:rPr>
              <a:t>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/p</a:t>
            </a:r>
            <a:r>
              <a:rPr lang="en-US" sz="2400" b="1" baseline="-25000" dirty="0">
                <a:solidFill>
                  <a:schemeClr val="accent2">
                    <a:lumMod val="75000"/>
                  </a:schemeClr>
                </a:solidFill>
              </a:rPr>
              <a:t>T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regions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Also the phase space where </a:t>
            </a:r>
            <a:r>
              <a:rPr lang="en-US" sz="2400" dirty="0" err="1"/>
              <a:t>e</a:t>
            </a:r>
            <a:r>
              <a:rPr lang="en-US" sz="2400" baseline="30000" dirty="0" err="1"/>
              <a:t>+</a:t>
            </a:r>
            <a:r>
              <a:rPr lang="en-US" sz="2400" dirty="0" err="1"/>
              <a:t>e</a:t>
            </a:r>
            <a:r>
              <a:rPr lang="en-US" sz="2400" baseline="30000" dirty="0"/>
              <a:t>-</a:t>
            </a:r>
            <a:r>
              <a:rPr lang="en-US" sz="2400" dirty="0"/>
              <a:t> data is poorly described </a:t>
            </a:r>
            <a:br>
              <a:rPr lang="en-US" sz="2400" dirty="0"/>
            </a:br>
            <a:r>
              <a:rPr lang="en-US" sz="2400" dirty="0"/>
              <a:t>by event generators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DBDF68-7D44-4169-A229-1E537EF9ED3A}"/>
              </a:ext>
            </a:extLst>
          </p:cNvPr>
          <p:cNvSpPr/>
          <p:nvPr/>
        </p:nvSpPr>
        <p:spPr>
          <a:xfrm>
            <a:off x="6225942" y="5025004"/>
            <a:ext cx="2265125" cy="646331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MITHIG-MOD-21-001</a:t>
            </a:r>
          </a:p>
          <a:p>
            <a:pPr algn="ctr"/>
            <a:r>
              <a:rPr lang="en-US" sz="1200" dirty="0">
                <a:hlinkClick r:id="rId5"/>
              </a:rPr>
              <a:t>arXiv:2111.09914</a:t>
            </a:r>
            <a:endParaRPr lang="en-US" sz="1200" dirty="0"/>
          </a:p>
          <a:p>
            <a:pPr algn="ctr"/>
            <a:r>
              <a:rPr lang="en-US" sz="1200" dirty="0"/>
              <a:t>JHEP 06 (2022) 008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57DC07-6C09-43F4-BCC9-F06773523CFC}"/>
              </a:ext>
            </a:extLst>
          </p:cNvPr>
          <p:cNvSpPr/>
          <p:nvPr/>
        </p:nvSpPr>
        <p:spPr>
          <a:xfrm>
            <a:off x="11877352" y="6871568"/>
            <a:ext cx="1803635" cy="307777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JHEP 10 (2018) 161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58623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84E05-BBFA-47ED-A1F9-CFCF8DBD5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to EIC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00AC30-D082-4249-97BC-335E86BFE05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E66CC-A89E-4508-A743-A40AF95E515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Jets from ALEPH archived data and comparison to CMS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FC8631-304C-4E21-86D8-B94E179785BB}"/>
              </a:ext>
            </a:extLst>
          </p:cNvPr>
          <p:cNvSpPr txBox="1"/>
          <p:nvPr/>
        </p:nvSpPr>
        <p:spPr>
          <a:xfrm>
            <a:off x="212056" y="1358364"/>
            <a:ext cx="1317746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e</a:t>
            </a:r>
            <a:r>
              <a:rPr lang="en-US" sz="2800" baseline="30000" dirty="0" err="1">
                <a:solidFill>
                  <a:schemeClr val="accent5">
                    <a:lumMod val="75000"/>
                  </a:schemeClr>
                </a:solidFill>
              </a:rPr>
              <a:t>+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e</a:t>
            </a:r>
            <a:r>
              <a:rPr lang="en-US" sz="2800" baseline="30000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jet data provide opportunities to validate theoretical approaches and tuning of event generator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High accuracy pQCD calculations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Hadronization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Provide tests on EIC-inspired jet algorithms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For instance, </a:t>
            </a:r>
            <a:r>
              <a:rPr lang="en-US" sz="2800" dirty="0" err="1"/>
              <a:t>Centauro</a:t>
            </a:r>
            <a:endParaRPr lang="en-US" sz="2800" dirty="0"/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Provide tests on the new observables 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Such as EC and CF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Reference for ep and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</a:rPr>
              <a:t>eA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data at EIC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997C5C-D7A3-47FA-9286-9D6C4071D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809531" y="3382144"/>
            <a:ext cx="1783390" cy="309210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049DAE-EB58-40DE-AE8F-0E0617C15C7B}"/>
              </a:ext>
            </a:extLst>
          </p:cNvPr>
          <p:cNvCxnSpPr>
            <a:cxnSpLocks/>
          </p:cNvCxnSpPr>
          <p:nvPr/>
        </p:nvCxnSpPr>
        <p:spPr bwMode="auto">
          <a:xfrm>
            <a:off x="9369685" y="4972366"/>
            <a:ext cx="1192138" cy="0"/>
          </a:xfrm>
          <a:prstGeom prst="straightConnector1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F4B5AE-3014-46E6-B5D9-A00FF21CC4E0}"/>
              </a:ext>
            </a:extLst>
          </p:cNvPr>
          <p:cNvCxnSpPr>
            <a:cxnSpLocks/>
          </p:cNvCxnSpPr>
          <p:nvPr/>
        </p:nvCxnSpPr>
        <p:spPr bwMode="auto">
          <a:xfrm flipV="1">
            <a:off x="9403303" y="4973334"/>
            <a:ext cx="248519" cy="387"/>
          </a:xfrm>
          <a:prstGeom prst="straightConnector1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9E45FD-F455-47B0-AB84-1955EEB8225A}"/>
              </a:ext>
            </a:extLst>
          </p:cNvPr>
          <p:cNvGrpSpPr/>
          <p:nvPr/>
        </p:nvGrpSpPr>
        <p:grpSpPr>
          <a:xfrm rot="10800000">
            <a:off x="10595441" y="4972366"/>
            <a:ext cx="1192138" cy="1110"/>
            <a:chOff x="6176934" y="4351448"/>
            <a:chExt cx="1192138" cy="111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C8635D2-827E-4B44-BF3B-1A4D242E754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76934" y="4352558"/>
              <a:ext cx="1192138" cy="0"/>
            </a:xfrm>
            <a:prstGeom prst="straightConnector1">
              <a:avLst/>
            </a:prstGeom>
            <a:ln w="9525">
              <a:solidFill>
                <a:schemeClr val="accent5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37BA413-905C-425B-B778-F9F34B0E3C5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212218" y="4351448"/>
              <a:ext cx="248519" cy="387"/>
            </a:xfrm>
            <a:prstGeom prst="straightConnector1">
              <a:avLst/>
            </a:prstGeom>
            <a:ln w="9525">
              <a:solidFill>
                <a:schemeClr val="accent5">
                  <a:lumMod val="60000"/>
                  <a:lumOff val="40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15BE6F3-64CF-485F-AB0B-38C88482A604}"/>
              </a:ext>
            </a:extLst>
          </p:cNvPr>
          <p:cNvSpPr txBox="1"/>
          <p:nvPr/>
        </p:nvSpPr>
        <p:spPr>
          <a:xfrm>
            <a:off x="9087721" y="3362980"/>
            <a:ext cx="1836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e</a:t>
            </a:r>
            <a:r>
              <a:rPr lang="en-US" sz="2800" b="1" baseline="30000" dirty="0">
                <a:solidFill>
                  <a:schemeClr val="accent5">
                    <a:lumMod val="75000"/>
                  </a:schemeClr>
                </a:solidFill>
              </a:rPr>
              <a:t>+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e</a:t>
            </a:r>
            <a:r>
              <a:rPr lang="en-US" sz="2800" b="1" baseline="30000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endParaRPr lang="en-US" b="1" baseline="30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69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5CFD864-4413-4E4E-AC02-2183DF8090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920" y="933872"/>
            <a:ext cx="3625434" cy="2584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3180FE-1081-457F-BF3F-1A263733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CBF7BF-326B-4B7C-A96B-BBEBCD58970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6E8B08-B8E3-453F-98DF-2BF34F77710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A9A843-6E63-4509-B1B6-9C8F57E615F9}"/>
              </a:ext>
            </a:extLst>
          </p:cNvPr>
          <p:cNvSpPr txBox="1"/>
          <p:nvPr/>
        </p:nvSpPr>
        <p:spPr>
          <a:xfrm>
            <a:off x="68040" y="789856"/>
            <a:ext cx="806489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first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measurement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anti-</a:t>
            </a:r>
            <a:r>
              <a:rPr lang="en-US" altLang="zh-TW" sz="2400" dirty="0" err="1">
                <a:solidFill>
                  <a:schemeClr val="accent5">
                    <a:lumMod val="75000"/>
                  </a:schemeClr>
                </a:solidFill>
              </a:rPr>
              <a:t>k</a:t>
            </a:r>
            <a:r>
              <a:rPr lang="en-US" altLang="zh-TW" sz="2400" baseline="-25000" dirty="0" err="1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jet energy spectra and substructure in hadronic </a:t>
            </a:r>
            <a:r>
              <a:rPr lang="en-US" altLang="zh-TW" sz="2400" dirty="0" err="1">
                <a:solidFill>
                  <a:schemeClr val="accent5">
                    <a:lumMod val="75000"/>
                  </a:schemeClr>
                </a:solidFill>
              </a:rPr>
              <a:t>e</a:t>
            </a:r>
            <a:r>
              <a:rPr lang="en-US" altLang="zh-TW" sz="2400" baseline="30000" dirty="0" err="1">
                <a:solidFill>
                  <a:schemeClr val="accent5">
                    <a:lumMod val="75000"/>
                  </a:schemeClr>
                </a:solidFill>
              </a:rPr>
              <a:t>+</a:t>
            </a:r>
            <a:r>
              <a:rPr lang="en-US" altLang="zh-TW" sz="2400" dirty="0" err="1">
                <a:solidFill>
                  <a:schemeClr val="accent5">
                    <a:lumMod val="75000"/>
                  </a:schemeClr>
                </a:solidFill>
              </a:rPr>
              <a:t>e</a:t>
            </a:r>
            <a:r>
              <a:rPr lang="en-US" altLang="zh-TW" sz="2400" baseline="30000" dirty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collisions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None of the event generators gives full description of the </a:t>
            </a:r>
            <a:r>
              <a:rPr lang="en-US" sz="2400" dirty="0" err="1">
                <a:solidFill>
                  <a:srgbClr val="002060"/>
                </a:solidFill>
              </a:rPr>
              <a:t>e</a:t>
            </a:r>
            <a:r>
              <a:rPr lang="en-US" sz="2400" baseline="30000" dirty="0" err="1">
                <a:solidFill>
                  <a:srgbClr val="002060"/>
                </a:solidFill>
              </a:rPr>
              <a:t>+</a:t>
            </a:r>
            <a:r>
              <a:rPr lang="en-US" sz="2400" dirty="0" err="1">
                <a:solidFill>
                  <a:srgbClr val="002060"/>
                </a:solidFill>
              </a:rPr>
              <a:t>e</a:t>
            </a:r>
            <a:r>
              <a:rPr lang="en-US" sz="2400" baseline="30000" dirty="0">
                <a:solidFill>
                  <a:srgbClr val="002060"/>
                </a:solidFill>
              </a:rPr>
              <a:t>-</a:t>
            </a:r>
            <a:r>
              <a:rPr lang="en-US" sz="2400" dirty="0">
                <a:solidFill>
                  <a:srgbClr val="002060"/>
                </a:solidFill>
              </a:rPr>
              <a:t> data (discrepancy as large as 10-50%)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Discrepancy between data and generators 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2400" baseline="30000" dirty="0" err="1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2400" baseline="300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is as large as the difference between pp and PbPb in places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Provide new inputs to event generators</a:t>
            </a:r>
            <a:br>
              <a:rPr lang="en-US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and hadronization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look forward to more future analyses </a:t>
            </a:r>
            <a:br>
              <a:rPr lang="en-US" sz="2400" dirty="0"/>
            </a:br>
            <a:r>
              <a:rPr lang="en-US" sz="2400" dirty="0"/>
              <a:t>with this dataset such as: 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598DB"/>
                </a:solidFill>
              </a:rPr>
              <a:t>Jet substructure vs. event multiplicity 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598DB"/>
                </a:solidFill>
              </a:rPr>
              <a:t>Jet fragmentation function 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598DB"/>
                </a:solidFill>
              </a:rPr>
              <a:t>Strangeness content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598DB"/>
                </a:solidFill>
              </a:rPr>
              <a:t>EIC jet algorithm and observables </a:t>
            </a:r>
          </a:p>
          <a:p>
            <a:pPr lvl="1" indent="0"/>
            <a:r>
              <a:rPr lang="en-US" sz="1600" dirty="0"/>
              <a:t>                  … stay tuned!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A39AD6-2933-45CE-93DC-C572285FFC08}"/>
              </a:ext>
            </a:extLst>
          </p:cNvPr>
          <p:cNvGrpSpPr/>
          <p:nvPr/>
        </p:nvGrpSpPr>
        <p:grpSpPr>
          <a:xfrm>
            <a:off x="11517312" y="3923829"/>
            <a:ext cx="2088232" cy="3346747"/>
            <a:chOff x="11241862" y="1797968"/>
            <a:chExt cx="2986833" cy="478690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646036-D0F9-4BA1-8E49-98561CD7C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41862" y="1797968"/>
              <a:ext cx="2916493" cy="4786907"/>
            </a:xfrm>
            <a:prstGeom prst="rect">
              <a:avLst/>
            </a:prstGeom>
          </p:spPr>
        </p:pic>
        <p:pic>
          <p:nvPicPr>
            <p:cNvPr id="12" name="Picture 8" descr="「cms logo」的圖片搜尋結果">
              <a:extLst>
                <a:ext uri="{FF2B5EF4-FFF2-40B4-BE49-F238E27FC236}">
                  <a16:creationId xmlns:a16="http://schemas.microsoft.com/office/drawing/2014/main" id="{EAEECFA9-EF6F-4A12-983C-F7AF7F9A6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5464" y="3083071"/>
              <a:ext cx="485994" cy="487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B5758F-C50D-4F64-9783-FE14086DF2D9}"/>
                </a:ext>
              </a:extLst>
            </p:cNvPr>
            <p:cNvSpPr/>
            <p:nvPr/>
          </p:nvSpPr>
          <p:spPr>
            <a:xfrm>
              <a:off x="12140463" y="5758408"/>
              <a:ext cx="208823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(</a:t>
              </a:r>
              <a:r>
                <a:rPr lang="en-US" sz="1200" dirty="0" err="1">
                  <a:solidFill>
                    <a:srgbClr val="0000FF"/>
                  </a:solidFill>
                </a:rPr>
                <a:t>z</a:t>
              </a:r>
              <a:r>
                <a:rPr lang="en-US" sz="1200" baseline="-25000" dirty="0" err="1">
                  <a:solidFill>
                    <a:srgbClr val="0000FF"/>
                  </a:solidFill>
                </a:rPr>
                <a:t>cut</a:t>
              </a:r>
              <a:r>
                <a:rPr lang="en-US" sz="1200" dirty="0">
                  <a:solidFill>
                    <a:srgbClr val="0000FF"/>
                  </a:solidFill>
                </a:rPr>
                <a:t>,</a:t>
              </a:r>
              <a:r>
                <a:rPr lang="el-GR" sz="1200" dirty="0">
                  <a:solidFill>
                    <a:srgbClr val="0000FF"/>
                  </a:solidFill>
                </a:rPr>
                <a:t>β</a:t>
              </a:r>
              <a:r>
                <a:rPr lang="en-US" sz="1200" dirty="0">
                  <a:solidFill>
                    <a:srgbClr val="0000FF"/>
                  </a:solidFill>
                </a:rPr>
                <a:t>) = (0.1,0.0)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46E3E9F-1420-43DB-BA8B-5A2DC97CB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3496" y="2734787"/>
            <a:ext cx="298845" cy="35932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F571A91-41D8-455A-91B5-29024B0E472F}"/>
              </a:ext>
            </a:extLst>
          </p:cNvPr>
          <p:cNvSpPr/>
          <p:nvPr/>
        </p:nvSpPr>
        <p:spPr>
          <a:xfrm>
            <a:off x="212056" y="6910536"/>
            <a:ext cx="2818117" cy="276999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CMS Z</a:t>
            </a:r>
            <a:r>
              <a:rPr lang="en-US" sz="1200" baseline="-25000" dirty="0">
                <a:solidFill>
                  <a:schemeClr val="bg1">
                    <a:lumMod val="50000"/>
                  </a:schemeClr>
                </a:solidFill>
              </a:rPr>
              <a:t>G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PRL 120 (2018) 14, 142302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A85A1B-5AD1-460F-AD63-9EE57DE7C7CA}"/>
              </a:ext>
            </a:extLst>
          </p:cNvPr>
          <p:cNvSpPr/>
          <p:nvPr/>
        </p:nvSpPr>
        <p:spPr>
          <a:xfrm>
            <a:off x="3226587" y="6921569"/>
            <a:ext cx="2458077" cy="276999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ALICE R</a:t>
            </a:r>
            <a:r>
              <a:rPr lang="en-US" sz="1200" baseline="-25000" dirty="0">
                <a:solidFill>
                  <a:schemeClr val="bg1">
                    <a:lumMod val="50000"/>
                  </a:schemeClr>
                </a:solidFill>
              </a:rPr>
              <a:t>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arXiv:2107.12984</a:t>
            </a:r>
            <a:endParaRPr lang="en-US" sz="1200" baseline="-25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2EE7D2E-82C9-47C3-B9C1-DCCE79325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7900" y="3894701"/>
            <a:ext cx="2470419" cy="3243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B235D57-A26A-4F6D-8EFF-C2B363F890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531" y="3814192"/>
            <a:ext cx="2658855" cy="3350022"/>
          </a:xfrm>
          <a:prstGeom prst="rect">
            <a:avLst/>
          </a:prstGeom>
        </p:spPr>
      </p:pic>
      <p:pic>
        <p:nvPicPr>
          <p:cNvPr id="21" name="Picture 2" descr="http://cms-results.web.cern.ch/cms-results/public-results/publications/HIN-16-024/CMS-HIN-16-024_Figure_005-b.png">
            <a:extLst>
              <a:ext uri="{FF2B5EF4-FFF2-40B4-BE49-F238E27FC236}">
                <a16:creationId xmlns:a16="http://schemas.microsoft.com/office/drawing/2014/main" id="{F6F5FBCF-20C6-4A23-9646-C5188797E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671" y="897117"/>
            <a:ext cx="2249713" cy="277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78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367D5F4E-8F01-48C7-9440-BAEC45A35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464380" y="2734072"/>
            <a:ext cx="1783390" cy="30921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84F5C3-83AD-4B14-B73B-A3F7B7DA3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 in Electron-Positron Annihilation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708FF-4589-4790-A2D3-E72386384A5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BC8BE-558F-4E50-887E-45937E5B53E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8CB651-CF81-491B-8ADB-4300D3A86FF5}"/>
              </a:ext>
            </a:extLst>
          </p:cNvPr>
          <p:cNvSpPr txBox="1"/>
          <p:nvPr/>
        </p:nvSpPr>
        <p:spPr>
          <a:xfrm>
            <a:off x="241026" y="767204"/>
            <a:ext cx="130764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Jets in </a:t>
            </a:r>
            <a:r>
              <a:rPr lang="en-US" sz="2400" dirty="0" err="1"/>
              <a:t>e</a:t>
            </a:r>
            <a:r>
              <a:rPr lang="en-US" sz="2400" baseline="30000" dirty="0" err="1"/>
              <a:t>+</a:t>
            </a:r>
            <a:r>
              <a:rPr lang="en-US" sz="2400" dirty="0" err="1"/>
              <a:t>e</a:t>
            </a:r>
            <a:r>
              <a:rPr lang="en-US" sz="2400" baseline="30000" dirty="0"/>
              <a:t>-</a:t>
            </a:r>
            <a:r>
              <a:rPr lang="en-US" sz="2400" dirty="0"/>
              <a:t> with identical algorithms as those used in hadron colliders are of great interest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No gluonic initial state radiation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No complications of </a:t>
            </a:r>
            <a:r>
              <a:rPr lang="en-US" sz="2400" dirty="0" err="1"/>
              <a:t>parton</a:t>
            </a:r>
            <a:r>
              <a:rPr lang="en-US" sz="2400" dirty="0"/>
              <a:t> distribution functions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No beam remnants and multi-</a:t>
            </a:r>
            <a:r>
              <a:rPr lang="en-US" sz="2400" dirty="0" err="1"/>
              <a:t>parton</a:t>
            </a:r>
            <a:r>
              <a:rPr lang="en-US" sz="2400" dirty="0"/>
              <a:t> interactions</a:t>
            </a:r>
          </a:p>
          <a:p>
            <a:pPr lvl="1" indent="0"/>
            <a:r>
              <a:rPr lang="en-US" sz="2400" dirty="0">
                <a:solidFill>
                  <a:srgbClr val="00B0F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rgbClr val="00B0F0"/>
                </a:solidFill>
              </a:rPr>
              <a:t>Cleanest test</a:t>
            </a:r>
            <a:r>
              <a:rPr lang="en-US" sz="2400" dirty="0">
                <a:solidFill>
                  <a:srgbClr val="00B0F0"/>
                </a:solidFill>
              </a:rPr>
              <a:t> of pQCD and phenomenological models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Serve as a reference for the </a:t>
            </a:r>
            <a:r>
              <a:rPr lang="en-US" sz="2400" b="1" dirty="0">
                <a:solidFill>
                  <a:srgbClr val="002060"/>
                </a:solidFill>
              </a:rPr>
              <a:t>pp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400" dirty="0">
                <a:solidFill>
                  <a:srgbClr val="002060"/>
                </a:solidFill>
              </a:rPr>
              <a:t>and future </a:t>
            </a:r>
            <a:r>
              <a:rPr lang="en-US" sz="2400" b="1" dirty="0">
                <a:solidFill>
                  <a:srgbClr val="002060"/>
                </a:solidFill>
              </a:rPr>
              <a:t>EIC </a:t>
            </a:r>
            <a:r>
              <a:rPr lang="en-US" sz="2400" dirty="0">
                <a:solidFill>
                  <a:srgbClr val="002060"/>
                </a:solidFill>
              </a:rPr>
              <a:t>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D46AC"/>
                </a:solidFill>
              </a:rPr>
              <a:t>Inform the QCD studies </a:t>
            </a:r>
            <a:br>
              <a:rPr lang="en-US" sz="2400" dirty="0">
                <a:solidFill>
                  <a:srgbClr val="8D46AC"/>
                </a:solidFill>
              </a:rPr>
            </a:br>
            <a:r>
              <a:rPr lang="en-US" sz="2400" dirty="0">
                <a:solidFill>
                  <a:srgbClr val="8D46AC"/>
                </a:solidFill>
              </a:rPr>
              <a:t>at the future FCC.</a:t>
            </a:r>
          </a:p>
        </p:txBody>
      </p:sp>
      <p:grpSp>
        <p:nvGrpSpPr>
          <p:cNvPr id="7" name="Group 119">
            <a:extLst>
              <a:ext uri="{FF2B5EF4-FFF2-40B4-BE49-F238E27FC236}">
                <a16:creationId xmlns:a16="http://schemas.microsoft.com/office/drawing/2014/main" id="{6800B057-BB00-4BF0-95F7-F3FE28A6690E}"/>
              </a:ext>
            </a:extLst>
          </p:cNvPr>
          <p:cNvGrpSpPr>
            <a:grpSpLocks/>
          </p:cNvGrpSpPr>
          <p:nvPr/>
        </p:nvGrpSpPr>
        <p:grpSpPr bwMode="auto">
          <a:xfrm>
            <a:off x="11661427" y="5851462"/>
            <a:ext cx="2016125" cy="1344612"/>
            <a:chOff x="6317422" y="806844"/>
            <a:chExt cx="1998019" cy="1270879"/>
          </a:xfrm>
        </p:grpSpPr>
        <p:pic>
          <p:nvPicPr>
            <p:cNvPr id="8" name="Picture 120" descr="Untitled.png">
              <a:extLst>
                <a:ext uri="{FF2B5EF4-FFF2-40B4-BE49-F238E27FC236}">
                  <a16:creationId xmlns:a16="http://schemas.microsoft.com/office/drawing/2014/main" id="{3675EE6A-7C1C-41C4-BBBF-F94D153B217B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9316" y="1163323"/>
              <a:ext cx="2286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121">
              <a:extLst>
                <a:ext uri="{FF2B5EF4-FFF2-40B4-BE49-F238E27FC236}">
                  <a16:creationId xmlns:a16="http://schemas.microsoft.com/office/drawing/2014/main" id="{59F9146B-EF5A-4057-96EE-2AC87DAA75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17422" y="1636602"/>
              <a:ext cx="1998019" cy="3"/>
              <a:chOff x="1130635" y="1812282"/>
              <a:chExt cx="1998019" cy="3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BA22B663-F3B5-4A75-95C7-E964BC3B46E2}"/>
                  </a:ext>
                </a:extLst>
              </p:cNvPr>
              <p:cNvCxnSpPr/>
              <p:nvPr/>
            </p:nvCxnSpPr>
            <p:spPr>
              <a:xfrm>
                <a:off x="1130635" y="1812271"/>
                <a:ext cx="54276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70056259-5EBE-4697-BE95-430AB1F02E38}"/>
                  </a:ext>
                </a:extLst>
              </p:cNvPr>
              <p:cNvCxnSpPr/>
              <p:nvPr/>
            </p:nvCxnSpPr>
            <p:spPr>
              <a:xfrm flipH="1">
                <a:off x="2491491" y="1812271"/>
                <a:ext cx="63716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122">
              <a:extLst>
                <a:ext uri="{FF2B5EF4-FFF2-40B4-BE49-F238E27FC236}">
                  <a16:creationId xmlns:a16="http://schemas.microsoft.com/office/drawing/2014/main" id="{348C030C-FC0B-4020-9CB6-74B1A61DC0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95615" y="806844"/>
              <a:ext cx="356388" cy="359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870" tIns="50935" rIns="101870" bIns="50935">
              <a:spAutoFit/>
            </a:bodyPr>
            <a:lstStyle>
              <a:lvl1pPr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827088" indent="-3175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273175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782763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292350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zh-TW" sz="1800" dirty="0">
                  <a:solidFill>
                    <a:schemeClr val="tx1"/>
                  </a:solidFill>
                  <a:ea typeface="新細明體" panose="02020500000000000000" pitchFamily="18" charset="-12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" name="TextBox 123">
              <a:extLst>
                <a:ext uri="{FF2B5EF4-FFF2-40B4-BE49-F238E27FC236}">
                  <a16:creationId xmlns:a16="http://schemas.microsoft.com/office/drawing/2014/main" id="{10BC9A83-D090-480A-B6B4-52079C5A86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8162" y="806844"/>
              <a:ext cx="356388" cy="359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870" tIns="50935" rIns="101870" bIns="50935">
              <a:spAutoFit/>
            </a:bodyPr>
            <a:lstStyle>
              <a:lvl1pPr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827088" indent="-3175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273175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782763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292350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zh-TW" sz="1800" dirty="0">
                  <a:solidFill>
                    <a:schemeClr val="tx1"/>
                  </a:solidFill>
                  <a:ea typeface="新細明體" panose="02020500000000000000" pitchFamily="18" charset="-120"/>
                  <a:cs typeface="Arial" panose="020B0604020202020204" pitchFamily="34" charset="0"/>
                </a:rPr>
                <a:t>A</a:t>
              </a:r>
            </a:p>
          </p:txBody>
        </p:sp>
        <p:pic>
          <p:nvPicPr>
            <p:cNvPr id="12" name="Picture 124" descr="Untitled.png">
              <a:extLst>
                <a:ext uri="{FF2B5EF4-FFF2-40B4-BE49-F238E27FC236}">
                  <a16:creationId xmlns:a16="http://schemas.microsoft.com/office/drawing/2014/main" id="{797D44BA-AA76-45B0-B9C7-E3787556873F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5563" y="1163323"/>
              <a:ext cx="2286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95">
            <a:extLst>
              <a:ext uri="{FF2B5EF4-FFF2-40B4-BE49-F238E27FC236}">
                <a16:creationId xmlns:a16="http://schemas.microsoft.com/office/drawing/2014/main" id="{52410976-31D2-4CEB-B6BC-02EBC6ACB2B8}"/>
              </a:ext>
            </a:extLst>
          </p:cNvPr>
          <p:cNvGrpSpPr>
            <a:grpSpLocks/>
          </p:cNvGrpSpPr>
          <p:nvPr/>
        </p:nvGrpSpPr>
        <p:grpSpPr bwMode="auto">
          <a:xfrm>
            <a:off x="6260728" y="6252305"/>
            <a:ext cx="1473200" cy="542925"/>
            <a:chOff x="1130636" y="1019377"/>
            <a:chExt cx="1998019" cy="694676"/>
          </a:xfrm>
        </p:grpSpPr>
        <p:grpSp>
          <p:nvGrpSpPr>
            <p:cNvPr id="16" name="Group 96">
              <a:extLst>
                <a:ext uri="{FF2B5EF4-FFF2-40B4-BE49-F238E27FC236}">
                  <a16:creationId xmlns:a16="http://schemas.microsoft.com/office/drawing/2014/main" id="{EFA02EDE-30B0-40D2-B91F-417630DA86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0636" y="1528179"/>
              <a:ext cx="1998019" cy="185874"/>
              <a:chOff x="1130635" y="1719348"/>
              <a:chExt cx="1998019" cy="185874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CF68A50-B604-43CB-97F7-8FDBEFB44B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8223" y="1719348"/>
                <a:ext cx="170373" cy="185874"/>
              </a:xfrm>
              <a:prstGeom prst="ellipse">
                <a:avLst/>
              </a:prstGeom>
              <a:gradFill rotWithShape="1">
                <a:gsLst>
                  <a:gs pos="0">
                    <a:srgbClr val="2C5D98"/>
                  </a:gs>
                  <a:gs pos="80000">
                    <a:srgbClr val="3C7BC7"/>
                  </a:gs>
                  <a:gs pos="100000">
                    <a:srgbClr val="3A7CCB"/>
                  </a:gs>
                </a:gsLst>
                <a:lin ang="16200000"/>
              </a:gradFill>
              <a:ln w="9525" algn="ctr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lIns="101882" tIns="50941" rIns="101882" bIns="50941" anchor="ctr"/>
              <a:lstStyle>
                <a:lvl1pPr defTabSz="1019175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827088" indent="-317500" defTabSz="1019175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273175" indent="-254000" defTabSz="1019175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782763" indent="-254000" defTabSz="1019175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292350" indent="-254000" defTabSz="1019175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749550" indent="-25400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3206750" indent="-25400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663950" indent="-25400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4121150" indent="-25400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endParaRPr lang="zh-TW" altLang="en-US" sz="2000">
                  <a:solidFill>
                    <a:srgbClr val="FFFFFF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8641471-BC13-4069-9991-71B478FF7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5263" y="1719348"/>
                <a:ext cx="170373" cy="185874"/>
              </a:xfrm>
              <a:prstGeom prst="ellipse">
                <a:avLst/>
              </a:prstGeom>
              <a:gradFill rotWithShape="1">
                <a:gsLst>
                  <a:gs pos="0">
                    <a:srgbClr val="2C5D98"/>
                  </a:gs>
                  <a:gs pos="80000">
                    <a:srgbClr val="3C7BC7"/>
                  </a:gs>
                  <a:gs pos="100000">
                    <a:srgbClr val="3A7CCB"/>
                  </a:gs>
                </a:gsLst>
                <a:lin ang="16200000"/>
              </a:gradFill>
              <a:ln w="9525" algn="ctr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lIns="101882" tIns="50941" rIns="101882" bIns="50941" anchor="ctr"/>
              <a:lstStyle>
                <a:lvl1pPr defTabSz="1019175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827088" indent="-317500" defTabSz="1019175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273175" indent="-254000" defTabSz="1019175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782763" indent="-254000" defTabSz="1019175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292350" indent="-254000" defTabSz="1019175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749550" indent="-25400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3206750" indent="-25400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663950" indent="-25400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4121150" indent="-25400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endParaRPr lang="zh-TW" altLang="en-US" sz="2000">
                  <a:solidFill>
                    <a:srgbClr val="FFFFFF"/>
                  </a:solidFill>
                  <a:latin typeface="Calibri" panose="020F0502020204030204" pitchFamily="34" charset="0"/>
                  <a:ea typeface="新細明體" panose="02020500000000000000" pitchFamily="18" charset="-120"/>
                </a:endParaRP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3E52693D-4B41-4A2E-AD4C-3338A0AA4BC8}"/>
                  </a:ext>
                </a:extLst>
              </p:cNvPr>
              <p:cNvCxnSpPr/>
              <p:nvPr/>
            </p:nvCxnSpPr>
            <p:spPr>
              <a:xfrm>
                <a:off x="1130635" y="1811786"/>
                <a:ext cx="54256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C73CCB03-80EA-4D65-BFAD-A6E6E3B53ECC}"/>
                  </a:ext>
                </a:extLst>
              </p:cNvPr>
              <p:cNvCxnSpPr/>
              <p:nvPr/>
            </p:nvCxnSpPr>
            <p:spPr>
              <a:xfrm flipH="1">
                <a:off x="2491355" y="1811786"/>
                <a:ext cx="63729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97">
              <a:extLst>
                <a:ext uri="{FF2B5EF4-FFF2-40B4-BE49-F238E27FC236}">
                  <a16:creationId xmlns:a16="http://schemas.microsoft.com/office/drawing/2014/main" id="{8465ABFA-3768-4F23-8CD0-038E5D7C5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9998" y="1019377"/>
              <a:ext cx="447832" cy="481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870" tIns="50935" rIns="101870" bIns="50935">
              <a:spAutoFit/>
            </a:bodyPr>
            <a:lstStyle>
              <a:lvl1pPr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827088" indent="-3175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273175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782763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292350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zh-TW" sz="1800" dirty="0">
                  <a:solidFill>
                    <a:schemeClr val="tx1"/>
                  </a:solidFill>
                  <a:ea typeface="新細明體" panose="02020500000000000000" pitchFamily="18" charset="-12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8" name="TextBox 98">
              <a:extLst>
                <a:ext uri="{FF2B5EF4-FFF2-40B4-BE49-F238E27FC236}">
                  <a16:creationId xmlns:a16="http://schemas.microsoft.com/office/drawing/2014/main" id="{32CAA01F-09FB-494C-9C14-C3C4995ADA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5767" y="1019377"/>
              <a:ext cx="342333" cy="481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70" tIns="50935" rIns="101870" bIns="50935">
              <a:spAutoFit/>
            </a:bodyPr>
            <a:lstStyle>
              <a:lvl1pPr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827088" indent="-3175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273175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782763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292350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zh-TW" sz="1800" dirty="0">
                  <a:solidFill>
                    <a:schemeClr val="tx1"/>
                  </a:solidFill>
                  <a:ea typeface="新細明體" panose="02020500000000000000" pitchFamily="18" charset="-120"/>
                  <a:cs typeface="Arial" panose="020B0604020202020204" pitchFamily="34" charset="0"/>
                </a:rPr>
                <a:t>p</a:t>
              </a:r>
            </a:p>
          </p:txBody>
        </p:sp>
      </p:grpSp>
      <p:sp>
        <p:nvSpPr>
          <p:cNvPr id="29" name="TextBox 97">
            <a:extLst>
              <a:ext uri="{FF2B5EF4-FFF2-40B4-BE49-F238E27FC236}">
                <a16:creationId xmlns:a16="http://schemas.microsoft.com/office/drawing/2014/main" id="{3B1DC0A7-85F0-41D3-9956-A6BEE355B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864" y="6291539"/>
            <a:ext cx="385266" cy="37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70" tIns="50935" rIns="101870" bIns="50935">
            <a:spAutoFit/>
          </a:bodyPr>
          <a:lstStyle>
            <a:lvl1pPr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27088" indent="-3175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73175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82763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92350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TW" sz="1800" dirty="0">
                <a:solidFill>
                  <a:schemeClr val="tx1"/>
                </a:solidFill>
                <a:ea typeface="新細明體" panose="02020500000000000000" pitchFamily="18" charset="-120"/>
                <a:cs typeface="Arial" panose="020B0604020202020204" pitchFamily="34" charset="0"/>
              </a:rPr>
              <a:t>e</a:t>
            </a:r>
            <a:r>
              <a:rPr lang="en-US" altLang="zh-TW" sz="1800" baseline="30000" dirty="0">
                <a:solidFill>
                  <a:schemeClr val="tx1"/>
                </a:solidFill>
                <a:ea typeface="新細明體" panose="02020500000000000000" pitchFamily="18" charset="-12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0" name="TextBox 97">
            <a:extLst>
              <a:ext uri="{FF2B5EF4-FFF2-40B4-BE49-F238E27FC236}">
                <a16:creationId xmlns:a16="http://schemas.microsoft.com/office/drawing/2014/main" id="{41E9E9E1-41F1-4F2B-A726-44F2DA524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489" y="6291539"/>
            <a:ext cx="423738" cy="37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70" tIns="50935" rIns="101870" bIns="50935">
            <a:spAutoFit/>
          </a:bodyPr>
          <a:lstStyle>
            <a:lvl1pPr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27088" indent="-3175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73175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82763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92350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TW" sz="1800" dirty="0">
                <a:solidFill>
                  <a:schemeClr val="tx1"/>
                </a:solidFill>
                <a:ea typeface="新細明體" panose="02020500000000000000" pitchFamily="18" charset="-120"/>
                <a:cs typeface="Arial" panose="020B0604020202020204" pitchFamily="34" charset="0"/>
              </a:rPr>
              <a:t>e</a:t>
            </a:r>
            <a:r>
              <a:rPr lang="en-US" altLang="zh-TW" sz="1800" baseline="30000" dirty="0">
                <a:solidFill>
                  <a:schemeClr val="tx1"/>
                </a:solidFill>
                <a:ea typeface="新細明體" panose="02020500000000000000" pitchFamily="18" charset="-12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31" name="Group 119">
            <a:extLst>
              <a:ext uri="{FF2B5EF4-FFF2-40B4-BE49-F238E27FC236}">
                <a16:creationId xmlns:a16="http://schemas.microsoft.com/office/drawing/2014/main" id="{9382599D-E0B6-4A98-811C-4877AE4CA20C}"/>
              </a:ext>
            </a:extLst>
          </p:cNvPr>
          <p:cNvGrpSpPr>
            <a:grpSpLocks/>
          </p:cNvGrpSpPr>
          <p:nvPr/>
        </p:nvGrpSpPr>
        <p:grpSpPr bwMode="auto">
          <a:xfrm>
            <a:off x="8781008" y="5851462"/>
            <a:ext cx="2016125" cy="1344612"/>
            <a:chOff x="6317422" y="806844"/>
            <a:chExt cx="1998019" cy="1270879"/>
          </a:xfrm>
        </p:grpSpPr>
        <p:pic>
          <p:nvPicPr>
            <p:cNvPr id="32" name="Picture 120" descr="Untitled.png">
              <a:extLst>
                <a:ext uri="{FF2B5EF4-FFF2-40B4-BE49-F238E27FC236}">
                  <a16:creationId xmlns:a16="http://schemas.microsoft.com/office/drawing/2014/main" id="{859C2F6D-06D6-4D6B-8C8B-1B44AEA5E798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9316" y="1163323"/>
              <a:ext cx="2286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" name="Group 121">
              <a:extLst>
                <a:ext uri="{FF2B5EF4-FFF2-40B4-BE49-F238E27FC236}">
                  <a16:creationId xmlns:a16="http://schemas.microsoft.com/office/drawing/2014/main" id="{6A0C0768-21C5-4473-B9F6-633F392B69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17422" y="1636602"/>
              <a:ext cx="1998019" cy="3"/>
              <a:chOff x="1130635" y="1812282"/>
              <a:chExt cx="1998019" cy="3"/>
            </a:xfrm>
          </p:grpSpPr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A9562098-DBAB-426F-A7A0-96B1B2E86A02}"/>
                  </a:ext>
                </a:extLst>
              </p:cNvPr>
              <p:cNvCxnSpPr/>
              <p:nvPr/>
            </p:nvCxnSpPr>
            <p:spPr>
              <a:xfrm>
                <a:off x="1130635" y="1812271"/>
                <a:ext cx="54276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8652AFC2-B866-4531-AA30-633BB2BBBCD7}"/>
                  </a:ext>
                </a:extLst>
              </p:cNvPr>
              <p:cNvCxnSpPr/>
              <p:nvPr/>
            </p:nvCxnSpPr>
            <p:spPr>
              <a:xfrm flipH="1">
                <a:off x="2491491" y="1812271"/>
                <a:ext cx="63716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123">
              <a:extLst>
                <a:ext uri="{FF2B5EF4-FFF2-40B4-BE49-F238E27FC236}">
                  <a16:creationId xmlns:a16="http://schemas.microsoft.com/office/drawing/2014/main" id="{F60FE8C1-69AC-47C6-816F-347B211649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7842" y="806844"/>
              <a:ext cx="356388" cy="359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870" tIns="50935" rIns="101870" bIns="50935">
              <a:spAutoFit/>
            </a:bodyPr>
            <a:lstStyle>
              <a:lvl1pPr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827088" indent="-3175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273175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782763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292350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zh-TW" sz="1800" dirty="0">
                  <a:solidFill>
                    <a:schemeClr val="tx1"/>
                  </a:solidFill>
                  <a:ea typeface="新細明體" panose="02020500000000000000" pitchFamily="18" charset="-12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3BDC7ACF-A279-454A-8923-77BFA8C8C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6139" y="6667798"/>
            <a:ext cx="125621" cy="145270"/>
          </a:xfrm>
          <a:prstGeom prst="ellipse">
            <a:avLst/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 algn="ctr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lIns="101882" tIns="50941" rIns="101882" bIns="50941" anchor="ctr"/>
          <a:lstStyle>
            <a:lvl1pPr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27088" indent="-3175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73175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82763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92350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zh-TW" altLang="en-US" sz="2000">
              <a:solidFill>
                <a:srgbClr val="FFFFFF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0" name="TextBox 97">
            <a:extLst>
              <a:ext uri="{FF2B5EF4-FFF2-40B4-BE49-F238E27FC236}">
                <a16:creationId xmlns:a16="http://schemas.microsoft.com/office/drawing/2014/main" id="{40B147F3-F427-496B-97D2-F8802AEF7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4407" y="6269394"/>
            <a:ext cx="3302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70" tIns="50935" rIns="101870" bIns="50935">
            <a:spAutoFit/>
          </a:bodyPr>
          <a:lstStyle>
            <a:lvl1pPr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27088" indent="-3175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73175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82763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92350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TW" sz="1800" dirty="0">
                <a:solidFill>
                  <a:schemeClr val="tx1"/>
                </a:solidFill>
                <a:ea typeface="新細明體" panose="02020500000000000000" pitchFamily="18" charset="-120"/>
                <a:cs typeface="Arial" panose="020B0604020202020204" pitchFamily="34" charset="0"/>
              </a:rPr>
              <a:t>p</a:t>
            </a:r>
          </a:p>
        </p:txBody>
      </p:sp>
      <p:grpSp>
        <p:nvGrpSpPr>
          <p:cNvPr id="44" name="Group 96">
            <a:extLst>
              <a:ext uri="{FF2B5EF4-FFF2-40B4-BE49-F238E27FC236}">
                <a16:creationId xmlns:a16="http://schemas.microsoft.com/office/drawing/2014/main" id="{0E383413-BB24-4216-A33B-7FDABDFD795B}"/>
              </a:ext>
            </a:extLst>
          </p:cNvPr>
          <p:cNvGrpSpPr>
            <a:grpSpLocks/>
          </p:cNvGrpSpPr>
          <p:nvPr/>
        </p:nvGrpSpPr>
        <p:grpSpPr bwMode="auto">
          <a:xfrm>
            <a:off x="1076152" y="6740443"/>
            <a:ext cx="1473200" cy="52871"/>
            <a:chOff x="1130635" y="1784900"/>
            <a:chExt cx="1998019" cy="6764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061A0CE-C8D9-4D04-9983-2EBE549DF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335" y="1784900"/>
              <a:ext cx="62006" cy="67648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 algn="ctr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101882" tIns="50941" rIns="101882" bIns="50941" anchor="ctr"/>
            <a:lstStyle>
              <a:lvl1pPr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827088" indent="-3175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273175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782763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292350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zh-TW" altLang="en-US" sz="2000">
                <a:solidFill>
                  <a:srgbClr val="FFFFFF"/>
                </a:solidFill>
                <a:latin typeface="Calibri" panose="020F0502020204030204" pitchFamily="34" charset="0"/>
                <a:ea typeface="新細明體" panose="02020500000000000000" pitchFamily="18" charset="-120"/>
              </a:endParaRP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F2590C7-01F5-42F8-9ADE-43B1AD3B937E}"/>
                </a:ext>
              </a:extLst>
            </p:cNvPr>
            <p:cNvCxnSpPr/>
            <p:nvPr/>
          </p:nvCxnSpPr>
          <p:spPr>
            <a:xfrm>
              <a:off x="1130635" y="1811786"/>
              <a:ext cx="54256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5ED7F4A-680F-447B-B33A-3D0D42D97313}"/>
                </a:ext>
              </a:extLst>
            </p:cNvPr>
            <p:cNvCxnSpPr/>
            <p:nvPr/>
          </p:nvCxnSpPr>
          <p:spPr>
            <a:xfrm flipH="1">
              <a:off x="2491355" y="1811786"/>
              <a:ext cx="63729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D56CCEF9-57FA-4E8A-B5D8-FF74D0634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556" y="6733563"/>
            <a:ext cx="45719" cy="52870"/>
          </a:xfrm>
          <a:prstGeom prst="ellipse">
            <a:avLst/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 algn="ctr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lIns="101882" tIns="50941" rIns="101882" bIns="50941" anchor="ctr"/>
          <a:lstStyle>
            <a:lvl1pPr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27088" indent="-3175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73175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82763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92350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zh-TW" altLang="en-US" sz="2000">
              <a:solidFill>
                <a:srgbClr val="FFFFFF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1" name="TextBox 97">
            <a:extLst>
              <a:ext uri="{FF2B5EF4-FFF2-40B4-BE49-F238E27FC236}">
                <a16:creationId xmlns:a16="http://schemas.microsoft.com/office/drawing/2014/main" id="{6C9686E0-3540-4C30-AD63-EA916F693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2120" y="6262098"/>
            <a:ext cx="385266" cy="37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70" tIns="50935" rIns="101870" bIns="50935">
            <a:spAutoFit/>
          </a:bodyPr>
          <a:lstStyle>
            <a:lvl1pPr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27088" indent="-3175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73175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82763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92350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TW" sz="1800" dirty="0">
                <a:solidFill>
                  <a:schemeClr val="tx1"/>
                </a:solidFill>
                <a:ea typeface="新細明體" panose="02020500000000000000" pitchFamily="18" charset="-120"/>
                <a:cs typeface="Arial" panose="020B0604020202020204" pitchFamily="34" charset="0"/>
              </a:rPr>
              <a:t>e</a:t>
            </a:r>
            <a:r>
              <a:rPr lang="en-US" altLang="zh-TW" sz="1800" baseline="30000" dirty="0">
                <a:solidFill>
                  <a:schemeClr val="tx1"/>
                </a:solidFill>
                <a:ea typeface="新細明體" panose="02020500000000000000" pitchFamily="18" charset="-120"/>
                <a:cs typeface="Arial" panose="020B0604020202020204" pitchFamily="34" charset="0"/>
              </a:rPr>
              <a:t>-</a:t>
            </a:r>
          </a:p>
        </p:txBody>
      </p:sp>
      <p:grpSp>
        <p:nvGrpSpPr>
          <p:cNvPr id="42" name="Group 96">
            <a:extLst>
              <a:ext uri="{FF2B5EF4-FFF2-40B4-BE49-F238E27FC236}">
                <a16:creationId xmlns:a16="http://schemas.microsoft.com/office/drawing/2014/main" id="{66A5C721-4724-4940-91BF-CEA194AAD30C}"/>
              </a:ext>
            </a:extLst>
          </p:cNvPr>
          <p:cNvGrpSpPr>
            <a:grpSpLocks/>
          </p:cNvGrpSpPr>
          <p:nvPr/>
        </p:nvGrpSpPr>
        <p:grpSpPr bwMode="auto">
          <a:xfrm>
            <a:off x="3707408" y="6711002"/>
            <a:ext cx="1473200" cy="52871"/>
            <a:chOff x="1130635" y="1784900"/>
            <a:chExt cx="1998019" cy="67648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8DC2C81-85F4-43F4-AE31-8891169BE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335" y="1784900"/>
              <a:ext cx="62006" cy="67648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 algn="ctr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101882" tIns="50941" rIns="101882" bIns="50941" anchor="ctr"/>
            <a:lstStyle>
              <a:lvl1pPr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827088" indent="-3175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273175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782763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292350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zh-TW" altLang="en-US" sz="2000">
                <a:solidFill>
                  <a:srgbClr val="FFFFFF"/>
                </a:solidFill>
                <a:latin typeface="Calibri" panose="020F0502020204030204" pitchFamily="34" charset="0"/>
                <a:ea typeface="新細明體" panose="02020500000000000000" pitchFamily="18" charset="-120"/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075CB44-2AB5-4A2D-98BB-1DBAAE1E9320}"/>
                </a:ext>
              </a:extLst>
            </p:cNvPr>
            <p:cNvCxnSpPr/>
            <p:nvPr/>
          </p:nvCxnSpPr>
          <p:spPr>
            <a:xfrm>
              <a:off x="1130635" y="1811786"/>
              <a:ext cx="54256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84BB951-1538-4340-A280-C1AE9D176268}"/>
                </a:ext>
              </a:extLst>
            </p:cNvPr>
            <p:cNvCxnSpPr/>
            <p:nvPr/>
          </p:nvCxnSpPr>
          <p:spPr>
            <a:xfrm flipH="1">
              <a:off x="2491355" y="1811786"/>
              <a:ext cx="63729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120" descr="Untitled.png">
            <a:extLst>
              <a:ext uri="{FF2B5EF4-FFF2-40B4-BE49-F238E27FC236}">
                <a16:creationId xmlns:a16="http://schemas.microsoft.com/office/drawing/2014/main" id="{F433DCFE-1339-4656-B0E2-B490A627B8F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785" y="6269394"/>
            <a:ext cx="230672" cy="96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123">
            <a:extLst>
              <a:ext uri="{FF2B5EF4-FFF2-40B4-BE49-F238E27FC236}">
                <a16:creationId xmlns:a16="http://schemas.microsoft.com/office/drawing/2014/main" id="{653A964E-B891-4313-8F42-5BF4B54CF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950" y="5931499"/>
            <a:ext cx="359618" cy="37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70" tIns="50935" rIns="101870" bIns="50935">
            <a:spAutoFit/>
          </a:bodyPr>
          <a:lstStyle>
            <a:lvl1pPr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27088" indent="-3175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73175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82763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92350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TW" sz="1800" dirty="0">
                <a:solidFill>
                  <a:schemeClr val="tx1"/>
                </a:solidFill>
                <a:ea typeface="新細明體" panose="02020500000000000000" pitchFamily="18" charset="-12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AC480A-A1F5-4AE5-80C9-61D827A1A66C}"/>
              </a:ext>
            </a:extLst>
          </p:cNvPr>
          <p:cNvSpPr/>
          <p:nvPr/>
        </p:nvSpPr>
        <p:spPr>
          <a:xfrm>
            <a:off x="3594480" y="4822304"/>
            <a:ext cx="1746341" cy="241453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82AEC6C-FB5F-43F4-84BA-C7DCD5A64AF6}"/>
              </a:ext>
            </a:extLst>
          </p:cNvPr>
          <p:cNvSpPr/>
          <p:nvPr/>
        </p:nvSpPr>
        <p:spPr>
          <a:xfrm>
            <a:off x="6084355" y="5898935"/>
            <a:ext cx="1776746" cy="1355139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0AFD885-14FE-4B89-80FD-FA43D4705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096" y="1796274"/>
            <a:ext cx="4454448" cy="40461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D661F82-EEB2-44B5-9F02-2BD99C6F1F74}"/>
              </a:ext>
            </a:extLst>
          </p:cNvPr>
          <p:cNvSpPr txBox="1"/>
          <p:nvPr/>
        </p:nvSpPr>
        <p:spPr>
          <a:xfrm>
            <a:off x="10473275" y="1644040"/>
            <a:ext cx="1836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pp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5F379FA-1DFD-4820-95B9-F13E0745EC95}"/>
              </a:ext>
            </a:extLst>
          </p:cNvPr>
          <p:cNvCxnSpPr>
            <a:cxnSpLocks/>
          </p:cNvCxnSpPr>
          <p:nvPr/>
        </p:nvCxnSpPr>
        <p:spPr bwMode="auto">
          <a:xfrm>
            <a:off x="6024534" y="4324294"/>
            <a:ext cx="1192138" cy="0"/>
          </a:xfrm>
          <a:prstGeom prst="straightConnector1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CF278F5-5806-4F4A-8D87-FA0A99CE307F}"/>
              </a:ext>
            </a:extLst>
          </p:cNvPr>
          <p:cNvCxnSpPr>
            <a:cxnSpLocks/>
          </p:cNvCxnSpPr>
          <p:nvPr/>
        </p:nvCxnSpPr>
        <p:spPr bwMode="auto">
          <a:xfrm flipV="1">
            <a:off x="6058152" y="4325262"/>
            <a:ext cx="248519" cy="387"/>
          </a:xfrm>
          <a:prstGeom prst="straightConnector1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9991963-4FB6-4D1B-97D3-BFD88A1620B7}"/>
              </a:ext>
            </a:extLst>
          </p:cNvPr>
          <p:cNvGrpSpPr/>
          <p:nvPr/>
        </p:nvGrpSpPr>
        <p:grpSpPr>
          <a:xfrm rot="10800000">
            <a:off x="7250290" y="4324294"/>
            <a:ext cx="1192138" cy="1110"/>
            <a:chOff x="6176934" y="4351448"/>
            <a:chExt cx="1192138" cy="1110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FC4C32A1-6680-4A58-8194-E1D0170ACBE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76934" y="4352558"/>
              <a:ext cx="1192138" cy="0"/>
            </a:xfrm>
            <a:prstGeom prst="straightConnector1">
              <a:avLst/>
            </a:prstGeom>
            <a:ln w="9525">
              <a:solidFill>
                <a:schemeClr val="accent5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CF31D903-934E-4C42-9FFA-4CBADEC6A39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212218" y="4351448"/>
              <a:ext cx="248519" cy="387"/>
            </a:xfrm>
            <a:prstGeom prst="straightConnector1">
              <a:avLst/>
            </a:prstGeom>
            <a:ln w="9525">
              <a:solidFill>
                <a:schemeClr val="accent5">
                  <a:lumMod val="60000"/>
                  <a:lumOff val="40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227CDE0B-515A-4C6E-B3CE-281F0CE07259}"/>
              </a:ext>
            </a:extLst>
          </p:cNvPr>
          <p:cNvSpPr txBox="1"/>
          <p:nvPr/>
        </p:nvSpPr>
        <p:spPr>
          <a:xfrm>
            <a:off x="5742570" y="2714908"/>
            <a:ext cx="1836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e</a:t>
            </a:r>
            <a:r>
              <a:rPr lang="en-US" sz="2800" b="1" baseline="30000" dirty="0">
                <a:solidFill>
                  <a:schemeClr val="accent5">
                    <a:lumMod val="75000"/>
                  </a:schemeClr>
                </a:solidFill>
              </a:rPr>
              <a:t>+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e</a:t>
            </a:r>
            <a:r>
              <a:rPr lang="en-US" sz="2800" b="1" baseline="30000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endParaRPr lang="en-US" b="1" baseline="30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94D5681-B9C4-4B2D-90EF-B8B1907EF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0246" y="5435391"/>
            <a:ext cx="125621" cy="145270"/>
          </a:xfrm>
          <a:prstGeom prst="ellipse">
            <a:avLst/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 algn="ctr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lIns="101882" tIns="50941" rIns="101882" bIns="50941" anchor="ctr"/>
          <a:lstStyle>
            <a:lvl1pPr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27088" indent="-3175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73175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82763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92350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endParaRPr lang="zh-TW" altLang="en-US" sz="2000">
              <a:solidFill>
                <a:srgbClr val="FFFFFF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3" name="TextBox 98">
            <a:extLst>
              <a:ext uri="{FF2B5EF4-FFF2-40B4-BE49-F238E27FC236}">
                <a16:creationId xmlns:a16="http://schemas.microsoft.com/office/drawing/2014/main" id="{F694148F-77C5-466D-B9AE-DB1FE2381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257" y="5037736"/>
            <a:ext cx="252413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>
            <a:spAutoFit/>
          </a:bodyPr>
          <a:lstStyle>
            <a:lvl1pPr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27088" indent="-3175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73175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82763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92350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TW" sz="1800" dirty="0">
                <a:solidFill>
                  <a:schemeClr val="tx1"/>
                </a:solidFill>
                <a:ea typeface="新細明體" panose="02020500000000000000" pitchFamily="18" charset="-12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64" name="TextBox 97">
            <a:extLst>
              <a:ext uri="{FF2B5EF4-FFF2-40B4-BE49-F238E27FC236}">
                <a16:creationId xmlns:a16="http://schemas.microsoft.com/office/drawing/2014/main" id="{C8F40373-8703-49BA-988B-17DA60546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1891" y="5044545"/>
            <a:ext cx="385266" cy="37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70" tIns="50935" rIns="101870" bIns="50935">
            <a:spAutoFit/>
          </a:bodyPr>
          <a:lstStyle>
            <a:lvl1pPr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27088" indent="-3175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73175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82763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92350" indent="-254000" defTabSz="1019175"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zh-TW" sz="1800" dirty="0">
                <a:solidFill>
                  <a:schemeClr val="tx1"/>
                </a:solidFill>
                <a:ea typeface="新細明體" panose="02020500000000000000" pitchFamily="18" charset="-120"/>
                <a:cs typeface="Arial" panose="020B0604020202020204" pitchFamily="34" charset="0"/>
              </a:rPr>
              <a:t>e</a:t>
            </a:r>
            <a:r>
              <a:rPr lang="en-US" altLang="zh-TW" sz="1800" baseline="30000" dirty="0">
                <a:solidFill>
                  <a:schemeClr val="tx1"/>
                </a:solidFill>
                <a:ea typeface="新細明體" panose="02020500000000000000" pitchFamily="18" charset="-120"/>
                <a:cs typeface="Arial" panose="020B0604020202020204" pitchFamily="34" charset="0"/>
              </a:rPr>
              <a:t>-</a:t>
            </a:r>
          </a:p>
        </p:txBody>
      </p:sp>
      <p:grpSp>
        <p:nvGrpSpPr>
          <p:cNvPr id="65" name="Group 96">
            <a:extLst>
              <a:ext uri="{FF2B5EF4-FFF2-40B4-BE49-F238E27FC236}">
                <a16:creationId xmlns:a16="http://schemas.microsoft.com/office/drawing/2014/main" id="{AC2BC36E-CCF4-4958-92A4-DF6AA76668DF}"/>
              </a:ext>
            </a:extLst>
          </p:cNvPr>
          <p:cNvGrpSpPr>
            <a:grpSpLocks/>
          </p:cNvGrpSpPr>
          <p:nvPr/>
        </p:nvGrpSpPr>
        <p:grpSpPr bwMode="auto">
          <a:xfrm>
            <a:off x="3727179" y="5493449"/>
            <a:ext cx="1473200" cy="52871"/>
            <a:chOff x="1130635" y="1784900"/>
            <a:chExt cx="1998019" cy="67648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1D2872C-72F3-407C-BD21-FD4D927691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335" y="1784900"/>
              <a:ext cx="62006" cy="67648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 algn="ctr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lIns="101882" tIns="50941" rIns="101882" bIns="50941" anchor="ctr"/>
            <a:lstStyle>
              <a:lvl1pPr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827088" indent="-3175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273175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782763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292350" indent="-254000" defTabSz="1019175"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endParaRPr lang="zh-TW" altLang="en-US" sz="2000">
                <a:solidFill>
                  <a:srgbClr val="FFFFFF"/>
                </a:solidFill>
                <a:latin typeface="Calibri" panose="020F0502020204030204" pitchFamily="34" charset="0"/>
                <a:ea typeface="新細明體" panose="02020500000000000000" pitchFamily="18" charset="-120"/>
              </a:endParaRP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108C2DCD-B1F5-4D80-97C3-DF9B5AF3FB38}"/>
                </a:ext>
              </a:extLst>
            </p:cNvPr>
            <p:cNvCxnSpPr/>
            <p:nvPr/>
          </p:nvCxnSpPr>
          <p:spPr>
            <a:xfrm>
              <a:off x="1130635" y="1811786"/>
              <a:ext cx="54256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6206CFED-FB7E-450A-993F-7A9BFD80EBFB}"/>
                </a:ext>
              </a:extLst>
            </p:cNvPr>
            <p:cNvCxnSpPr/>
            <p:nvPr/>
          </p:nvCxnSpPr>
          <p:spPr>
            <a:xfrm flipH="1">
              <a:off x="2491355" y="1811786"/>
              <a:ext cx="63729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7068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064" y="1581944"/>
            <a:ext cx="134615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would like to thank </a:t>
            </a:r>
            <a:r>
              <a:rPr lang="en-US" sz="2800" b="1" dirty="0"/>
              <a:t>Roberto </a:t>
            </a:r>
            <a:r>
              <a:rPr lang="en-US" sz="2800" b="1" dirty="0" err="1"/>
              <a:t>Tenchini</a:t>
            </a:r>
            <a:r>
              <a:rPr lang="en-US" sz="2800" b="1" dirty="0"/>
              <a:t> </a:t>
            </a:r>
            <a:r>
              <a:rPr lang="en-US" sz="2800" dirty="0"/>
              <a:t>and </a:t>
            </a:r>
            <a:r>
              <a:rPr lang="en-US" sz="2800" b="1" dirty="0"/>
              <a:t>Guenther </a:t>
            </a:r>
            <a:r>
              <a:rPr lang="en-US" sz="2800" b="1" dirty="0" err="1"/>
              <a:t>Dissertori</a:t>
            </a:r>
            <a:r>
              <a:rPr lang="en-US" sz="2800" b="1" dirty="0"/>
              <a:t> </a:t>
            </a:r>
            <a:r>
              <a:rPr lang="en-US" sz="2800" dirty="0"/>
              <a:t>from the ALEPH collaboration for the useful comments and suggestions on the use of ALEPH archived data.</a:t>
            </a:r>
          </a:p>
          <a:p>
            <a:endParaRPr lang="en-US" sz="2800" dirty="0"/>
          </a:p>
          <a:p>
            <a:r>
              <a:rPr lang="en-US" sz="2800" dirty="0"/>
              <a:t>We would like to thank </a:t>
            </a:r>
            <a:r>
              <a:rPr lang="en-US" sz="2800" b="1" dirty="0"/>
              <a:t>Felix Ringer</a:t>
            </a:r>
            <a:r>
              <a:rPr lang="en-US" sz="2800" dirty="0"/>
              <a:t>, </a:t>
            </a:r>
            <a:r>
              <a:rPr lang="en-US" sz="2800" b="1" dirty="0"/>
              <a:t>Jesse Thaler, Andrew </a:t>
            </a:r>
            <a:r>
              <a:rPr lang="en-US" sz="2800" b="1" dirty="0" err="1"/>
              <a:t>Lakoski</a:t>
            </a:r>
            <a:r>
              <a:rPr lang="en-US" sz="2800" b="1" dirty="0"/>
              <a:t>, </a:t>
            </a:r>
            <a:br>
              <a:rPr lang="en-US" sz="2800" b="1" dirty="0"/>
            </a:br>
            <a:r>
              <a:rPr lang="en-US" sz="2800" b="1" dirty="0"/>
              <a:t>Liliana Apolinário, Ben Nachman, Camelia Mironov, Jing Wang </a:t>
            </a:r>
            <a:r>
              <a:rPr lang="en-US" sz="2800" dirty="0"/>
              <a:t>for the useful discussions on the analysis.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6152" y="6694512"/>
            <a:ext cx="648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MIT group's work was supported by US DOE-NP</a:t>
            </a:r>
          </a:p>
        </p:txBody>
      </p:sp>
      <p:pic>
        <p:nvPicPr>
          <p:cNvPr id="2050" name="Picture 2" descr="File:Seal of the United States Department of Energy.svg - Wikipedia">
            <a:extLst>
              <a:ext uri="{FF2B5EF4-FFF2-40B4-BE49-F238E27FC236}">
                <a16:creationId xmlns:a16="http://schemas.microsoft.com/office/drawing/2014/main" id="{94474EE4-DDF5-41E0-B2EE-628604C14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5" y="6406480"/>
            <a:ext cx="789856" cy="78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031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03439-117E-4B82-B256-AE67914D6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1E4800-87F9-4BF8-BDD8-6E13A4BB947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3340C-DB4D-4D2A-A2E7-583762B4A7A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E6789-E189-4BB7-A85F-BC6A9C133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04" y="1039297"/>
            <a:ext cx="10014692" cy="60002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5DF6A0B-A701-4026-9285-B12D4C33E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8"/>
          <a:stretch/>
        </p:blipFill>
        <p:spPr bwMode="auto">
          <a:xfrm>
            <a:off x="11322991" y="998790"/>
            <a:ext cx="1100921" cy="14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5FC5AD-9197-4C8E-9E3E-7EE7D322C4B9}"/>
              </a:ext>
            </a:extLst>
          </p:cNvPr>
          <p:cNvSpPr txBox="1"/>
          <p:nvPr/>
        </p:nvSpPr>
        <p:spPr>
          <a:xfrm>
            <a:off x="11085264" y="240157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Nova Light" panose="020B0304020202020204" pitchFamily="34" charset="0"/>
              </a:rPr>
              <a:t>Dennis Perepelitsa</a:t>
            </a:r>
            <a:br>
              <a:rPr lang="en-US" sz="1200" dirty="0">
                <a:latin typeface="Arial Nova Light" panose="020B0304020202020204" pitchFamily="34" charset="0"/>
              </a:rPr>
            </a:br>
            <a:r>
              <a:rPr lang="en-US" sz="1200" dirty="0">
                <a:latin typeface="Arial Nova Light" panose="020B0304020202020204" pitchFamily="34" charset="0"/>
              </a:rPr>
              <a:t>(CU Boulder, ATLAS)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BD6CB6-FD22-44D7-9E70-F0337630C77B}"/>
              </a:ext>
            </a:extLst>
          </p:cNvPr>
          <p:cNvSpPr txBox="1"/>
          <p:nvPr/>
        </p:nvSpPr>
        <p:spPr>
          <a:xfrm>
            <a:off x="11013256" y="439025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Nova Light" panose="020B0304020202020204" pitchFamily="34" charset="0"/>
              </a:rPr>
              <a:t>Yang-Ting Chien</a:t>
            </a:r>
            <a:br>
              <a:rPr lang="en-US" sz="1200" dirty="0">
                <a:latin typeface="Arial Nova Light" panose="020B0304020202020204" pitchFamily="34" charset="0"/>
              </a:rPr>
            </a:br>
            <a:r>
              <a:rPr lang="en-US" sz="1200" dirty="0">
                <a:latin typeface="Arial Nova Light" panose="020B0304020202020204" pitchFamily="34" charset="0"/>
              </a:rPr>
              <a:t>(GSU)</a:t>
            </a:r>
          </a:p>
        </p:txBody>
      </p:sp>
      <p:pic>
        <p:nvPicPr>
          <p:cNvPr id="2052" name="Picture 4" descr="Faculty - Physics &amp; Astronomy">
            <a:extLst>
              <a:ext uri="{FF2B5EF4-FFF2-40B4-BE49-F238E27FC236}">
                <a16:creationId xmlns:a16="http://schemas.microsoft.com/office/drawing/2014/main" id="{6BD6BC74-E2B9-48BF-8780-2076CE3AB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909" y="3022105"/>
            <a:ext cx="1343030" cy="134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249F17-65E1-4402-990B-F7BF5F44AA31}"/>
              </a:ext>
            </a:extLst>
          </p:cNvPr>
          <p:cNvSpPr txBox="1"/>
          <p:nvPr/>
        </p:nvSpPr>
        <p:spPr>
          <a:xfrm>
            <a:off x="7412856" y="2401569"/>
            <a:ext cx="16561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Nova Light" panose="020B0304020202020204" pitchFamily="34" charset="0"/>
              </a:rPr>
              <a:t>Janice Chen</a:t>
            </a:r>
          </a:p>
          <a:p>
            <a:pPr algn="ctr"/>
            <a:r>
              <a:rPr lang="en-US" sz="1200" dirty="0">
                <a:latin typeface="Arial Nova Light" panose="020B0304020202020204" pitchFamily="34" charset="0"/>
              </a:rPr>
              <a:t>(MIT, BELLE/CMS)</a:t>
            </a:r>
          </a:p>
        </p:txBody>
      </p:sp>
    </p:spTree>
    <p:extLst>
      <p:ext uri="{BB962C8B-B14F-4D97-AF65-F5344CB8AC3E}">
        <p14:creationId xmlns:p14="http://schemas.microsoft.com/office/powerpoint/2010/main" val="2624857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BE5B9-5CB9-4E51-9F38-C6F2F5DDD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674028-64D8-4E44-B37B-C50CF6423A0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7DE3F-95DD-4059-8BF7-B849A93DD10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3FE14E-DF22-4BDD-BDF8-A1C05CBE0EDB}"/>
              </a:ext>
            </a:extLst>
          </p:cNvPr>
          <p:cNvGrpSpPr/>
          <p:nvPr/>
        </p:nvGrpSpPr>
        <p:grpSpPr>
          <a:xfrm>
            <a:off x="4172496" y="1331921"/>
            <a:ext cx="5184849" cy="5397489"/>
            <a:chOff x="11085264" y="4559064"/>
            <a:chExt cx="2506502" cy="260929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C68670A-B1E0-434C-9220-4B09AF7EC3F2}"/>
                </a:ext>
              </a:extLst>
            </p:cNvPr>
            <p:cNvGrpSpPr/>
            <p:nvPr/>
          </p:nvGrpSpPr>
          <p:grpSpPr>
            <a:xfrm>
              <a:off x="11085264" y="4642511"/>
              <a:ext cx="2506502" cy="2436833"/>
              <a:chOff x="3703782" y="1291823"/>
              <a:chExt cx="5937914" cy="577287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C176BDE-C0C0-43EA-BA73-4D84A955912C}"/>
                  </a:ext>
                </a:extLst>
              </p:cNvPr>
              <p:cNvGrpSpPr/>
              <p:nvPr/>
            </p:nvGrpSpPr>
            <p:grpSpPr>
              <a:xfrm>
                <a:off x="4460528" y="1291823"/>
                <a:ext cx="4590525" cy="5772872"/>
                <a:chOff x="5134092" y="1311427"/>
                <a:chExt cx="4590525" cy="5772872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5F547021-43F2-411F-9EF0-1B8CFD51CB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>
                  <a:off x="5952143" y="1311427"/>
                  <a:ext cx="3329540" cy="5772872"/>
                </a:xfrm>
                <a:prstGeom prst="rect">
                  <a:avLst/>
                </a:prstGeom>
              </p:spPr>
            </p:pic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C0440971-5734-449A-8FF8-6A4D0E06547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190598" y="4137976"/>
                  <a:ext cx="2225689" cy="0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67D19CBE-0F56-485F-A75D-E0A7FE5E271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5134092" y="4135355"/>
                  <a:ext cx="463978" cy="723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60F33859-ECD6-48B2-93A7-B0FF0EE935D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0800000">
                  <a:off x="7498928" y="4137976"/>
                  <a:ext cx="2225689" cy="0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E87EDA59-0876-4822-9DC4-2F449EDDD6E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rot="10800000" flipV="1">
                  <a:off x="9171778" y="4134633"/>
                  <a:ext cx="463978" cy="722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60000"/>
                      <a:lumOff val="40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063CF28-C4B0-4DAE-9B83-ABF65E8F52EA}"/>
                  </a:ext>
                </a:extLst>
              </p:cNvPr>
              <p:cNvSpPr/>
              <p:nvPr/>
            </p:nvSpPr>
            <p:spPr>
              <a:xfrm>
                <a:off x="3703782" y="3886199"/>
                <a:ext cx="655758" cy="6697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</a:rPr>
                  <a:t>e</a:t>
                </a:r>
                <a:r>
                  <a:rPr lang="en-US" sz="3200" b="1" baseline="30000" dirty="0">
                    <a:solidFill>
                      <a:schemeClr val="accent5">
                        <a:lumMod val="75000"/>
                      </a:schemeClr>
                    </a:solidFill>
                  </a:rPr>
                  <a:t>+</a:t>
                </a:r>
                <a:endParaRPr lang="en-US" sz="3200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DCAEE27-EA89-4796-8C0F-A2856B6CDA6F}"/>
                  </a:ext>
                </a:extLst>
              </p:cNvPr>
              <p:cNvSpPr/>
              <p:nvPr/>
            </p:nvSpPr>
            <p:spPr>
              <a:xfrm>
                <a:off x="9064878" y="3804900"/>
                <a:ext cx="576818" cy="6697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</a:rPr>
                  <a:t>e</a:t>
                </a:r>
                <a:r>
                  <a:rPr lang="en-US" sz="3200" b="1" baseline="30000" dirty="0">
                    <a:solidFill>
                      <a:schemeClr val="accent5">
                        <a:lumMod val="75000"/>
                      </a:schemeClr>
                    </a:solidFill>
                  </a:rPr>
                  <a:t>-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F67EF27-F081-4E53-BEA2-D73AC6772EFF}"/>
                </a:ext>
              </a:extLst>
            </p:cNvPr>
            <p:cNvSpPr/>
            <p:nvPr/>
          </p:nvSpPr>
          <p:spPr>
            <a:xfrm rot="20980253">
              <a:off x="11610767" y="4584923"/>
              <a:ext cx="1204330" cy="164221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C0EDC0E-C460-4E06-99BB-8E40D0D26F1E}"/>
                </a:ext>
              </a:extLst>
            </p:cNvPr>
            <p:cNvCxnSpPr>
              <a:cxnSpLocks/>
            </p:cNvCxnSpPr>
            <p:nvPr/>
          </p:nvCxnSpPr>
          <p:spPr>
            <a:xfrm>
              <a:off x="11624665" y="4775003"/>
              <a:ext cx="747530" cy="10592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0970435-4C4C-4765-AB53-F3D7FEBBB5D1}"/>
                </a:ext>
              </a:extLst>
            </p:cNvPr>
            <p:cNvCxnSpPr>
              <a:cxnSpLocks/>
              <a:stCxn id="7" idx="6"/>
            </p:cNvCxnSpPr>
            <p:nvPr/>
          </p:nvCxnSpPr>
          <p:spPr>
            <a:xfrm flipH="1">
              <a:off x="12386918" y="4559064"/>
              <a:ext cx="418420" cy="12565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ECEC829-BEF4-4C23-82B6-8741621E027B}"/>
                </a:ext>
              </a:extLst>
            </p:cNvPr>
            <p:cNvSpPr/>
            <p:nvPr/>
          </p:nvSpPr>
          <p:spPr>
            <a:xfrm rot="2311957">
              <a:off x="12912999" y="4848041"/>
              <a:ext cx="457046" cy="62322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2AEF4F3-EB1F-48F0-9040-CCD03FF0D3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2167" y="4775003"/>
              <a:ext cx="562631" cy="10405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88B72E-3768-4B8C-9801-199785EB24C4}"/>
                </a:ext>
              </a:extLst>
            </p:cNvPr>
            <p:cNvCxnSpPr>
              <a:cxnSpLocks/>
              <a:stCxn id="10" idx="6"/>
            </p:cNvCxnSpPr>
            <p:nvPr/>
          </p:nvCxnSpPr>
          <p:spPr>
            <a:xfrm flipH="1">
              <a:off x="12365430" y="5021563"/>
              <a:ext cx="954854" cy="794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9A61E34-D837-4CB0-86D1-82BF9F6EB117}"/>
                </a:ext>
              </a:extLst>
            </p:cNvPr>
            <p:cNvSpPr/>
            <p:nvPr/>
          </p:nvSpPr>
          <p:spPr>
            <a:xfrm rot="21231377">
              <a:off x="11883374" y="6982817"/>
              <a:ext cx="1360712" cy="185545"/>
            </a:xfrm>
            <a:prstGeom prst="ellipse">
              <a:avLst/>
            </a:prstGeom>
            <a:solidFill>
              <a:srgbClr val="5B9BD5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EA643F-B5DD-4AA8-8543-BDFEB1ADE356}"/>
                </a:ext>
              </a:extLst>
            </p:cNvPr>
            <p:cNvCxnSpPr>
              <a:cxnSpLocks/>
              <a:endCxn id="13" idx="2"/>
            </p:cNvCxnSpPr>
            <p:nvPr/>
          </p:nvCxnSpPr>
          <p:spPr>
            <a:xfrm flipH="1">
              <a:off x="11887282" y="5812069"/>
              <a:ext cx="489053" cy="13363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166A658-03D9-4639-A237-480D094379AD}"/>
                </a:ext>
              </a:extLst>
            </p:cNvPr>
            <p:cNvCxnSpPr>
              <a:cxnSpLocks/>
              <a:endCxn id="13" idx="6"/>
            </p:cNvCxnSpPr>
            <p:nvPr/>
          </p:nvCxnSpPr>
          <p:spPr>
            <a:xfrm>
              <a:off x="12372196" y="5812069"/>
              <a:ext cx="867982" cy="11907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9624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</a:t>
            </a:r>
            <a:r>
              <a:rPr lang="en-US" baseline="30000" dirty="0"/>
              <a:t>0</a:t>
            </a:r>
            <a:r>
              <a:rPr lang="en-US" dirty="0"/>
              <a:t> Hadronic Decay Event Selection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Jets from ALEPH archived data and comparison to CMS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40249" y="767201"/>
            <a:ext cx="993710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71" indent="-342871">
              <a:buFont typeface="Arial" panose="020B0604020202020204" pitchFamily="34" charset="0"/>
              <a:buChar char="•"/>
            </a:pPr>
            <a:r>
              <a:rPr lang="en-US" sz="2000" b="1" dirty="0"/>
              <a:t>Track Selection:</a:t>
            </a:r>
          </a:p>
          <a:p>
            <a:pPr marL="1085759" lvl="1" indent="-342871">
              <a:buFont typeface="Arial" panose="020B0604020202020204" pitchFamily="34" charset="0"/>
              <a:buChar char="•"/>
            </a:pPr>
            <a:r>
              <a:rPr lang="en-US" sz="2000" dirty="0"/>
              <a:t>Particle Flow Candidate 0, 1, 2</a:t>
            </a:r>
          </a:p>
          <a:p>
            <a:pPr marL="1085759" lvl="1" indent="-342871">
              <a:buFont typeface="Arial" panose="020B0604020202020204" pitchFamily="34" charset="0"/>
              <a:buChar char="•"/>
            </a:pPr>
            <a:r>
              <a:rPr lang="en-US" sz="2000" dirty="0"/>
              <a:t>Number of TPC hits for a charged tracks &gt;= 4</a:t>
            </a:r>
          </a:p>
          <a:p>
            <a:pPr marL="1085759" lvl="1" indent="-342871">
              <a:buFont typeface="Arial" panose="020B0604020202020204" pitchFamily="34" charset="0"/>
              <a:buChar char="•"/>
            </a:pPr>
            <a:r>
              <a:rPr lang="en-US" sz="2000" dirty="0"/>
              <a:t>|d0| &lt; 2 cm</a:t>
            </a:r>
          </a:p>
          <a:p>
            <a:pPr marL="1085759" lvl="1" indent="-342871">
              <a:buFont typeface="Arial" panose="020B0604020202020204" pitchFamily="34" charset="0"/>
              <a:buChar char="•"/>
            </a:pPr>
            <a:r>
              <a:rPr lang="en-US" sz="2000" dirty="0"/>
              <a:t>|z0|&lt; 10 cm</a:t>
            </a:r>
          </a:p>
          <a:p>
            <a:pPr marL="1085759" lvl="1" indent="-342871">
              <a:buFont typeface="Arial" panose="020B0604020202020204" pitchFamily="34" charset="0"/>
              <a:buChar char="•"/>
            </a:pPr>
            <a:r>
              <a:rPr lang="en-US" sz="2000" dirty="0"/>
              <a:t>|cos</a:t>
            </a:r>
            <a:r>
              <a:rPr lang="el-GR" sz="2000" dirty="0">
                <a:cs typeface="Arial" panose="020B0604020202020204" pitchFamily="34" charset="0"/>
              </a:rPr>
              <a:t>θ</a:t>
            </a:r>
            <a:r>
              <a:rPr lang="en-US" sz="2000" dirty="0">
                <a:cs typeface="Arial" panose="020B0604020202020204" pitchFamily="34" charset="0"/>
              </a:rPr>
              <a:t>|&lt;0.94</a:t>
            </a:r>
          </a:p>
          <a:p>
            <a:pPr marL="1085759" lvl="1" indent="-342871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p</a:t>
            </a:r>
            <a:r>
              <a:rPr lang="en-US" sz="2000" baseline="-25000" dirty="0">
                <a:cs typeface="Arial" panose="020B0604020202020204" pitchFamily="34" charset="0"/>
              </a:rPr>
              <a:t>T</a:t>
            </a:r>
            <a:r>
              <a:rPr lang="en-US" sz="2000" dirty="0">
                <a:cs typeface="Arial" panose="020B0604020202020204" pitchFamily="34" charset="0"/>
              </a:rPr>
              <a:t>&gt; 0.2 GeV  (transverse momentum with respect to beam axis)</a:t>
            </a:r>
          </a:p>
          <a:p>
            <a:pPr marL="1085759" lvl="1" indent="-342871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cs typeface="Arial" panose="020B0604020202020204" pitchFamily="34" charset="0"/>
              </a:rPr>
              <a:t>TPC</a:t>
            </a:r>
            <a:r>
              <a:rPr lang="en-US" sz="2000" dirty="0">
                <a:cs typeface="Arial" panose="020B0604020202020204" pitchFamily="34" charset="0"/>
              </a:rPr>
              <a:t> &gt;=4</a:t>
            </a:r>
          </a:p>
          <a:p>
            <a:pPr marL="1085759" lvl="1" indent="-342871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x</a:t>
            </a:r>
            <a:r>
              <a:rPr lang="en-US" sz="2000" baseline="30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/</a:t>
            </a:r>
            <a:r>
              <a:rPr lang="en-US" sz="2000" dirty="0" err="1">
                <a:cs typeface="Arial" panose="020B0604020202020204" pitchFamily="34" charset="0"/>
              </a:rPr>
              <a:t>ndf</a:t>
            </a:r>
            <a:r>
              <a:rPr lang="en-US" sz="2000" dirty="0">
                <a:cs typeface="Arial" panose="020B0604020202020204" pitchFamily="34" charset="0"/>
              </a:rPr>
              <a:t> &lt; 1000.</a:t>
            </a:r>
          </a:p>
          <a:p>
            <a:pPr marL="1085759" lvl="1" indent="-342871"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  <a:p>
            <a:pPr marL="285726" indent="-285726">
              <a:buFont typeface="Arial" panose="020B0604020202020204" pitchFamily="34" charset="0"/>
              <a:buChar char="•"/>
            </a:pPr>
            <a:r>
              <a:rPr lang="en-US" altLang="zh-TW" sz="2000" b="1" dirty="0"/>
              <a:t>Neutral Hadron Selection:</a:t>
            </a:r>
          </a:p>
          <a:p>
            <a:pPr marL="1028614" lvl="1">
              <a:buFont typeface="Arial" panose="020B0604020202020204" pitchFamily="34" charset="0"/>
              <a:buChar char="•"/>
            </a:pPr>
            <a:r>
              <a:rPr lang="en-US" altLang="zh-TW" sz="2000" dirty="0"/>
              <a:t>Particle Flow Candidate 4, 5 (ECAL / HCAL object)</a:t>
            </a:r>
          </a:p>
          <a:p>
            <a:pPr marL="1028614" lvl="1">
              <a:buFont typeface="Arial" panose="020B0604020202020204" pitchFamily="34" charset="0"/>
              <a:buChar char="•"/>
            </a:pPr>
            <a:r>
              <a:rPr lang="en-US" altLang="zh-TW" sz="2000" dirty="0"/>
              <a:t>E&gt; 0.4 GeV</a:t>
            </a:r>
          </a:p>
          <a:p>
            <a:pPr marL="1028614" lvl="1">
              <a:buFont typeface="Arial" panose="020B0604020202020204" pitchFamily="34" charset="0"/>
              <a:buChar char="•"/>
            </a:pPr>
            <a:r>
              <a:rPr lang="en-US" altLang="zh-TW" sz="2000" dirty="0"/>
              <a:t>|cos</a:t>
            </a:r>
            <a:r>
              <a:rPr lang="el-GR" sz="2000" dirty="0">
                <a:cs typeface="Arial" panose="020B0604020202020204" pitchFamily="34" charset="0"/>
              </a:rPr>
              <a:t>θ</a:t>
            </a:r>
            <a:r>
              <a:rPr lang="en-US" sz="2000" dirty="0">
                <a:cs typeface="Arial" panose="020B0604020202020204" pitchFamily="34" charset="0"/>
              </a:rPr>
              <a:t>|&lt;0.98</a:t>
            </a:r>
            <a:endParaRPr lang="en-US" altLang="zh-TW" sz="2000" dirty="0"/>
          </a:p>
          <a:p>
            <a:pPr marL="1028614" lvl="1">
              <a:buFont typeface="Arial" panose="020B0604020202020204" pitchFamily="34" charset="0"/>
              <a:buChar char="•"/>
            </a:pPr>
            <a:endParaRPr lang="en-US" altLang="zh-TW" sz="2000" dirty="0"/>
          </a:p>
          <a:p>
            <a:pPr marL="285726" indent="-285726">
              <a:buFont typeface="Arial" panose="020B0604020202020204" pitchFamily="34" charset="0"/>
              <a:buChar char="•"/>
            </a:pPr>
            <a:r>
              <a:rPr lang="en-US" altLang="zh-TW" sz="2000" b="1" dirty="0"/>
              <a:t>Event Selection:</a:t>
            </a:r>
          </a:p>
          <a:p>
            <a:pPr marL="1028614" lvl="1">
              <a:buFont typeface="Arial" panose="020B0604020202020204" pitchFamily="34" charset="0"/>
              <a:buChar char="•"/>
            </a:pPr>
            <a:r>
              <a:rPr lang="en-US" altLang="zh-TW" sz="2000" dirty="0"/>
              <a:t>Number of good charged particles &gt;= 5  (including charged hadrons and leptons)</a:t>
            </a:r>
          </a:p>
          <a:p>
            <a:pPr marL="1028614" lvl="1">
              <a:buFont typeface="Arial" panose="020B0604020202020204" pitchFamily="34" charset="0"/>
              <a:buChar char="•"/>
            </a:pPr>
            <a:r>
              <a:rPr lang="en-US" altLang="zh-TW" sz="2000" dirty="0"/>
              <a:t>Number of good </a:t>
            </a:r>
            <a:r>
              <a:rPr lang="en-US" altLang="zh-TW" sz="2000" dirty="0" err="1"/>
              <a:t>ch+neu</a:t>
            </a:r>
            <a:r>
              <a:rPr lang="en-US" altLang="zh-TW" sz="2000" dirty="0"/>
              <a:t>. Particles &gt;= 13</a:t>
            </a:r>
          </a:p>
          <a:p>
            <a:pPr marL="1028614" lvl="1">
              <a:buFont typeface="Arial" panose="020B0604020202020204" pitchFamily="34" charset="0"/>
              <a:buChar char="•"/>
            </a:pPr>
            <a:r>
              <a:rPr lang="en-US" altLang="zh-TW" sz="2000" dirty="0" err="1"/>
              <a:t>E</a:t>
            </a:r>
            <a:r>
              <a:rPr lang="en-US" altLang="zh-TW" sz="2000" baseline="-25000" dirty="0" err="1"/>
              <a:t>charged</a:t>
            </a:r>
            <a:r>
              <a:rPr lang="en-US" altLang="zh-TW" sz="2000" dirty="0"/>
              <a:t> &gt; 15 GeV</a:t>
            </a:r>
            <a:r>
              <a:rPr lang="zh-TW" altLang="en-US" sz="2000" dirty="0"/>
              <a:t> </a:t>
            </a:r>
            <a:endParaRPr lang="en-US" altLang="zh-TW" sz="2000" dirty="0"/>
          </a:p>
          <a:p>
            <a:pPr marL="1028614" lvl="1">
              <a:buFont typeface="Arial" panose="020B0604020202020204" pitchFamily="34" charset="0"/>
              <a:buChar char="•"/>
            </a:pPr>
            <a:r>
              <a:rPr lang="en-US" sz="2000" dirty="0"/>
              <a:t>|cos(</a:t>
            </a:r>
            <a:r>
              <a:rPr lang="el-GR" sz="2000" dirty="0">
                <a:cs typeface="Arial" panose="020B0604020202020204" pitchFamily="34" charset="0"/>
              </a:rPr>
              <a:t>θ</a:t>
            </a:r>
            <a:r>
              <a:rPr lang="en-US" sz="2000" baseline="-25000" dirty="0" err="1">
                <a:cs typeface="Arial" panose="020B0604020202020204" pitchFamily="34" charset="0"/>
              </a:rPr>
              <a:t>sphericity</a:t>
            </a:r>
            <a:r>
              <a:rPr lang="en-US" sz="2000" dirty="0">
                <a:cs typeface="Arial" panose="020B0604020202020204" pitchFamily="34" charset="0"/>
              </a:rPr>
              <a:t>)|&lt;0.82</a:t>
            </a:r>
          </a:p>
          <a:p>
            <a:pPr marL="1085759" lvl="1" indent="-342871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9158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8B06C-1462-454C-B6D4-B5EEC7AFD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Energy Correction Steps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B70D1B-53DF-41FB-8AA8-63E7C1C3132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F8F527-585B-499F-AFCE-26C36FA4700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9C0B37-55CE-485C-A0BF-D91DCB99DFA5}"/>
              </a:ext>
            </a:extLst>
          </p:cNvPr>
          <p:cNvSpPr txBox="1"/>
          <p:nvPr/>
        </p:nvSpPr>
        <p:spPr>
          <a:xfrm>
            <a:off x="140048" y="877323"/>
            <a:ext cx="13249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In order to inspect the event in a shower-by-shower basis, we need to perform jet reconstruction</a:t>
            </a:r>
          </a:p>
          <a:p>
            <a:br>
              <a:rPr lang="en-US" sz="24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400" dirty="0"/>
              <a:t>Jet analysis workflow: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ECD56D-3C7C-4E45-8379-85270614CFBA}"/>
              </a:ext>
            </a:extLst>
          </p:cNvPr>
          <p:cNvSpPr/>
          <p:nvPr/>
        </p:nvSpPr>
        <p:spPr>
          <a:xfrm>
            <a:off x="572096" y="2350955"/>
            <a:ext cx="4176464" cy="504056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ALEPH Hadronic Events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FB6DA9-266E-4695-8EA4-5009FA9ECCD2}"/>
              </a:ext>
            </a:extLst>
          </p:cNvPr>
          <p:cNvSpPr/>
          <p:nvPr/>
        </p:nvSpPr>
        <p:spPr>
          <a:xfrm>
            <a:off x="3956472" y="3341890"/>
            <a:ext cx="3312368" cy="618232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MC Jet Energy Correction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723A179-D786-4155-A240-7655E6C56E53}"/>
              </a:ext>
            </a:extLst>
          </p:cNvPr>
          <p:cNvSpPr/>
          <p:nvPr/>
        </p:nvSpPr>
        <p:spPr>
          <a:xfrm>
            <a:off x="3308400" y="3470986"/>
            <a:ext cx="504056" cy="360040"/>
          </a:xfrm>
          <a:prstGeom prst="rightArrow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F14D52-9B33-4158-B84F-A32DE9DF1CFD}"/>
              </a:ext>
            </a:extLst>
          </p:cNvPr>
          <p:cNvSpPr/>
          <p:nvPr/>
        </p:nvSpPr>
        <p:spPr>
          <a:xfrm>
            <a:off x="2516312" y="4447001"/>
            <a:ext cx="3600400" cy="6661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Data-based Correction: Remove +/- Side Difference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9EB500-DF82-4921-8CB9-B21CB67490A0}"/>
              </a:ext>
            </a:extLst>
          </p:cNvPr>
          <p:cNvSpPr/>
          <p:nvPr/>
        </p:nvSpPr>
        <p:spPr>
          <a:xfrm>
            <a:off x="2156272" y="5579174"/>
            <a:ext cx="4392488" cy="7552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Absolute Energy Scale Correction using Multi-Jet Mass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0CF288-B790-4BC3-A46D-04B4876C84F9}"/>
              </a:ext>
            </a:extLst>
          </p:cNvPr>
          <p:cNvSpPr/>
          <p:nvPr/>
        </p:nvSpPr>
        <p:spPr>
          <a:xfrm>
            <a:off x="572096" y="3316899"/>
            <a:ext cx="2592288" cy="618232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Jet Reconstruction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6222D657-06B5-4073-8DD4-1FD240DA6C82}"/>
              </a:ext>
            </a:extLst>
          </p:cNvPr>
          <p:cNvSpPr/>
          <p:nvPr/>
        </p:nvSpPr>
        <p:spPr>
          <a:xfrm>
            <a:off x="1796232" y="2945490"/>
            <a:ext cx="504056" cy="338707"/>
          </a:xfrm>
          <a:prstGeom prst="downArrow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A6F62-E5A1-4241-AE45-AA18FE7722FB}"/>
              </a:ext>
            </a:extLst>
          </p:cNvPr>
          <p:cNvSpPr/>
          <p:nvPr/>
        </p:nvSpPr>
        <p:spPr>
          <a:xfrm>
            <a:off x="5252616" y="2350955"/>
            <a:ext cx="5472608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Archived PYTHIA 6.1 MC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46BB1B2F-6CA2-420E-B30F-B251BB1A4E22}"/>
              </a:ext>
            </a:extLst>
          </p:cNvPr>
          <p:cNvSpPr/>
          <p:nvPr/>
        </p:nvSpPr>
        <p:spPr>
          <a:xfrm>
            <a:off x="5684664" y="2945491"/>
            <a:ext cx="504056" cy="3387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C392CED3-80EA-49B5-B458-197167BE203E}"/>
              </a:ext>
            </a:extLst>
          </p:cNvPr>
          <p:cNvSpPr/>
          <p:nvPr/>
        </p:nvSpPr>
        <p:spPr>
          <a:xfrm>
            <a:off x="4100488" y="4046744"/>
            <a:ext cx="504056" cy="338707"/>
          </a:xfrm>
          <a:prstGeom prst="downArrow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0DD99795-33EF-4250-851C-99DAFDFA8214}"/>
              </a:ext>
            </a:extLst>
          </p:cNvPr>
          <p:cNvSpPr/>
          <p:nvPr/>
        </p:nvSpPr>
        <p:spPr>
          <a:xfrm>
            <a:off x="4100488" y="5172325"/>
            <a:ext cx="504056" cy="338707"/>
          </a:xfrm>
          <a:prstGeom prst="downArrow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04EB5595-6597-4E75-8F8D-1A8231246867}"/>
              </a:ext>
            </a:extLst>
          </p:cNvPr>
          <p:cNvSpPr/>
          <p:nvPr/>
        </p:nvSpPr>
        <p:spPr>
          <a:xfrm>
            <a:off x="9213056" y="2929097"/>
            <a:ext cx="504056" cy="338707"/>
          </a:xfrm>
          <a:prstGeom prst="downArrow">
            <a:avLst/>
          </a:prstGeom>
          <a:solidFill>
            <a:schemeClr val="accent6">
              <a:lumMod val="7500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76E43-06C6-4276-A667-F1049A011215}"/>
              </a:ext>
            </a:extLst>
          </p:cNvPr>
          <p:cNvSpPr/>
          <p:nvPr/>
        </p:nvSpPr>
        <p:spPr>
          <a:xfrm>
            <a:off x="7772896" y="3341980"/>
            <a:ext cx="2952328" cy="1019762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Resolution Unfolding, </a:t>
            </a:r>
            <a:br>
              <a:rPr lang="en-US" sz="2400" dirty="0"/>
            </a:br>
            <a:r>
              <a:rPr lang="en-US" sz="2400" dirty="0"/>
              <a:t>Efficiency Correction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4D05667-4628-4765-A450-D760EA76189E}"/>
              </a:ext>
            </a:extLst>
          </p:cNvPr>
          <p:cNvSpPr/>
          <p:nvPr/>
        </p:nvSpPr>
        <p:spPr>
          <a:xfrm>
            <a:off x="7988920" y="5579174"/>
            <a:ext cx="2633384" cy="755298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Energy Corrected Jet Data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A055D15E-0A58-4C97-8480-C3A0BF4FE30E}"/>
              </a:ext>
            </a:extLst>
          </p:cNvPr>
          <p:cNvSpPr/>
          <p:nvPr/>
        </p:nvSpPr>
        <p:spPr>
          <a:xfrm>
            <a:off x="6692776" y="5704795"/>
            <a:ext cx="1152128" cy="360040"/>
          </a:xfrm>
          <a:prstGeom prst="rightArrow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42DE739A-745A-4E29-BD38-8258E594B200}"/>
              </a:ext>
            </a:extLst>
          </p:cNvPr>
          <p:cNvSpPr/>
          <p:nvPr/>
        </p:nvSpPr>
        <p:spPr>
          <a:xfrm rot="10800000">
            <a:off x="9213056" y="4412582"/>
            <a:ext cx="504057" cy="1042950"/>
          </a:xfrm>
          <a:prstGeom prst="downArrow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BC12DF2F-59A4-40D3-92B7-A3D395421F1A}"/>
              </a:ext>
            </a:extLst>
          </p:cNvPr>
          <p:cNvSpPr/>
          <p:nvPr/>
        </p:nvSpPr>
        <p:spPr>
          <a:xfrm>
            <a:off x="10941248" y="3647099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154D8A-1BED-47E2-A71E-40F5C9F03B70}"/>
              </a:ext>
            </a:extLst>
          </p:cNvPr>
          <p:cNvSpPr/>
          <p:nvPr/>
        </p:nvSpPr>
        <p:spPr>
          <a:xfrm>
            <a:off x="1544204" y="2475831"/>
            <a:ext cx="6192688" cy="4608512"/>
          </a:xfrm>
          <a:prstGeom prst="ellipse">
            <a:avLst/>
          </a:prstGeom>
          <a:noFill/>
          <a:ln>
            <a:solidFill>
              <a:srgbClr val="FF0000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224134-C0F6-4469-855E-AF415B93662E}"/>
              </a:ext>
            </a:extLst>
          </p:cNvPr>
          <p:cNvSpPr/>
          <p:nvPr/>
        </p:nvSpPr>
        <p:spPr>
          <a:xfrm>
            <a:off x="11661328" y="3464175"/>
            <a:ext cx="1944216" cy="830996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Corrected </a:t>
            </a:r>
            <a:br>
              <a:rPr lang="en-US" sz="2400" b="1" dirty="0"/>
            </a:br>
            <a:r>
              <a:rPr lang="en-US" sz="2400" b="1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54380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A0EC1-6630-4A34-9B1F-972E5CF10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 Jet Energy Correction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87418E-114B-4224-BFF4-C30F1867B6F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07F4EF-204A-47B3-8821-E1A53109B6D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84BCAF-430F-4AB8-B9BD-FFD4744BFE61}"/>
              </a:ext>
            </a:extLst>
          </p:cNvPr>
          <p:cNvGrpSpPr/>
          <p:nvPr/>
        </p:nvGrpSpPr>
        <p:grpSpPr>
          <a:xfrm>
            <a:off x="1037662" y="797997"/>
            <a:ext cx="10540874" cy="5151317"/>
            <a:chOff x="149199" y="861864"/>
            <a:chExt cx="13024297" cy="63649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2BEA4B0-788C-4EC2-95C6-40A87E9F2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199" y="861864"/>
              <a:ext cx="6471569" cy="636496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E089023-EA23-48A1-BACA-B4EB15FCE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1350" y="933872"/>
              <a:ext cx="6492146" cy="625924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24A269E-177A-492D-AE2E-4F3A4E7FCFC7}"/>
              </a:ext>
            </a:extLst>
          </p:cNvPr>
          <p:cNvSpPr txBox="1"/>
          <p:nvPr/>
        </p:nvSpPr>
        <p:spPr>
          <a:xfrm>
            <a:off x="140048" y="6093330"/>
            <a:ext cx="13465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Archived PYTHIA 6.1 MC </a:t>
            </a:r>
            <a:r>
              <a:rPr lang="en-US" sz="2200" dirty="0"/>
              <a:t>(tuned to describe ALEPH hadron spectra) was used for jet energy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Response </a:t>
            </a:r>
            <a:r>
              <a:rPr lang="en-US" sz="2200" dirty="0"/>
              <a:t>= (</a:t>
            </a:r>
            <a:r>
              <a:rPr lang="en-US" sz="2200" b="1" dirty="0">
                <a:solidFill>
                  <a:srgbClr val="FF0000"/>
                </a:solidFill>
              </a:rPr>
              <a:t>Raw</a:t>
            </a:r>
            <a:r>
              <a:rPr lang="en-US" sz="2200" b="1" dirty="0"/>
              <a:t> </a:t>
            </a:r>
            <a:r>
              <a:rPr lang="en-US" sz="2200" dirty="0"/>
              <a:t>or</a:t>
            </a:r>
            <a:r>
              <a:rPr lang="en-US" sz="2200" b="1" dirty="0"/>
              <a:t> Corrected</a:t>
            </a:r>
            <a:r>
              <a:rPr lang="en-US" sz="2200" dirty="0"/>
              <a:t>)</a:t>
            </a:r>
            <a:r>
              <a:rPr lang="en-US" sz="2200" b="1" dirty="0"/>
              <a:t> </a:t>
            </a:r>
            <a:r>
              <a:rPr lang="en-US" sz="2200" dirty="0"/>
              <a:t>Reconstructed jet energy </a:t>
            </a:r>
            <a:r>
              <a:rPr lang="en-US" sz="2200" b="1" dirty="0"/>
              <a:t>/ </a:t>
            </a:r>
            <a:r>
              <a:rPr lang="en-US" sz="2200" b="1" dirty="0">
                <a:solidFill>
                  <a:srgbClr val="7030A0"/>
                </a:solidFill>
              </a:rPr>
              <a:t>“</a:t>
            </a:r>
            <a:r>
              <a:rPr lang="en-US" sz="2200" dirty="0">
                <a:solidFill>
                  <a:srgbClr val="7030A0"/>
                </a:solidFill>
              </a:rPr>
              <a:t>Generated jet energy” in truth level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Good closure was achieved for </a:t>
            </a:r>
            <a:r>
              <a:rPr lang="en-US" sz="2200" b="1" dirty="0"/>
              <a:t>E&gt;10 GeV</a:t>
            </a:r>
            <a:r>
              <a:rPr lang="en-US" sz="2200" dirty="0"/>
              <a:t> and </a:t>
            </a:r>
            <a:r>
              <a:rPr lang="en-US" sz="2200" b="1" dirty="0"/>
              <a:t>0.2</a:t>
            </a:r>
            <a:r>
              <a:rPr lang="el-GR" sz="2200" b="1" dirty="0"/>
              <a:t>π</a:t>
            </a:r>
            <a:r>
              <a:rPr lang="en-US" sz="2200" b="1" dirty="0"/>
              <a:t>&lt;Jet </a:t>
            </a:r>
            <a:r>
              <a:rPr lang="el-GR" sz="2200" b="1" dirty="0"/>
              <a:t>θ</a:t>
            </a:r>
            <a:r>
              <a:rPr lang="en-US" sz="2200" b="1" dirty="0"/>
              <a:t>&lt;0.8</a:t>
            </a:r>
            <a:r>
              <a:rPr lang="el-GR" sz="2200" b="1" dirty="0"/>
              <a:t>π</a:t>
            </a:r>
            <a:endParaRPr lang="en-US" sz="2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083E14-E6B9-4630-85DE-1A0FCC21A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7321" y="3886200"/>
            <a:ext cx="1192655" cy="14159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D0C4F1-AB87-48B3-BFAF-4385FB7B223D}"/>
              </a:ext>
            </a:extLst>
          </p:cNvPr>
          <p:cNvSpPr txBox="1"/>
          <p:nvPr/>
        </p:nvSpPr>
        <p:spPr>
          <a:xfrm>
            <a:off x="6044702" y="5525639"/>
            <a:ext cx="864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(GeV)</a:t>
            </a:r>
          </a:p>
        </p:txBody>
      </p:sp>
    </p:spTree>
    <p:extLst>
      <p:ext uri="{BB962C8B-B14F-4D97-AF65-F5344CB8AC3E}">
        <p14:creationId xmlns:p14="http://schemas.microsoft.com/office/powerpoint/2010/main" val="31105290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3D90B-871D-42EF-B8E1-8443047A9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Data-based Calibration: Relative Plus/Minus Difference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D5B40E-7425-4D10-A5EA-BFB932C0725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74B28E-47AD-4BCB-B47C-07ABC684702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462C7-0B34-4977-AB74-10B1B0BEA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72" y="933872"/>
            <a:ext cx="8840367" cy="4032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080042-9DF3-4A04-9139-455CBBC19B3A}"/>
              </a:ext>
            </a:extLst>
          </p:cNvPr>
          <p:cNvSpPr txBox="1"/>
          <p:nvPr/>
        </p:nvSpPr>
        <p:spPr>
          <a:xfrm>
            <a:off x="363915" y="5154419"/>
            <a:ext cx="13364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second step is to remove the difference in jet energy scale between the </a:t>
            </a:r>
            <a:r>
              <a:rPr lang="en-US" sz="2400" b="1" dirty="0">
                <a:solidFill>
                  <a:srgbClr val="FF0000"/>
                </a:solidFill>
              </a:rPr>
              <a:t>+ side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873FA7"/>
                </a:solidFill>
              </a:rPr>
              <a:t>– side</a:t>
            </a:r>
            <a:endParaRPr lang="en-US" sz="2400" dirty="0">
              <a:solidFill>
                <a:srgbClr val="873FA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873FA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Differences in average jet energy in the </a:t>
            </a:r>
            <a:r>
              <a:rPr lang="en-US" sz="2400" b="1" dirty="0">
                <a:solidFill>
                  <a:srgbClr val="FF0000"/>
                </a:solidFill>
              </a:rPr>
              <a:t>+ side &lt;E+&gt;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873FA7"/>
                </a:solidFill>
              </a:rPr>
              <a:t>– side &lt;E-&gt;</a:t>
            </a:r>
            <a:r>
              <a:rPr lang="en-US" sz="2400" dirty="0"/>
              <a:t> is corrected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ABC039-7F86-4E07-BDF3-2EB19E59D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238" y="1078610"/>
            <a:ext cx="4225901" cy="345566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6A415D8-BB3E-4C65-BDB5-519E84BEA197}"/>
              </a:ext>
            </a:extLst>
          </p:cNvPr>
          <p:cNvCxnSpPr/>
          <p:nvPr/>
        </p:nvCxnSpPr>
        <p:spPr>
          <a:xfrm flipV="1">
            <a:off x="11805344" y="1149896"/>
            <a:ext cx="0" cy="17281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C5D4B5B-BCD5-42EE-8422-47155B9B95FD}"/>
              </a:ext>
            </a:extLst>
          </p:cNvPr>
          <p:cNvSpPr txBox="1"/>
          <p:nvPr/>
        </p:nvSpPr>
        <p:spPr>
          <a:xfrm>
            <a:off x="11100403" y="711999"/>
            <a:ext cx="1364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5B9BD5"/>
                </a:solidFill>
              </a:rPr>
              <a:t>θ</a:t>
            </a:r>
            <a:r>
              <a:rPr lang="en-US" sz="2800" b="1" dirty="0">
                <a:solidFill>
                  <a:srgbClr val="5B9BD5"/>
                </a:solidFill>
              </a:rPr>
              <a:t>=0.5</a:t>
            </a:r>
            <a:r>
              <a:rPr lang="el-GR" sz="2800" b="1" dirty="0">
                <a:solidFill>
                  <a:srgbClr val="5B9BD5"/>
                </a:solidFill>
              </a:rPr>
              <a:t>π</a:t>
            </a:r>
            <a:endParaRPr lang="en-US" sz="2800" b="1" dirty="0">
              <a:solidFill>
                <a:srgbClr val="5B9BD5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E741B3-C3EA-41D2-80AA-FCA78B3E543E}"/>
              </a:ext>
            </a:extLst>
          </p:cNvPr>
          <p:cNvSpPr/>
          <p:nvPr/>
        </p:nvSpPr>
        <p:spPr>
          <a:xfrm>
            <a:off x="13000481" y="1005880"/>
            <a:ext cx="67198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B5E787-6491-40FC-8702-EBDA3DA1B704}"/>
              </a:ext>
            </a:extLst>
          </p:cNvPr>
          <p:cNvSpPr txBox="1"/>
          <p:nvPr/>
        </p:nvSpPr>
        <p:spPr>
          <a:xfrm>
            <a:off x="12366734" y="107861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+ side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84A8B8-D262-47CC-A809-AF7E5D481629}"/>
              </a:ext>
            </a:extLst>
          </p:cNvPr>
          <p:cNvSpPr txBox="1"/>
          <p:nvPr/>
        </p:nvSpPr>
        <p:spPr>
          <a:xfrm>
            <a:off x="9746751" y="100588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873FA7"/>
                </a:solidFill>
              </a:rPr>
              <a:t>- side</a:t>
            </a:r>
            <a:endParaRPr lang="en-US" sz="1200" dirty="0">
              <a:solidFill>
                <a:srgbClr val="873FA7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BDC6D9-61C2-4CFC-8EFB-9FA9E3653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5484" y="5686400"/>
            <a:ext cx="1192655" cy="141596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CD932C-7F1B-4CD5-9B86-6EA893CA1313}"/>
              </a:ext>
            </a:extLst>
          </p:cNvPr>
          <p:cNvSpPr txBox="1"/>
          <p:nvPr/>
        </p:nvSpPr>
        <p:spPr>
          <a:xfrm>
            <a:off x="4316512" y="4659680"/>
            <a:ext cx="864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(GeV)</a:t>
            </a:r>
          </a:p>
        </p:txBody>
      </p:sp>
    </p:spTree>
    <p:extLst>
      <p:ext uri="{BB962C8B-B14F-4D97-AF65-F5344CB8AC3E}">
        <p14:creationId xmlns:p14="http://schemas.microsoft.com/office/powerpoint/2010/main" val="2406283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C5508-998F-43FD-B7E5-A6B22EA3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Data-based Calibration: Absolute Scale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0863F9-DFD3-4F35-AB47-3AEBA1927E3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7D3973-C7B4-4481-B4CD-C095B5DB50B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7EF278-6357-4BE9-A6D3-CF5AEBC2CC40}"/>
              </a:ext>
            </a:extLst>
          </p:cNvPr>
          <p:cNvSpPr txBox="1"/>
          <p:nvPr/>
        </p:nvSpPr>
        <p:spPr>
          <a:xfrm>
            <a:off x="68040" y="4693845"/>
            <a:ext cx="1381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Performance with up to </a:t>
            </a:r>
            <a:r>
              <a:rPr lang="en-US" sz="2200" b="1" dirty="0"/>
              <a:t>N</a:t>
            </a:r>
            <a:r>
              <a:rPr lang="en-US" sz="2200" dirty="0"/>
              <a:t>=9 leading jets is presented (</a:t>
            </a:r>
            <a:r>
              <a:rPr lang="en-US" sz="2200" u="sng" dirty="0"/>
              <a:t>ranked by energy</a:t>
            </a:r>
            <a:r>
              <a:rPr lang="en-US" sz="2200" dirty="0"/>
              <a:t>)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Require </a:t>
            </a:r>
            <a:r>
              <a:rPr lang="en-US" sz="2000" dirty="0">
                <a:solidFill>
                  <a:srgbClr val="0070C0"/>
                </a:solidFill>
              </a:rPr>
              <a:t>(</a:t>
            </a:r>
            <a:r>
              <a:rPr lang="en-US" sz="2000" b="1" dirty="0">
                <a:solidFill>
                  <a:srgbClr val="0070C0"/>
                </a:solidFill>
              </a:rPr>
              <a:t>N</a:t>
            </a:r>
            <a:r>
              <a:rPr lang="en-US" sz="2000" dirty="0">
                <a:solidFill>
                  <a:srgbClr val="0070C0"/>
                </a:solidFill>
              </a:rPr>
              <a:t>+1)</a:t>
            </a:r>
            <a:r>
              <a:rPr lang="en-US" sz="2000" baseline="30000" dirty="0" err="1">
                <a:solidFill>
                  <a:srgbClr val="0070C0"/>
                </a:solidFill>
              </a:rPr>
              <a:t>th</a:t>
            </a:r>
            <a:r>
              <a:rPr lang="en-US" sz="2000" dirty="0">
                <a:solidFill>
                  <a:srgbClr val="0070C0"/>
                </a:solidFill>
              </a:rPr>
              <a:t> jet energy &lt; </a:t>
            </a:r>
            <a:r>
              <a:rPr lang="en-US" sz="2000" b="1" dirty="0" err="1">
                <a:solidFill>
                  <a:srgbClr val="0070C0"/>
                </a:solidFill>
              </a:rPr>
              <a:t>E</a:t>
            </a:r>
            <a:r>
              <a:rPr lang="en-US" sz="2000" b="1" baseline="-25000" dirty="0" err="1">
                <a:solidFill>
                  <a:srgbClr val="0070C0"/>
                </a:solidFill>
              </a:rPr>
              <a:t>cut</a:t>
            </a:r>
            <a:r>
              <a:rPr lang="en-US" sz="2000" baseline="-25000" dirty="0">
                <a:solidFill>
                  <a:srgbClr val="0070C0"/>
                </a:solidFill>
              </a:rPr>
              <a:t>  </a:t>
            </a:r>
            <a:r>
              <a:rPr lang="en-US" sz="2000" dirty="0"/>
              <a:t>to reduce the sensitivity to soft jets, where </a:t>
            </a:r>
            <a:r>
              <a:rPr lang="en-US" sz="2000" b="1" dirty="0" err="1"/>
              <a:t>E</a:t>
            </a:r>
            <a:r>
              <a:rPr lang="en-US" sz="2000" b="1" baseline="-25000" dirty="0" err="1"/>
              <a:t>cut</a:t>
            </a:r>
            <a:r>
              <a:rPr lang="en-US" sz="2000" dirty="0"/>
              <a:t> is set to 3 GeV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000" b="1" dirty="0"/>
              <a:t>N</a:t>
            </a:r>
            <a:r>
              <a:rPr lang="en-US" sz="2000" dirty="0"/>
              <a:t> and </a:t>
            </a:r>
            <a:r>
              <a:rPr lang="en-US" sz="2000" dirty="0" err="1"/>
              <a:t>E</a:t>
            </a:r>
            <a:r>
              <a:rPr lang="en-US" sz="2000" baseline="-25000" dirty="0" err="1"/>
              <a:t>cut</a:t>
            </a:r>
            <a:r>
              <a:rPr lang="en-US" sz="2000" dirty="0"/>
              <a:t> are varied for systematical uncertainty checks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Jet energy correction is modeled by </a:t>
            </a:r>
            <a:r>
              <a:rPr lang="en-US" sz="2200" b="1" dirty="0"/>
              <a:t>n</a:t>
            </a:r>
            <a:r>
              <a:rPr lang="en-US" sz="2200" b="1" baseline="30000" dirty="0"/>
              <a:t>th</a:t>
            </a:r>
            <a:r>
              <a:rPr lang="en-US" sz="2200" dirty="0"/>
              <a:t> order polynomial of the jet energy </a:t>
            </a:r>
            <a:r>
              <a:rPr lang="en-US" sz="2200" b="1" dirty="0"/>
              <a:t>f(</a:t>
            </a:r>
            <a:r>
              <a:rPr lang="en-US" sz="2200" b="1" dirty="0" err="1"/>
              <a:t>E</a:t>
            </a:r>
            <a:r>
              <a:rPr lang="en-US" sz="2200" b="1" baseline="-25000" dirty="0" err="1"/>
              <a:t>jet</a:t>
            </a:r>
            <a:r>
              <a:rPr lang="en-US" sz="2200" b="1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Minimize the </a:t>
            </a:r>
            <a:r>
              <a:rPr lang="el-GR" sz="2200" dirty="0"/>
              <a:t>χ</a:t>
            </a:r>
            <a:r>
              <a:rPr lang="en-US" sz="2200" baseline="30000" dirty="0"/>
              <a:t>2</a:t>
            </a:r>
            <a:r>
              <a:rPr lang="en-US" sz="2200" dirty="0"/>
              <a:t> difference in mean mass between MC and data in 2% quantile ranges </a:t>
            </a:r>
            <a:br>
              <a:rPr lang="en-US" sz="2200" dirty="0"/>
            </a:br>
            <a:r>
              <a:rPr lang="en-US" sz="2200" dirty="0"/>
              <a:t>(slicing the mass spectrum)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0-10% and 90-100% are removed to minimize impact of outliers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000" b="1" dirty="0"/>
              <a:t>n=1 chosen as the nominal correction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D38FD7-63C2-4650-952D-986748C07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48" y="821441"/>
            <a:ext cx="8333100" cy="38345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9CCC7FE-9264-443F-AB65-4330F64E915D}"/>
              </a:ext>
            </a:extLst>
          </p:cNvPr>
          <p:cNvGrpSpPr/>
          <p:nvPr/>
        </p:nvGrpSpPr>
        <p:grpSpPr>
          <a:xfrm>
            <a:off x="8994943" y="2153899"/>
            <a:ext cx="3168351" cy="2147466"/>
            <a:chOff x="1868241" y="2488432"/>
            <a:chExt cx="3168351" cy="21474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BACA615-7729-472E-BCFF-52E6E171E82E}"/>
                </a:ext>
              </a:extLst>
            </p:cNvPr>
            <p:cNvGrpSpPr/>
            <p:nvPr/>
          </p:nvGrpSpPr>
          <p:grpSpPr>
            <a:xfrm>
              <a:off x="2327251" y="2923457"/>
              <a:ext cx="2277104" cy="1335254"/>
              <a:chOff x="2004864" y="2656062"/>
              <a:chExt cx="5904656" cy="3462386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70A6E9D-C400-4B2E-BA4F-333F192C3CB0}"/>
                  </a:ext>
                </a:extLst>
              </p:cNvPr>
              <p:cNvCxnSpPr/>
              <p:nvPr/>
            </p:nvCxnSpPr>
            <p:spPr>
              <a:xfrm flipV="1">
                <a:off x="2004864" y="4390256"/>
                <a:ext cx="1728192" cy="172819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F821D9E-6778-474E-A559-1C6966FE3A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04864" y="5182344"/>
                <a:ext cx="936104" cy="936104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382A5B6-F952-4C9D-9731-83DF3DA171FF}"/>
                  </a:ext>
                </a:extLst>
              </p:cNvPr>
              <p:cNvGrpSpPr/>
              <p:nvPr/>
            </p:nvGrpSpPr>
            <p:grpSpPr>
              <a:xfrm rot="16200000">
                <a:off x="2004864" y="2656062"/>
                <a:ext cx="1728192" cy="1728192"/>
                <a:chOff x="2157264" y="4542656"/>
                <a:chExt cx="1728192" cy="1728192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8873DB2E-7499-4422-8DDC-FE6D227DF3ED}"/>
                    </a:ext>
                  </a:extLst>
                </p:cNvPr>
                <p:cNvCxnSpPr/>
                <p:nvPr/>
              </p:nvCxnSpPr>
              <p:spPr>
                <a:xfrm flipV="1">
                  <a:off x="2157264" y="4542656"/>
                  <a:ext cx="1728192" cy="1728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2379D26B-724B-4FF8-8CE9-9684AD5F5F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57264" y="5334744"/>
                  <a:ext cx="936104" cy="9361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3A12DC8-583B-4CDF-833B-AB254967E60B}"/>
                  </a:ext>
                </a:extLst>
              </p:cNvPr>
              <p:cNvGrpSpPr/>
              <p:nvPr/>
            </p:nvGrpSpPr>
            <p:grpSpPr>
              <a:xfrm rot="10800000">
                <a:off x="6181328" y="2656062"/>
                <a:ext cx="1728192" cy="1728192"/>
                <a:chOff x="2157264" y="4542656"/>
                <a:chExt cx="1728192" cy="1728192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02FEF771-AF0A-4C75-B112-E53C7CC02F37}"/>
                    </a:ext>
                  </a:extLst>
                </p:cNvPr>
                <p:cNvCxnSpPr/>
                <p:nvPr/>
              </p:nvCxnSpPr>
              <p:spPr>
                <a:xfrm flipV="1">
                  <a:off x="2157264" y="4542656"/>
                  <a:ext cx="1728192" cy="1728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FCB3C092-1AB1-455B-8852-BC11C3192E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57264" y="5334744"/>
                  <a:ext cx="936104" cy="9361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701B5B6-EE9A-4AAD-BF39-A5C9C0832DE6}"/>
                  </a:ext>
                </a:extLst>
              </p:cNvPr>
              <p:cNvGrpSpPr/>
              <p:nvPr/>
            </p:nvGrpSpPr>
            <p:grpSpPr>
              <a:xfrm rot="5400000">
                <a:off x="6181328" y="4390256"/>
                <a:ext cx="1728192" cy="1728192"/>
                <a:chOff x="2157264" y="4542656"/>
                <a:chExt cx="1728192" cy="1728192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9B95E699-0136-4BBF-A1F2-C9E41AE157AA}"/>
                    </a:ext>
                  </a:extLst>
                </p:cNvPr>
                <p:cNvCxnSpPr/>
                <p:nvPr/>
              </p:nvCxnSpPr>
              <p:spPr>
                <a:xfrm flipV="1">
                  <a:off x="2157264" y="4542656"/>
                  <a:ext cx="1728192" cy="1728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41FECEFC-14D9-4035-8252-243E12F249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57264" y="5334744"/>
                  <a:ext cx="936104" cy="9361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1C2AF1CA-C15A-4788-BEC2-B91474FCB792}"/>
                      </a:ext>
                    </a:extLst>
                  </p14:cNvPr>
                  <p14:cNvContentPartPr/>
                  <p14:nvPr/>
                </p14:nvContentPartPr>
                <p14:xfrm rot="10800000">
                  <a:off x="3754587" y="4102224"/>
                  <a:ext cx="2426738" cy="289466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9A836C6B-31DE-470C-B5AD-81E98DDE42C3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0800000">
                    <a:off x="3717267" y="4064994"/>
                    <a:ext cx="2499512" cy="362065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04989A5-D4DA-4837-AE6A-578C4AAFE0AD}"/>
                    </a:ext>
                  </a:extLst>
                </p:cNvPr>
                <p:cNvSpPr txBox="1"/>
                <p:nvPr/>
              </p:nvSpPr>
              <p:spPr>
                <a:xfrm>
                  <a:off x="3080392" y="3784576"/>
                  <a:ext cx="92858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04989A5-D4DA-4837-AE6A-578C4AAFE0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0392" y="3784576"/>
                  <a:ext cx="928588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97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AC51AC4-3B0B-4D73-96AB-F17F802BACEF}"/>
                    </a:ext>
                  </a:extLst>
                </p:cNvPr>
                <p:cNvSpPr txBox="1"/>
                <p:nvPr/>
              </p:nvSpPr>
              <p:spPr>
                <a:xfrm>
                  <a:off x="1868241" y="2518049"/>
                  <a:ext cx="6146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AC51AC4-3B0B-4D73-96AB-F17F802BAC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8241" y="2518049"/>
                  <a:ext cx="614655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F5B793F-1C30-4D08-87C4-AB2A4405CD21}"/>
                    </a:ext>
                  </a:extLst>
                </p:cNvPr>
                <p:cNvSpPr txBox="1"/>
                <p:nvPr/>
              </p:nvSpPr>
              <p:spPr>
                <a:xfrm>
                  <a:off x="1868241" y="4174233"/>
                  <a:ext cx="6146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F5B793F-1C30-4D08-87C4-AB2A4405CD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8241" y="4174233"/>
                  <a:ext cx="614655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16B0F87-2C2E-433B-895F-48A8B7BAA531}"/>
                    </a:ext>
                  </a:extLst>
                </p:cNvPr>
                <p:cNvSpPr txBox="1"/>
                <p:nvPr/>
              </p:nvSpPr>
              <p:spPr>
                <a:xfrm>
                  <a:off x="4592560" y="2488432"/>
                  <a:ext cx="4440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16B0F87-2C2E-433B-895F-48A8B7BAA5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560" y="2488432"/>
                  <a:ext cx="444032" cy="461665"/>
                </a:xfrm>
                <a:prstGeom prst="rect">
                  <a:avLst/>
                </a:prstGeom>
                <a:blipFill>
                  <a:blip r:embed="rId9"/>
                  <a:stretch>
                    <a:fillRect r="-5479"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37A9CD4-D85D-43B1-9FA9-9EB367088661}"/>
                    </a:ext>
                  </a:extLst>
                </p:cNvPr>
                <p:cNvSpPr txBox="1"/>
                <p:nvPr/>
              </p:nvSpPr>
              <p:spPr>
                <a:xfrm>
                  <a:off x="4580576" y="4144616"/>
                  <a:ext cx="4440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37A9CD4-D85D-43B1-9FA9-9EB3670886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0576" y="4144616"/>
                  <a:ext cx="444032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B62E56F-7BEC-4422-9273-F39DEFF658D3}"/>
              </a:ext>
            </a:extLst>
          </p:cNvPr>
          <p:cNvSpPr/>
          <p:nvPr/>
        </p:nvSpPr>
        <p:spPr>
          <a:xfrm>
            <a:off x="8566603" y="893759"/>
            <a:ext cx="5254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Multi-jet invariant mass M</a:t>
            </a:r>
            <a:r>
              <a:rPr lang="en-US" sz="2400" b="1" baseline="-25000" dirty="0">
                <a:solidFill>
                  <a:schemeClr val="accent1">
                    <a:lumMod val="75000"/>
                  </a:schemeClr>
                </a:solidFill>
              </a:rPr>
              <a:t>J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method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CC4EFCA-9BBA-4B75-8402-7F8FC26812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0494" y="2645181"/>
            <a:ext cx="1192655" cy="141596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56D6E95-F792-497C-95D9-97E5260A7368}"/>
              </a:ext>
            </a:extLst>
          </p:cNvPr>
          <p:cNvSpPr txBox="1"/>
          <p:nvPr/>
        </p:nvSpPr>
        <p:spPr>
          <a:xfrm>
            <a:off x="932136" y="1578622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1D39DE8-3583-4266-B179-4465463F9369}"/>
              </a:ext>
            </a:extLst>
          </p:cNvPr>
          <p:cNvSpPr/>
          <p:nvPr/>
        </p:nvSpPr>
        <p:spPr>
          <a:xfrm>
            <a:off x="3164384" y="4420946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J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FAB556A-CCD2-4B9F-8B43-4F6669A3319F}"/>
              </a:ext>
            </a:extLst>
          </p:cNvPr>
          <p:cNvSpPr/>
          <p:nvPr/>
        </p:nvSpPr>
        <p:spPr>
          <a:xfrm>
            <a:off x="7628880" y="4429299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J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E6AF96-90F1-4BD2-9F7D-E2F33B0F6C2C}"/>
              </a:ext>
            </a:extLst>
          </p:cNvPr>
          <p:cNvSpPr txBox="1"/>
          <p:nvPr/>
        </p:nvSpPr>
        <p:spPr>
          <a:xfrm>
            <a:off x="3875825" y="4416374"/>
            <a:ext cx="864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(GeV)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502056-F71F-4937-A18F-16489E10F5EF}"/>
              </a:ext>
            </a:extLst>
          </p:cNvPr>
          <p:cNvSpPr txBox="1"/>
          <p:nvPr/>
        </p:nvSpPr>
        <p:spPr>
          <a:xfrm>
            <a:off x="8321300" y="4444582"/>
            <a:ext cx="864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(GeV)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B91152-9327-4285-8A80-48ED2E77A129}"/>
              </a:ext>
            </a:extLst>
          </p:cNvPr>
          <p:cNvSpPr/>
          <p:nvPr/>
        </p:nvSpPr>
        <p:spPr>
          <a:xfrm>
            <a:off x="11373025" y="6733316"/>
            <a:ext cx="2232519" cy="461665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MITHIG-MOD-NOTE-21-001</a:t>
            </a:r>
          </a:p>
          <a:p>
            <a:pPr algn="ctr"/>
            <a:r>
              <a:rPr lang="en-US" sz="1200" dirty="0">
                <a:hlinkClick r:id="rId12"/>
              </a:rPr>
              <a:t>arXiv:2108.04877</a:t>
            </a:r>
            <a:endParaRPr lang="en-US" sz="1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997BDA6-0862-42CF-B9C0-2648332B44C6}"/>
              </a:ext>
            </a:extLst>
          </p:cNvPr>
          <p:cNvSpPr/>
          <p:nvPr/>
        </p:nvSpPr>
        <p:spPr>
          <a:xfrm>
            <a:off x="8997032" y="1380718"/>
            <a:ext cx="3215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Peak at M</a:t>
            </a:r>
            <a:r>
              <a:rPr lang="en-US" sz="2400" b="1" baseline="-25000" dirty="0"/>
              <a:t>J </a:t>
            </a:r>
            <a:r>
              <a:rPr lang="en-US" sz="2400" b="1" dirty="0"/>
              <a:t>= Z</a:t>
            </a:r>
            <a:r>
              <a:rPr lang="en-US" sz="2400" b="1" baseline="30000" dirty="0"/>
              <a:t>0</a:t>
            </a:r>
            <a:r>
              <a:rPr lang="en-US" sz="2400" b="1" dirty="0"/>
              <a:t> mass</a:t>
            </a:r>
          </a:p>
        </p:txBody>
      </p:sp>
    </p:spTree>
    <p:extLst>
      <p:ext uri="{BB962C8B-B14F-4D97-AF65-F5344CB8AC3E}">
        <p14:creationId xmlns:p14="http://schemas.microsoft.com/office/powerpoint/2010/main" val="23233608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C80DE-F81A-4DD9-B801-78190B8AF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</a:t>
            </a:r>
            <a:r>
              <a:rPr lang="en-US"/>
              <a:t>Energy Resolution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10A5CE-7D66-4083-8B7F-5FB20426857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DE3AA3-41B0-47E3-BF53-83AAB6C89FD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D1B58B-37FA-4CAF-9770-7D8475418B3E}"/>
              </a:ext>
            </a:extLst>
          </p:cNvPr>
          <p:cNvSpPr txBox="1"/>
          <p:nvPr/>
        </p:nvSpPr>
        <p:spPr>
          <a:xfrm>
            <a:off x="1076152" y="6204317"/>
            <a:ext cx="11305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Jet energy resolution is around 15-25%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Difference between data and MC are studied by leading dijet ( 0% ~ 4%)</a:t>
            </a:r>
          </a:p>
          <a:p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7711E3-DA9F-4CAF-AD2B-11EE25756129}"/>
              </a:ext>
            </a:extLst>
          </p:cNvPr>
          <p:cNvSpPr/>
          <p:nvPr/>
        </p:nvSpPr>
        <p:spPr>
          <a:xfrm>
            <a:off x="11373025" y="6733316"/>
            <a:ext cx="2232519" cy="461665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MITHIG-MOD-NOTE-21-001</a:t>
            </a:r>
          </a:p>
          <a:p>
            <a:pPr algn="ctr"/>
            <a:r>
              <a:rPr lang="en-US" sz="1200" dirty="0">
                <a:hlinkClick r:id="rId2"/>
              </a:rPr>
              <a:t>arXiv:2108.04877</a:t>
            </a:r>
            <a:endParaRPr lang="en-US" sz="1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63069E-8FEE-4975-808E-8EEB04166219}"/>
              </a:ext>
            </a:extLst>
          </p:cNvPr>
          <p:cNvGrpSpPr/>
          <p:nvPr/>
        </p:nvGrpSpPr>
        <p:grpSpPr>
          <a:xfrm>
            <a:off x="871069" y="789856"/>
            <a:ext cx="11222307" cy="5494795"/>
            <a:chOff x="871069" y="789856"/>
            <a:chExt cx="11892970" cy="58231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097687A-0721-4142-B2A2-E70B50B84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8800" y="794592"/>
              <a:ext cx="5855239" cy="554461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8DDADD-8898-4178-8B1D-75C9EC78A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1069" y="789856"/>
              <a:ext cx="5900403" cy="582317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0FE0D9A-CAFD-401A-8A07-F551D20A4335}"/>
              </a:ext>
            </a:extLst>
          </p:cNvPr>
          <p:cNvSpPr txBox="1"/>
          <p:nvPr/>
        </p:nvSpPr>
        <p:spPr>
          <a:xfrm>
            <a:off x="3308400" y="4174232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Archived PYTHIA 6.1 Simulation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84497C-BB64-49F0-B74E-8C4A4D53522C}"/>
              </a:ext>
            </a:extLst>
          </p:cNvPr>
          <p:cNvSpPr/>
          <p:nvPr/>
        </p:nvSpPr>
        <p:spPr>
          <a:xfrm>
            <a:off x="6016438" y="5110336"/>
            <a:ext cx="244290" cy="90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4D12FF-8D64-498F-9699-1025421C07C0}"/>
              </a:ext>
            </a:extLst>
          </p:cNvPr>
          <p:cNvCxnSpPr/>
          <p:nvPr/>
        </p:nvCxnSpPr>
        <p:spPr>
          <a:xfrm>
            <a:off x="7250911" y="4234287"/>
            <a:ext cx="460851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5607213-5C1B-4189-825D-BC06C769748A}"/>
              </a:ext>
            </a:extLst>
          </p:cNvPr>
          <p:cNvSpPr/>
          <p:nvPr/>
        </p:nvSpPr>
        <p:spPr>
          <a:xfrm>
            <a:off x="3524424" y="1293912"/>
            <a:ext cx="2520280" cy="5002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1AECC9-3276-4797-8E66-01CAA0B3A43E}"/>
              </a:ext>
            </a:extLst>
          </p:cNvPr>
          <p:cNvSpPr txBox="1"/>
          <p:nvPr/>
        </p:nvSpPr>
        <p:spPr>
          <a:xfrm>
            <a:off x="3308400" y="5749116"/>
            <a:ext cx="33843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Generated Jet Energy (GeV)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44507E-DDF2-493F-BDA2-B6DA5F6201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7" t="27281" r="92587" b="47941"/>
          <a:stretch/>
        </p:blipFill>
        <p:spPr>
          <a:xfrm>
            <a:off x="6615372" y="933705"/>
            <a:ext cx="365436" cy="12963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F5D8555-2E1A-45FC-93BE-BCE3E7811B53}"/>
              </a:ext>
            </a:extLst>
          </p:cNvPr>
          <p:cNvSpPr txBox="1"/>
          <p:nvPr/>
        </p:nvSpPr>
        <p:spPr>
          <a:xfrm>
            <a:off x="8781008" y="5759213"/>
            <a:ext cx="33843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Jet </a:t>
            </a:r>
            <a:r>
              <a:rPr lang="el-GR" dirty="0"/>
              <a:t>θ</a:t>
            </a:r>
            <a:r>
              <a:rPr lang="en-US" dirty="0"/>
              <a:t> (</a:t>
            </a:r>
            <a:r>
              <a:rPr lang="el-GR" dirty="0"/>
              <a:t>π</a:t>
            </a:r>
            <a:r>
              <a:rPr lang="en-US" dirty="0"/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D2469C-F59A-41C8-BAAB-86DDD96FDF3F}"/>
              </a:ext>
            </a:extLst>
          </p:cNvPr>
          <p:cNvSpPr txBox="1"/>
          <p:nvPr/>
        </p:nvSpPr>
        <p:spPr>
          <a:xfrm rot="16200000">
            <a:off x="4660316" y="2857580"/>
            <a:ext cx="39601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Data Resolution / MC Resolution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3F58C5A-8739-4E02-AFFC-8C286DEDE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0494" y="2645181"/>
            <a:ext cx="1192655" cy="141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45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5BD21-871A-4B08-A834-0208AB348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Unfolding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4819B-7B6D-4383-AFA5-58621B1CE24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6A5D1B-D4F8-47D3-8870-B26741E85DD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E93BB-4E00-4150-A5E9-7F64071FB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851" y="1041884"/>
            <a:ext cx="6537032" cy="5688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C11E30-E9FF-4197-B8C5-0D10ACF388AC}"/>
              </a:ext>
            </a:extLst>
          </p:cNvPr>
          <p:cNvSpPr txBox="1"/>
          <p:nvPr/>
        </p:nvSpPr>
        <p:spPr>
          <a:xfrm>
            <a:off x="24717" y="1077888"/>
            <a:ext cx="70280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Performed using the ROOUNFOLD package (v2.0.0).  </a:t>
            </a:r>
            <a:r>
              <a:rPr lang="en-US" sz="2400" b="1" dirty="0"/>
              <a:t>Bayes Unfold method as the nominal result</a:t>
            </a:r>
            <a:r>
              <a:rPr lang="en-US" sz="2400" dirty="0"/>
              <a:t> and SVD as systematics check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flat prior is used in Bayes Unfold </a:t>
            </a:r>
            <a:br>
              <a:rPr lang="en-US" sz="2400" dirty="0"/>
            </a:br>
            <a:r>
              <a:rPr lang="en-US" altLang="zh-TW" sz="2400" dirty="0"/>
              <a:t>(</a:t>
            </a:r>
            <a:r>
              <a:rPr lang="en-US" sz="2400" dirty="0"/>
              <a:t>PYTHIA 6.1 MC spectra used as prior for systematic check</a:t>
            </a:r>
            <a:r>
              <a:rPr lang="en-US" altLang="zh-TW" sz="2400" dirty="0"/>
              <a:t>)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1D unfolding is performed for jet energy, leading dijet energy spectra.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 jet mass, Z</a:t>
            </a:r>
            <a:r>
              <a:rPr lang="en-US" sz="2400" baseline="-25000" dirty="0"/>
              <a:t>G</a:t>
            </a:r>
            <a:r>
              <a:rPr lang="en-US" sz="2400" dirty="0"/>
              <a:t>, R</a:t>
            </a:r>
            <a:r>
              <a:rPr lang="en-US" sz="2400" baseline="-25000" dirty="0"/>
              <a:t>G</a:t>
            </a:r>
            <a:r>
              <a:rPr lang="en-US" sz="2400" dirty="0"/>
              <a:t> and groomed mass, 2D unfolding of the observables in bins of jet energy is performed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BAEB49-A798-47D3-88B1-3D0A554F98D3}"/>
              </a:ext>
            </a:extLst>
          </p:cNvPr>
          <p:cNvSpPr/>
          <p:nvPr/>
        </p:nvSpPr>
        <p:spPr>
          <a:xfrm>
            <a:off x="11373025" y="6733316"/>
            <a:ext cx="2232519" cy="461665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MITHIG-MOD-NOTE-21-001</a:t>
            </a:r>
          </a:p>
          <a:p>
            <a:pPr algn="ctr"/>
            <a:r>
              <a:rPr lang="en-US" sz="1200" dirty="0">
                <a:hlinkClick r:id="rId3"/>
              </a:rPr>
              <a:t>arXiv:2108.04877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6990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B76FD87-F911-4231-9233-EF1718AD9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29" y="833990"/>
            <a:ext cx="5811227" cy="4752037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87182" y="780062"/>
            <a:ext cx="6362521" cy="4929560"/>
            <a:chOff x="-420361" y="976685"/>
            <a:chExt cx="6804775" cy="5380433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361231" y="2147733"/>
              <a:ext cx="1827924" cy="86103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-104368" y="1367661"/>
              <a:ext cx="2556669" cy="809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E8CBA"/>
                  </a:solidFill>
                </a:rPr>
                <a:t>Superconducting</a:t>
              </a:r>
              <a:br>
                <a:rPr lang="en-US" b="1" dirty="0">
                  <a:solidFill>
                    <a:srgbClr val="6E8CBA"/>
                  </a:solidFill>
                </a:rPr>
              </a:br>
              <a:r>
                <a:rPr lang="en-US" b="1" dirty="0">
                  <a:solidFill>
                    <a:srgbClr val="6E8CBA"/>
                  </a:solidFill>
                </a:rPr>
                <a:t>Magnet (1.5T)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42585" y="976685"/>
              <a:ext cx="2871529" cy="462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713B2F"/>
                  </a:solidFill>
                </a:rPr>
                <a:t>Hadron Calorimeter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615592" y="1433317"/>
              <a:ext cx="454001" cy="1248895"/>
            </a:xfrm>
            <a:prstGeom prst="straightConnector1">
              <a:avLst/>
            </a:prstGeom>
            <a:ln w="57150">
              <a:solidFill>
                <a:srgbClr val="713B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-420361" y="4463802"/>
              <a:ext cx="2346893" cy="809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BA927F"/>
                  </a:solidFill>
                </a:rPr>
                <a:t>Time Projection</a:t>
              </a:r>
              <a:br>
                <a:rPr lang="en-US" b="1" dirty="0">
                  <a:solidFill>
                    <a:srgbClr val="BA927F"/>
                  </a:solidFill>
                </a:rPr>
              </a:br>
              <a:r>
                <a:rPr lang="en-US" b="1" dirty="0">
                  <a:solidFill>
                    <a:srgbClr val="BA927F"/>
                  </a:solidFill>
                </a:rPr>
                <a:t>Chamber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1628469" y="4143361"/>
              <a:ext cx="2048698" cy="854919"/>
            </a:xfrm>
            <a:prstGeom prst="straightConnector1">
              <a:avLst/>
            </a:prstGeom>
            <a:ln w="57150">
              <a:solidFill>
                <a:srgbClr val="BA927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4773332" y="2063501"/>
              <a:ext cx="39844" cy="925893"/>
            </a:xfrm>
            <a:prstGeom prst="straightConnector1">
              <a:avLst/>
            </a:prstGeom>
            <a:ln w="57150">
              <a:solidFill>
                <a:srgbClr val="56783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334665" y="2593131"/>
              <a:ext cx="2289036" cy="462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757575"/>
                  </a:solidFill>
                </a:rPr>
                <a:t>Muon Chamber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972775" y="2995118"/>
              <a:ext cx="816065" cy="377734"/>
            </a:xfrm>
            <a:prstGeom prst="straightConnector1">
              <a:avLst/>
            </a:prstGeom>
            <a:ln w="57150">
              <a:solidFill>
                <a:srgbClr val="75757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-340723" y="5894412"/>
              <a:ext cx="3469843" cy="462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6AD3B"/>
                  </a:solidFill>
                </a:rPr>
                <a:t>Inner Tracking Chamber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2777062" y="3955707"/>
              <a:ext cx="1561455" cy="1945997"/>
            </a:xfrm>
            <a:prstGeom prst="straightConnector1">
              <a:avLst/>
            </a:prstGeom>
            <a:ln w="57150">
              <a:solidFill>
                <a:srgbClr val="C6AD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953691" y="1329870"/>
              <a:ext cx="2430723" cy="809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567836"/>
                  </a:solidFill>
                </a:rPr>
                <a:t>Electromagnetic</a:t>
              </a:r>
              <a:br>
                <a:rPr lang="en-US" b="1" dirty="0">
                  <a:solidFill>
                    <a:srgbClr val="567836"/>
                  </a:solidFill>
                </a:rPr>
              </a:br>
              <a:r>
                <a:rPr lang="en-US" b="1" dirty="0">
                  <a:solidFill>
                    <a:srgbClr val="567836"/>
                  </a:solidFill>
                </a:rPr>
                <a:t> Calorimeter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ALEPH Detector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-1019472" y="26171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-75976" y="5614392"/>
            <a:ext cx="6408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71" indent="-342871">
              <a:buFont typeface="Arial" panose="020B0604020202020204" pitchFamily="34" charset="0"/>
              <a:buChar char="•"/>
            </a:pPr>
            <a:r>
              <a:rPr lang="en-US" sz="2400" dirty="0"/>
              <a:t>LEP1 </a:t>
            </a:r>
            <a:r>
              <a:rPr lang="en-US" sz="2400" dirty="0" err="1"/>
              <a:t>e</a:t>
            </a:r>
            <a:r>
              <a:rPr lang="en-US" sz="2400" baseline="30000" dirty="0" err="1"/>
              <a:t>+</a:t>
            </a:r>
            <a:r>
              <a:rPr lang="en-US" sz="2400" dirty="0" err="1"/>
              <a:t>e</a:t>
            </a:r>
            <a:r>
              <a:rPr lang="en-US" sz="2400" baseline="30000" dirty="0"/>
              <a:t>-</a:t>
            </a:r>
            <a:r>
              <a:rPr lang="en-US" sz="2400" dirty="0"/>
              <a:t> data at Z pole (91 GeV) taken between 1992-1995</a:t>
            </a:r>
            <a:endParaRPr lang="en-US" sz="2400" dirty="0">
              <a:cs typeface="Arial" panose="020B0604020202020204" pitchFamily="34" charset="0"/>
            </a:endParaRPr>
          </a:p>
          <a:p>
            <a:pPr marL="342871" indent="-342871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Approximately 2.5 million hadronic events are recorded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8204944" y="1221904"/>
            <a:ext cx="5608814" cy="5631393"/>
            <a:chOff x="2076872" y="882325"/>
            <a:chExt cx="5976664" cy="600072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6872" y="882325"/>
              <a:ext cx="5976664" cy="600072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364494" y="4246241"/>
              <a:ext cx="863977" cy="554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&lt;10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942816" y="3637696"/>
              <a:ext cx="1162232" cy="554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10-20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99082" y="4254871"/>
              <a:ext cx="1162232" cy="554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20-30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21288" y="3423892"/>
              <a:ext cx="863977" cy="554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&gt;30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5749280" y="3382144"/>
              <a:ext cx="864096" cy="0"/>
            </a:xfrm>
            <a:prstGeom prst="straightConnector1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6301074" y="4414221"/>
              <a:ext cx="863977" cy="554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&gt;35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6229066" y="4372474"/>
              <a:ext cx="864096" cy="0"/>
            </a:xfrm>
            <a:prstGeom prst="straightConnector1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8939368" y="789855"/>
            <a:ext cx="468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</a:rPr>
              <a:t>Charged Particle Multiplicity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2315124-05C0-49A6-AD63-41E45C0B0F4D}"/>
              </a:ext>
            </a:extLst>
          </p:cNvPr>
          <p:cNvGrpSpPr/>
          <p:nvPr/>
        </p:nvGrpSpPr>
        <p:grpSpPr>
          <a:xfrm>
            <a:off x="5992223" y="5470376"/>
            <a:ext cx="2572761" cy="1743783"/>
            <a:chOff x="1868241" y="2488432"/>
            <a:chExt cx="3168351" cy="2147466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8CC977A-119E-4806-AA19-201BA69CDF92}"/>
                </a:ext>
              </a:extLst>
            </p:cNvPr>
            <p:cNvGrpSpPr/>
            <p:nvPr/>
          </p:nvGrpSpPr>
          <p:grpSpPr>
            <a:xfrm>
              <a:off x="2327251" y="2923457"/>
              <a:ext cx="2277104" cy="1335254"/>
              <a:chOff x="2004864" y="2656062"/>
              <a:chExt cx="5904656" cy="3462386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8AEDDE7E-2E35-41AE-9632-A377E66747D9}"/>
                  </a:ext>
                </a:extLst>
              </p:cNvPr>
              <p:cNvCxnSpPr/>
              <p:nvPr/>
            </p:nvCxnSpPr>
            <p:spPr>
              <a:xfrm flipV="1">
                <a:off x="2004864" y="4390256"/>
                <a:ext cx="1728192" cy="172819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26727E0-2966-4946-83F1-42BD37D2BA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04864" y="5182344"/>
                <a:ext cx="936104" cy="936104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BCA72EC3-2B77-4CA7-ACB4-637F0A101F4F}"/>
                  </a:ext>
                </a:extLst>
              </p:cNvPr>
              <p:cNvGrpSpPr/>
              <p:nvPr/>
            </p:nvGrpSpPr>
            <p:grpSpPr>
              <a:xfrm rot="16200000">
                <a:off x="2004864" y="2656062"/>
                <a:ext cx="1728192" cy="1728192"/>
                <a:chOff x="2157264" y="4542656"/>
                <a:chExt cx="1728192" cy="1728192"/>
              </a:xfrm>
            </p:grpSpPr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E120D183-2185-4405-8D0D-C9DE30783139}"/>
                    </a:ext>
                  </a:extLst>
                </p:cNvPr>
                <p:cNvCxnSpPr/>
                <p:nvPr/>
              </p:nvCxnSpPr>
              <p:spPr>
                <a:xfrm flipV="1">
                  <a:off x="2157264" y="4542656"/>
                  <a:ext cx="1728192" cy="1728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72E85F2A-F8D9-4C48-8E92-DBD675597D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57264" y="5334744"/>
                  <a:ext cx="936104" cy="9361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D1A1FE44-D832-4151-9830-48989A58320B}"/>
                  </a:ext>
                </a:extLst>
              </p:cNvPr>
              <p:cNvGrpSpPr/>
              <p:nvPr/>
            </p:nvGrpSpPr>
            <p:grpSpPr>
              <a:xfrm rot="10800000">
                <a:off x="6181328" y="2656062"/>
                <a:ext cx="1728192" cy="1728192"/>
                <a:chOff x="2157264" y="4542656"/>
                <a:chExt cx="1728192" cy="1728192"/>
              </a:xfrm>
            </p:grpSpPr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7BD8CAAD-7A5D-4787-BCC8-43B6A47E52EA}"/>
                    </a:ext>
                  </a:extLst>
                </p:cNvPr>
                <p:cNvCxnSpPr/>
                <p:nvPr/>
              </p:nvCxnSpPr>
              <p:spPr>
                <a:xfrm flipV="1">
                  <a:off x="2157264" y="4542656"/>
                  <a:ext cx="1728192" cy="1728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CC28E498-45D6-4A70-BBE3-1337675237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57264" y="5334744"/>
                  <a:ext cx="936104" cy="9361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A729CA5A-4216-4529-AE91-77854F1364EE}"/>
                  </a:ext>
                </a:extLst>
              </p:cNvPr>
              <p:cNvGrpSpPr/>
              <p:nvPr/>
            </p:nvGrpSpPr>
            <p:grpSpPr>
              <a:xfrm rot="5400000">
                <a:off x="6181328" y="4390256"/>
                <a:ext cx="1728192" cy="1728192"/>
                <a:chOff x="2157264" y="4542656"/>
                <a:chExt cx="1728192" cy="1728192"/>
              </a:xfrm>
            </p:grpSpPr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6CE87D20-C8FF-4400-BD24-87FBA6E3509B}"/>
                    </a:ext>
                  </a:extLst>
                </p:cNvPr>
                <p:cNvCxnSpPr/>
                <p:nvPr/>
              </p:nvCxnSpPr>
              <p:spPr>
                <a:xfrm flipV="1">
                  <a:off x="2157264" y="4542656"/>
                  <a:ext cx="1728192" cy="172819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C12BE803-4485-4C87-99B0-9ECB86964A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57264" y="5334744"/>
                  <a:ext cx="936104" cy="9361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150050BE-32D4-42BA-A657-896E2A4F91F7}"/>
                      </a:ext>
                    </a:extLst>
                  </p14:cNvPr>
                  <p14:cNvContentPartPr/>
                  <p14:nvPr/>
                </p14:nvContentPartPr>
                <p14:xfrm rot="10800000">
                  <a:off x="3754587" y="4102224"/>
                  <a:ext cx="2426738" cy="289466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9A836C6B-31DE-470C-B5AD-81E98DDE42C3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0800000">
                    <a:off x="3717267" y="4064994"/>
                    <a:ext cx="2499512" cy="362065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C9DDB9F0-1397-46C9-9F00-A7947A3AB47D}"/>
                    </a:ext>
                  </a:extLst>
                </p:cNvPr>
                <p:cNvSpPr txBox="1"/>
                <p:nvPr/>
              </p:nvSpPr>
              <p:spPr>
                <a:xfrm>
                  <a:off x="3080392" y="3784576"/>
                  <a:ext cx="92858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C9DDB9F0-1397-46C9-9F00-A7947A3AB4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0392" y="3784576"/>
                  <a:ext cx="928588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1613" r="-12097" b="-467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B85A7799-7DF8-4F9F-A587-FD7D594D16C6}"/>
                    </a:ext>
                  </a:extLst>
                </p:cNvPr>
                <p:cNvSpPr txBox="1"/>
                <p:nvPr/>
              </p:nvSpPr>
              <p:spPr>
                <a:xfrm>
                  <a:off x="1868241" y="2518049"/>
                  <a:ext cx="6146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B85A7799-7DF8-4F9F-A587-FD7D594D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8241" y="2518049"/>
                  <a:ext cx="614655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11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999198A6-70A7-4999-8433-0ADA6F546A9F}"/>
                    </a:ext>
                  </a:extLst>
                </p:cNvPr>
                <p:cNvSpPr txBox="1"/>
                <p:nvPr/>
              </p:nvSpPr>
              <p:spPr>
                <a:xfrm>
                  <a:off x="1868241" y="4174233"/>
                  <a:ext cx="6146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999198A6-70A7-4999-8433-0ADA6F546A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8241" y="4174233"/>
                  <a:ext cx="614655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A86150A5-A6D6-456F-B541-E90F2D9CF49A}"/>
                    </a:ext>
                  </a:extLst>
                </p:cNvPr>
                <p:cNvSpPr txBox="1"/>
                <p:nvPr/>
              </p:nvSpPr>
              <p:spPr>
                <a:xfrm>
                  <a:off x="4592560" y="2488432"/>
                  <a:ext cx="4440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A86150A5-A6D6-456F-B541-E90F2D9CF4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560" y="2488432"/>
                  <a:ext cx="444032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5085" r="-1695" b="-387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F2ABF25B-3A34-418C-BE6B-1D657E70D9D1}"/>
                    </a:ext>
                  </a:extLst>
                </p:cNvPr>
                <p:cNvSpPr txBox="1"/>
                <p:nvPr/>
              </p:nvSpPr>
              <p:spPr>
                <a:xfrm>
                  <a:off x="4580576" y="4144616"/>
                  <a:ext cx="4440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F2ABF25B-3A34-418C-BE6B-1D657E70D9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0576" y="4144616"/>
                  <a:ext cx="444032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5085" r="-1695" b="-393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47CC5C15-37AD-4673-9A2A-D730E21BAD76}"/>
              </a:ext>
            </a:extLst>
          </p:cNvPr>
          <p:cNvCxnSpPr>
            <a:cxnSpLocks/>
          </p:cNvCxnSpPr>
          <p:nvPr/>
        </p:nvCxnSpPr>
        <p:spPr>
          <a:xfrm flipV="1">
            <a:off x="4711586" y="2261052"/>
            <a:ext cx="0" cy="1115358"/>
          </a:xfrm>
          <a:prstGeom prst="straightConnector1">
            <a:avLst/>
          </a:prstGeom>
          <a:ln w="571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02646C33-69C1-4B89-B485-60059B9C86E3}"/>
              </a:ext>
            </a:extLst>
          </p:cNvPr>
          <p:cNvSpPr txBox="1"/>
          <p:nvPr/>
        </p:nvSpPr>
        <p:spPr>
          <a:xfrm>
            <a:off x="4723440" y="2686788"/>
            <a:ext cx="1364476" cy="5232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</a:rPr>
              <a:t>θ</a:t>
            </a:r>
            <a:r>
              <a:rPr lang="en-US" sz="2800" b="1" dirty="0">
                <a:solidFill>
                  <a:schemeClr val="bg1"/>
                </a:solidFill>
              </a:rPr>
              <a:t>=0.5</a:t>
            </a:r>
            <a:r>
              <a:rPr lang="el-GR" sz="2800" b="1" dirty="0">
                <a:solidFill>
                  <a:schemeClr val="bg1"/>
                </a:solidFill>
              </a:rPr>
              <a:t>π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9958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789858"/>
            <a:ext cx="13817600" cy="6480001"/>
          </a:xfrm>
          <a:prstGeom prst="rect">
            <a:avLst/>
          </a:prstGeom>
          <a:solidFill>
            <a:schemeClr val="tx1"/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High Multiplicity Event in </a:t>
            </a:r>
            <a:r>
              <a:rPr lang="en-US" altLang="zh-TW" sz="4000" dirty="0" err="1"/>
              <a:t>e</a:t>
            </a:r>
            <a:r>
              <a:rPr lang="en-US" altLang="zh-TW" sz="4000" baseline="30000" dirty="0" err="1"/>
              <a:t>+</a:t>
            </a:r>
            <a:r>
              <a:rPr lang="en-US" altLang="zh-TW" sz="4000" dirty="0" err="1"/>
              <a:t>e</a:t>
            </a:r>
            <a:r>
              <a:rPr lang="en-US" altLang="zh-TW" sz="4000" baseline="30000" dirty="0"/>
              <a:t>-</a:t>
            </a:r>
            <a:r>
              <a:rPr lang="en-US" altLang="zh-TW" sz="4000" dirty="0"/>
              <a:t> Collisions</a:t>
            </a:r>
            <a:endParaRPr lang="en-US" altLang="en-US" sz="4000" dirty="0"/>
          </a:p>
        </p:txBody>
      </p:sp>
      <p:sp>
        <p:nvSpPr>
          <p:cNvPr id="45059" name="Slide Number Placeholder 2"/>
          <p:cNvSpPr>
            <a:spLocks noGrp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389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551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713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874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42F705E-600F-4F55-BAC2-BFE5BE01B64F}" type="slidenum">
              <a:rPr lang="en-US" altLang="en-US" smtClean="0">
                <a:solidFill>
                  <a:srgbClr val="000000"/>
                </a:solidFill>
              </a:rPr>
              <a:pPr/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60" name="Footer Placeholder 3"/>
          <p:cNvSpPr>
            <a:spLocks noGrp="1"/>
          </p:cNvSpPr>
          <p:nvPr>
            <p:ph type="ftr" idx="11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389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551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713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874" indent="-228581" defTabSz="449226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37" algn="l"/>
                <a:tab pos="896863" algn="l"/>
                <a:tab pos="1346087" algn="l"/>
                <a:tab pos="1795313" algn="l"/>
                <a:tab pos="2244537" algn="l"/>
                <a:tab pos="2693762" algn="l"/>
                <a:tab pos="3142987" algn="l"/>
                <a:tab pos="3592212" algn="l"/>
                <a:tab pos="4041436" algn="l"/>
                <a:tab pos="4490662" algn="l"/>
                <a:tab pos="4939886" algn="l"/>
                <a:tab pos="5389112" algn="l"/>
                <a:tab pos="5838336" algn="l"/>
                <a:tab pos="6287561" algn="l"/>
                <a:tab pos="6736786" algn="l"/>
                <a:tab pos="7186011" algn="l"/>
                <a:tab pos="7633648" algn="l"/>
                <a:tab pos="8082873" algn="l"/>
                <a:tab pos="8532098" algn="l"/>
                <a:tab pos="8981322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Jets from ALEPH archived data and comparison to CMS results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596" y="801376"/>
            <a:ext cx="6650580" cy="646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13256" y="6190456"/>
            <a:ext cx="1808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39 Tracks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T=0.98</a:t>
            </a:r>
          </a:p>
        </p:txBody>
      </p:sp>
    </p:spTree>
    <p:extLst>
      <p:ext uri="{BB962C8B-B14F-4D97-AF65-F5344CB8AC3E}">
        <p14:creationId xmlns:p14="http://schemas.microsoft.com/office/powerpoint/2010/main" val="4289060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49B8E-B310-4E98-BBE4-3FEC6710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Function vs. Generators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CA2601-0459-4EEE-8FAF-507CC54DB46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0C67CF-FEE0-44F7-ADFF-6B710A4ABB8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F4D09-5631-41A5-8720-73C079C9FD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0"/>
          <a:stretch/>
        </p:blipFill>
        <p:spPr>
          <a:xfrm>
            <a:off x="1940248" y="799570"/>
            <a:ext cx="9464484" cy="56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90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5BD21-871A-4B08-A834-0208AB348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Unfolding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4819B-7B6D-4383-AFA5-58621B1CE24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6A5D1B-D4F8-47D3-8870-B26741E85DD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E93BB-4E00-4150-A5E9-7F64071FB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688" y="1293912"/>
            <a:ext cx="4882087" cy="4248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8A7620-5F7C-49E2-9BBA-458874A61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12" y="1005880"/>
            <a:ext cx="451485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287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23CBE-36E5-4DA9-9A89-E804A38FE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Matrix for Z</a:t>
            </a:r>
            <a:r>
              <a:rPr lang="en-US" baseline="-25000" dirty="0"/>
              <a:t>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241F60-54DA-444C-BDE8-EDC15B13102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8F5100-290E-4407-88BC-CA9189C9A8E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D9231E-99AC-4BB7-BC00-604809FC1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00" y="868635"/>
            <a:ext cx="830580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4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101AC-B592-45FC-861C-ED87487B1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Matrix for R</a:t>
            </a:r>
            <a:r>
              <a:rPr lang="en-US" baseline="-25000" dirty="0"/>
              <a:t>G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409A1A-3ACB-46DC-8DF5-19BFA57F2FA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18E698-1823-496E-9546-9A55F53EDC2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EF9968-0ED7-452F-982D-E715C0EC6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937" y="883493"/>
            <a:ext cx="8467725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016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A3E0E-762C-4FBF-B044-D966B14DE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Systematics: Leading Dijet Energy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590E96-1E39-483A-AC21-BA784B91D7B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6F8378-64E6-43FA-87C9-9D617A01E8E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349ACD-8CB8-4B03-8689-431081208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376" y="1080217"/>
            <a:ext cx="6723772" cy="618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848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E97F2-8F2D-45AA-ADA9-56132C459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M</a:t>
            </a:r>
            <a:r>
              <a:rPr lang="en-US" baseline="-25000" dirty="0"/>
              <a:t>J</a:t>
            </a:r>
            <a:r>
              <a:rPr lang="en-US" dirty="0"/>
              <a:t> studies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31837E-6BF4-4668-9F37-24AC65E54EB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4E32D-15BE-4ED3-84B3-6DE7320267D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Jets from ALEPH archived data and comparison to CMS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ED7A0D-C01B-4D25-AD8E-2E30A2F2B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429" y="1221904"/>
            <a:ext cx="10134947" cy="575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64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876" y="773112"/>
            <a:ext cx="13817600" cy="6497638"/>
          </a:xfrm>
          <a:prstGeom prst="rect">
            <a:avLst/>
          </a:prstGeom>
          <a:solidFill>
            <a:schemeClr val="tx1"/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832" y="822144"/>
            <a:ext cx="6624736" cy="6448606"/>
          </a:xfrm>
          <a:prstGeom prst="rect">
            <a:avLst/>
          </a:prstGeom>
        </p:spPr>
      </p:pic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High Multiplicity Event in </a:t>
            </a:r>
            <a:r>
              <a:rPr lang="en-US" altLang="zh-TW" dirty="0" err="1"/>
              <a:t>e</a:t>
            </a:r>
            <a:r>
              <a:rPr lang="en-US" altLang="zh-TW" baseline="30000" dirty="0" err="1"/>
              <a:t>+</a:t>
            </a:r>
            <a:r>
              <a:rPr lang="en-US" altLang="zh-TW" dirty="0" err="1"/>
              <a:t>e</a:t>
            </a:r>
            <a:r>
              <a:rPr lang="en-US" altLang="zh-TW" baseline="30000" dirty="0"/>
              <a:t>-</a:t>
            </a:r>
            <a:r>
              <a:rPr lang="en-US" altLang="zh-TW" dirty="0"/>
              <a:t> Collisions</a:t>
            </a:r>
            <a:endParaRPr lang="en-US" altLang="en-US" dirty="0"/>
          </a:p>
        </p:txBody>
      </p:sp>
      <p:sp>
        <p:nvSpPr>
          <p:cNvPr id="45059" name="Slide Number Placeholder 2"/>
          <p:cNvSpPr>
            <a:spLocks noGrp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325835" algn="l"/>
                <a:tab pos="652827" algn="l"/>
                <a:tab pos="979817" algn="l"/>
                <a:tab pos="1306808" algn="l"/>
                <a:tab pos="1633798" algn="l"/>
                <a:tab pos="1960789" algn="l"/>
                <a:tab pos="2287780" algn="l"/>
                <a:tab pos="2614771" algn="l"/>
                <a:tab pos="2941761" algn="l"/>
                <a:tab pos="3268753" algn="l"/>
                <a:tab pos="3595743" algn="l"/>
                <a:tab pos="3922735" algn="l"/>
                <a:tab pos="4249725" algn="l"/>
                <a:tab pos="4576716" algn="l"/>
                <a:tab pos="4903707" algn="l"/>
                <a:tab pos="5230697" algn="l"/>
                <a:tab pos="5556532" algn="l"/>
                <a:tab pos="5883523" algn="l"/>
                <a:tab pos="6210514" algn="l"/>
                <a:tab pos="6537504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325835" algn="l"/>
                <a:tab pos="652827" algn="l"/>
                <a:tab pos="979817" algn="l"/>
                <a:tab pos="1306808" algn="l"/>
                <a:tab pos="1633798" algn="l"/>
                <a:tab pos="1960789" algn="l"/>
                <a:tab pos="2287780" algn="l"/>
                <a:tab pos="2614771" algn="l"/>
                <a:tab pos="2941761" algn="l"/>
                <a:tab pos="3268753" algn="l"/>
                <a:tab pos="3595743" algn="l"/>
                <a:tab pos="3922735" algn="l"/>
                <a:tab pos="4249725" algn="l"/>
                <a:tab pos="4576716" algn="l"/>
                <a:tab pos="4903707" algn="l"/>
                <a:tab pos="5230697" algn="l"/>
                <a:tab pos="5556532" algn="l"/>
                <a:tab pos="5883523" algn="l"/>
                <a:tab pos="6210514" algn="l"/>
                <a:tab pos="6537504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325835" algn="l"/>
                <a:tab pos="652827" algn="l"/>
                <a:tab pos="979817" algn="l"/>
                <a:tab pos="1306808" algn="l"/>
                <a:tab pos="1633798" algn="l"/>
                <a:tab pos="1960789" algn="l"/>
                <a:tab pos="2287780" algn="l"/>
                <a:tab pos="2614771" algn="l"/>
                <a:tab pos="2941761" algn="l"/>
                <a:tab pos="3268753" algn="l"/>
                <a:tab pos="3595743" algn="l"/>
                <a:tab pos="3922735" algn="l"/>
                <a:tab pos="4249725" algn="l"/>
                <a:tab pos="4576716" algn="l"/>
                <a:tab pos="4903707" algn="l"/>
                <a:tab pos="5230697" algn="l"/>
                <a:tab pos="5556532" algn="l"/>
                <a:tab pos="5883523" algn="l"/>
                <a:tab pos="6210514" algn="l"/>
                <a:tab pos="6537504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325835" algn="l"/>
                <a:tab pos="652827" algn="l"/>
                <a:tab pos="979817" algn="l"/>
                <a:tab pos="1306808" algn="l"/>
                <a:tab pos="1633798" algn="l"/>
                <a:tab pos="1960789" algn="l"/>
                <a:tab pos="2287780" algn="l"/>
                <a:tab pos="2614771" algn="l"/>
                <a:tab pos="2941761" algn="l"/>
                <a:tab pos="3268753" algn="l"/>
                <a:tab pos="3595743" algn="l"/>
                <a:tab pos="3922735" algn="l"/>
                <a:tab pos="4249725" algn="l"/>
                <a:tab pos="4576716" algn="l"/>
                <a:tab pos="4903707" algn="l"/>
                <a:tab pos="5230697" algn="l"/>
                <a:tab pos="5556532" algn="l"/>
                <a:tab pos="5883523" algn="l"/>
                <a:tab pos="6210514" algn="l"/>
                <a:tab pos="6537504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325835" algn="l"/>
                <a:tab pos="652827" algn="l"/>
                <a:tab pos="979817" algn="l"/>
                <a:tab pos="1306808" algn="l"/>
                <a:tab pos="1633798" algn="l"/>
                <a:tab pos="1960789" algn="l"/>
                <a:tab pos="2287780" algn="l"/>
                <a:tab pos="2614771" algn="l"/>
                <a:tab pos="2941761" algn="l"/>
                <a:tab pos="3268753" algn="l"/>
                <a:tab pos="3595743" algn="l"/>
                <a:tab pos="3922735" algn="l"/>
                <a:tab pos="4249725" algn="l"/>
                <a:tab pos="4576716" algn="l"/>
                <a:tab pos="4903707" algn="l"/>
                <a:tab pos="5230697" algn="l"/>
                <a:tab pos="5556532" algn="l"/>
                <a:tab pos="5883523" algn="l"/>
                <a:tab pos="6210514" algn="l"/>
                <a:tab pos="6537504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30224" indent="-166384" defTabSz="3269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25835" algn="l"/>
                <a:tab pos="652827" algn="l"/>
                <a:tab pos="979817" algn="l"/>
                <a:tab pos="1306808" algn="l"/>
                <a:tab pos="1633798" algn="l"/>
                <a:tab pos="1960789" algn="l"/>
                <a:tab pos="2287780" algn="l"/>
                <a:tab pos="2614771" algn="l"/>
                <a:tab pos="2941761" algn="l"/>
                <a:tab pos="3268753" algn="l"/>
                <a:tab pos="3595743" algn="l"/>
                <a:tab pos="3922735" algn="l"/>
                <a:tab pos="4249725" algn="l"/>
                <a:tab pos="4576716" algn="l"/>
                <a:tab pos="4903707" algn="l"/>
                <a:tab pos="5230697" algn="l"/>
                <a:tab pos="5556532" algn="l"/>
                <a:tab pos="5883523" algn="l"/>
                <a:tab pos="6210514" algn="l"/>
                <a:tab pos="6537504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162992" indent="-166384" defTabSz="3269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25835" algn="l"/>
                <a:tab pos="652827" algn="l"/>
                <a:tab pos="979817" algn="l"/>
                <a:tab pos="1306808" algn="l"/>
                <a:tab pos="1633798" algn="l"/>
                <a:tab pos="1960789" algn="l"/>
                <a:tab pos="2287780" algn="l"/>
                <a:tab pos="2614771" algn="l"/>
                <a:tab pos="2941761" algn="l"/>
                <a:tab pos="3268753" algn="l"/>
                <a:tab pos="3595743" algn="l"/>
                <a:tab pos="3922735" algn="l"/>
                <a:tab pos="4249725" algn="l"/>
                <a:tab pos="4576716" algn="l"/>
                <a:tab pos="4903707" algn="l"/>
                <a:tab pos="5230697" algn="l"/>
                <a:tab pos="5556532" algn="l"/>
                <a:tab pos="5883523" algn="l"/>
                <a:tab pos="6210514" algn="l"/>
                <a:tab pos="6537504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495760" indent="-166384" defTabSz="3269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25835" algn="l"/>
                <a:tab pos="652827" algn="l"/>
                <a:tab pos="979817" algn="l"/>
                <a:tab pos="1306808" algn="l"/>
                <a:tab pos="1633798" algn="l"/>
                <a:tab pos="1960789" algn="l"/>
                <a:tab pos="2287780" algn="l"/>
                <a:tab pos="2614771" algn="l"/>
                <a:tab pos="2941761" algn="l"/>
                <a:tab pos="3268753" algn="l"/>
                <a:tab pos="3595743" algn="l"/>
                <a:tab pos="3922735" algn="l"/>
                <a:tab pos="4249725" algn="l"/>
                <a:tab pos="4576716" algn="l"/>
                <a:tab pos="4903707" algn="l"/>
                <a:tab pos="5230697" algn="l"/>
                <a:tab pos="5556532" algn="l"/>
                <a:tab pos="5883523" algn="l"/>
                <a:tab pos="6210514" algn="l"/>
                <a:tab pos="6537504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828528" indent="-166384" defTabSz="3269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25835" algn="l"/>
                <a:tab pos="652827" algn="l"/>
                <a:tab pos="979817" algn="l"/>
                <a:tab pos="1306808" algn="l"/>
                <a:tab pos="1633798" algn="l"/>
                <a:tab pos="1960789" algn="l"/>
                <a:tab pos="2287780" algn="l"/>
                <a:tab pos="2614771" algn="l"/>
                <a:tab pos="2941761" algn="l"/>
                <a:tab pos="3268753" algn="l"/>
                <a:tab pos="3595743" algn="l"/>
                <a:tab pos="3922735" algn="l"/>
                <a:tab pos="4249725" algn="l"/>
                <a:tab pos="4576716" algn="l"/>
                <a:tab pos="4903707" algn="l"/>
                <a:tab pos="5230697" algn="l"/>
                <a:tab pos="5556532" algn="l"/>
                <a:tab pos="5883523" algn="l"/>
                <a:tab pos="6210514" algn="l"/>
                <a:tab pos="6537504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42F705E-600F-4F55-BAC2-BFE5BE01B64F}" type="slidenum">
              <a:rPr lang="en-US" altLang="en-US" smtClean="0">
                <a:solidFill>
                  <a:srgbClr val="000000"/>
                </a:solidFill>
              </a:rPr>
              <a:pPr/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60" name="Footer Placeholder 3"/>
          <p:cNvSpPr>
            <a:spLocks noGrp="1"/>
          </p:cNvSpPr>
          <p:nvPr>
            <p:ph type="ftr" idx="11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325835" algn="l"/>
                <a:tab pos="652827" algn="l"/>
                <a:tab pos="979817" algn="l"/>
                <a:tab pos="1306808" algn="l"/>
                <a:tab pos="1633798" algn="l"/>
                <a:tab pos="1960789" algn="l"/>
                <a:tab pos="2287780" algn="l"/>
                <a:tab pos="2614771" algn="l"/>
                <a:tab pos="2941761" algn="l"/>
                <a:tab pos="3268753" algn="l"/>
                <a:tab pos="3595743" algn="l"/>
                <a:tab pos="3922735" algn="l"/>
                <a:tab pos="4249725" algn="l"/>
                <a:tab pos="4576716" algn="l"/>
                <a:tab pos="4903707" algn="l"/>
                <a:tab pos="5230697" algn="l"/>
                <a:tab pos="5556532" algn="l"/>
                <a:tab pos="5883523" algn="l"/>
                <a:tab pos="6210514" algn="l"/>
                <a:tab pos="6537504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325835" algn="l"/>
                <a:tab pos="652827" algn="l"/>
                <a:tab pos="979817" algn="l"/>
                <a:tab pos="1306808" algn="l"/>
                <a:tab pos="1633798" algn="l"/>
                <a:tab pos="1960789" algn="l"/>
                <a:tab pos="2287780" algn="l"/>
                <a:tab pos="2614771" algn="l"/>
                <a:tab pos="2941761" algn="l"/>
                <a:tab pos="3268753" algn="l"/>
                <a:tab pos="3595743" algn="l"/>
                <a:tab pos="3922735" algn="l"/>
                <a:tab pos="4249725" algn="l"/>
                <a:tab pos="4576716" algn="l"/>
                <a:tab pos="4903707" algn="l"/>
                <a:tab pos="5230697" algn="l"/>
                <a:tab pos="5556532" algn="l"/>
                <a:tab pos="5883523" algn="l"/>
                <a:tab pos="6210514" algn="l"/>
                <a:tab pos="6537504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325835" algn="l"/>
                <a:tab pos="652827" algn="l"/>
                <a:tab pos="979817" algn="l"/>
                <a:tab pos="1306808" algn="l"/>
                <a:tab pos="1633798" algn="l"/>
                <a:tab pos="1960789" algn="l"/>
                <a:tab pos="2287780" algn="l"/>
                <a:tab pos="2614771" algn="l"/>
                <a:tab pos="2941761" algn="l"/>
                <a:tab pos="3268753" algn="l"/>
                <a:tab pos="3595743" algn="l"/>
                <a:tab pos="3922735" algn="l"/>
                <a:tab pos="4249725" algn="l"/>
                <a:tab pos="4576716" algn="l"/>
                <a:tab pos="4903707" algn="l"/>
                <a:tab pos="5230697" algn="l"/>
                <a:tab pos="5556532" algn="l"/>
                <a:tab pos="5883523" algn="l"/>
                <a:tab pos="6210514" algn="l"/>
                <a:tab pos="6537504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325835" algn="l"/>
                <a:tab pos="652827" algn="l"/>
                <a:tab pos="979817" algn="l"/>
                <a:tab pos="1306808" algn="l"/>
                <a:tab pos="1633798" algn="l"/>
                <a:tab pos="1960789" algn="l"/>
                <a:tab pos="2287780" algn="l"/>
                <a:tab pos="2614771" algn="l"/>
                <a:tab pos="2941761" algn="l"/>
                <a:tab pos="3268753" algn="l"/>
                <a:tab pos="3595743" algn="l"/>
                <a:tab pos="3922735" algn="l"/>
                <a:tab pos="4249725" algn="l"/>
                <a:tab pos="4576716" algn="l"/>
                <a:tab pos="4903707" algn="l"/>
                <a:tab pos="5230697" algn="l"/>
                <a:tab pos="5556532" algn="l"/>
                <a:tab pos="5883523" algn="l"/>
                <a:tab pos="6210514" algn="l"/>
                <a:tab pos="6537504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325835" algn="l"/>
                <a:tab pos="652827" algn="l"/>
                <a:tab pos="979817" algn="l"/>
                <a:tab pos="1306808" algn="l"/>
                <a:tab pos="1633798" algn="l"/>
                <a:tab pos="1960789" algn="l"/>
                <a:tab pos="2287780" algn="l"/>
                <a:tab pos="2614771" algn="l"/>
                <a:tab pos="2941761" algn="l"/>
                <a:tab pos="3268753" algn="l"/>
                <a:tab pos="3595743" algn="l"/>
                <a:tab pos="3922735" algn="l"/>
                <a:tab pos="4249725" algn="l"/>
                <a:tab pos="4576716" algn="l"/>
                <a:tab pos="4903707" algn="l"/>
                <a:tab pos="5230697" algn="l"/>
                <a:tab pos="5556532" algn="l"/>
                <a:tab pos="5883523" algn="l"/>
                <a:tab pos="6210514" algn="l"/>
                <a:tab pos="6537504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30224" indent="-166384" defTabSz="3269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25835" algn="l"/>
                <a:tab pos="652827" algn="l"/>
                <a:tab pos="979817" algn="l"/>
                <a:tab pos="1306808" algn="l"/>
                <a:tab pos="1633798" algn="l"/>
                <a:tab pos="1960789" algn="l"/>
                <a:tab pos="2287780" algn="l"/>
                <a:tab pos="2614771" algn="l"/>
                <a:tab pos="2941761" algn="l"/>
                <a:tab pos="3268753" algn="l"/>
                <a:tab pos="3595743" algn="l"/>
                <a:tab pos="3922735" algn="l"/>
                <a:tab pos="4249725" algn="l"/>
                <a:tab pos="4576716" algn="l"/>
                <a:tab pos="4903707" algn="l"/>
                <a:tab pos="5230697" algn="l"/>
                <a:tab pos="5556532" algn="l"/>
                <a:tab pos="5883523" algn="l"/>
                <a:tab pos="6210514" algn="l"/>
                <a:tab pos="6537504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162992" indent="-166384" defTabSz="3269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25835" algn="l"/>
                <a:tab pos="652827" algn="l"/>
                <a:tab pos="979817" algn="l"/>
                <a:tab pos="1306808" algn="l"/>
                <a:tab pos="1633798" algn="l"/>
                <a:tab pos="1960789" algn="l"/>
                <a:tab pos="2287780" algn="l"/>
                <a:tab pos="2614771" algn="l"/>
                <a:tab pos="2941761" algn="l"/>
                <a:tab pos="3268753" algn="l"/>
                <a:tab pos="3595743" algn="l"/>
                <a:tab pos="3922735" algn="l"/>
                <a:tab pos="4249725" algn="l"/>
                <a:tab pos="4576716" algn="l"/>
                <a:tab pos="4903707" algn="l"/>
                <a:tab pos="5230697" algn="l"/>
                <a:tab pos="5556532" algn="l"/>
                <a:tab pos="5883523" algn="l"/>
                <a:tab pos="6210514" algn="l"/>
                <a:tab pos="6537504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495760" indent="-166384" defTabSz="3269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25835" algn="l"/>
                <a:tab pos="652827" algn="l"/>
                <a:tab pos="979817" algn="l"/>
                <a:tab pos="1306808" algn="l"/>
                <a:tab pos="1633798" algn="l"/>
                <a:tab pos="1960789" algn="l"/>
                <a:tab pos="2287780" algn="l"/>
                <a:tab pos="2614771" algn="l"/>
                <a:tab pos="2941761" algn="l"/>
                <a:tab pos="3268753" algn="l"/>
                <a:tab pos="3595743" algn="l"/>
                <a:tab pos="3922735" algn="l"/>
                <a:tab pos="4249725" algn="l"/>
                <a:tab pos="4576716" algn="l"/>
                <a:tab pos="4903707" algn="l"/>
                <a:tab pos="5230697" algn="l"/>
                <a:tab pos="5556532" algn="l"/>
                <a:tab pos="5883523" algn="l"/>
                <a:tab pos="6210514" algn="l"/>
                <a:tab pos="6537504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828528" indent="-166384" defTabSz="326992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25835" algn="l"/>
                <a:tab pos="652827" algn="l"/>
                <a:tab pos="979817" algn="l"/>
                <a:tab pos="1306808" algn="l"/>
                <a:tab pos="1633798" algn="l"/>
                <a:tab pos="1960789" algn="l"/>
                <a:tab pos="2287780" algn="l"/>
                <a:tab pos="2614771" algn="l"/>
                <a:tab pos="2941761" algn="l"/>
                <a:tab pos="3268753" algn="l"/>
                <a:tab pos="3595743" algn="l"/>
                <a:tab pos="3922735" algn="l"/>
                <a:tab pos="4249725" algn="l"/>
                <a:tab pos="4576716" algn="l"/>
                <a:tab pos="4903707" algn="l"/>
                <a:tab pos="5230697" algn="l"/>
                <a:tab pos="5556532" algn="l"/>
                <a:tab pos="5883523" algn="l"/>
                <a:tab pos="6210514" algn="l"/>
                <a:tab pos="6537504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Jets from ALEPH archived data and comparison to CMS 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5466" y="6461669"/>
            <a:ext cx="2978545" cy="71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38" dirty="0">
                <a:solidFill>
                  <a:srgbClr val="FFFFFF"/>
                </a:solidFill>
              </a:rPr>
              <a:t>55 </a:t>
            </a:r>
            <a:r>
              <a:rPr lang="en-US" altLang="zh-TW" sz="2038" dirty="0">
                <a:solidFill>
                  <a:srgbClr val="FFFFFF"/>
                </a:solidFill>
              </a:rPr>
              <a:t>Charged </a:t>
            </a:r>
            <a:r>
              <a:rPr lang="en-US" sz="2038" dirty="0">
                <a:solidFill>
                  <a:srgbClr val="FFFFFF"/>
                </a:solidFill>
              </a:rPr>
              <a:t>Particles</a:t>
            </a:r>
          </a:p>
          <a:p>
            <a:pPr algn="ctr"/>
            <a:r>
              <a:rPr lang="en-US" sz="2038" dirty="0">
                <a:solidFill>
                  <a:srgbClr val="FFFFFF"/>
                </a:solidFill>
              </a:rPr>
              <a:t>Thrust T=0.71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4517" y="1330989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Highest multiplicity event in ALEPH LEP1 data</a:t>
            </a:r>
          </a:p>
          <a:p>
            <a:r>
              <a:rPr lang="en-US" sz="2000" dirty="0">
                <a:solidFill>
                  <a:schemeClr val="bg1"/>
                </a:solidFill>
              </a:rPr>
              <a:t>Collision Energy = 91 GeV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D4F00F-DD0A-4E10-97BB-D4FE862EAC04}"/>
              </a:ext>
            </a:extLst>
          </p:cNvPr>
          <p:cNvGrpSpPr/>
          <p:nvPr/>
        </p:nvGrpSpPr>
        <p:grpSpPr>
          <a:xfrm>
            <a:off x="2327251" y="2923457"/>
            <a:ext cx="2277104" cy="1335254"/>
            <a:chOff x="2004864" y="2656062"/>
            <a:chExt cx="5904656" cy="346238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EB16D0C-F7C0-4A91-8E2F-EC0AD8DA052D}"/>
                </a:ext>
              </a:extLst>
            </p:cNvPr>
            <p:cNvCxnSpPr/>
            <p:nvPr/>
          </p:nvCxnSpPr>
          <p:spPr>
            <a:xfrm flipV="1">
              <a:off x="2004864" y="4390256"/>
              <a:ext cx="1728192" cy="172819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98B4810-81FD-47AC-A49C-6ED3381260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04864" y="5182344"/>
              <a:ext cx="936104" cy="936104"/>
            </a:xfrm>
            <a:prstGeom prst="line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ACE0B4F-A181-454C-A817-19A3AA499F2A}"/>
                </a:ext>
              </a:extLst>
            </p:cNvPr>
            <p:cNvGrpSpPr/>
            <p:nvPr/>
          </p:nvGrpSpPr>
          <p:grpSpPr>
            <a:xfrm rot="16200000">
              <a:off x="2004864" y="2656062"/>
              <a:ext cx="1728192" cy="1728192"/>
              <a:chOff x="2157264" y="4542656"/>
              <a:chExt cx="1728192" cy="1728192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38AF327-67A7-42A3-A22D-ADD6D9068268}"/>
                  </a:ext>
                </a:extLst>
              </p:cNvPr>
              <p:cNvCxnSpPr/>
              <p:nvPr/>
            </p:nvCxnSpPr>
            <p:spPr>
              <a:xfrm flipV="1">
                <a:off x="2157264" y="4542656"/>
                <a:ext cx="1728192" cy="172819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D01CD2F5-C592-465B-AB8C-5729AA4931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57264" y="5334744"/>
                <a:ext cx="936104" cy="936104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E978530-48B1-421C-B480-2D9324C3F008}"/>
                </a:ext>
              </a:extLst>
            </p:cNvPr>
            <p:cNvGrpSpPr/>
            <p:nvPr/>
          </p:nvGrpSpPr>
          <p:grpSpPr>
            <a:xfrm rot="10800000">
              <a:off x="6181328" y="2656062"/>
              <a:ext cx="1728192" cy="1728192"/>
              <a:chOff x="2157264" y="4542656"/>
              <a:chExt cx="1728192" cy="172819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5C9D5DB-61A2-4D49-A86B-134C0C5020F3}"/>
                  </a:ext>
                </a:extLst>
              </p:cNvPr>
              <p:cNvCxnSpPr/>
              <p:nvPr/>
            </p:nvCxnSpPr>
            <p:spPr>
              <a:xfrm flipV="1">
                <a:off x="2157264" y="4542656"/>
                <a:ext cx="1728192" cy="172819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5672F6E-A344-41FB-9195-53B94A4941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57264" y="5334744"/>
                <a:ext cx="936104" cy="936104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D522795-D13F-42E2-9FB2-A6E532C4B037}"/>
                </a:ext>
              </a:extLst>
            </p:cNvPr>
            <p:cNvGrpSpPr/>
            <p:nvPr/>
          </p:nvGrpSpPr>
          <p:grpSpPr>
            <a:xfrm rot="5400000">
              <a:off x="6181328" y="4390256"/>
              <a:ext cx="1728192" cy="1728192"/>
              <a:chOff x="2157264" y="4542656"/>
              <a:chExt cx="1728192" cy="1728192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F2D7461-2480-4C14-A878-47C6CF29B5B2}"/>
                  </a:ext>
                </a:extLst>
              </p:cNvPr>
              <p:cNvCxnSpPr/>
              <p:nvPr/>
            </p:nvCxnSpPr>
            <p:spPr>
              <a:xfrm flipV="1">
                <a:off x="2157264" y="4542656"/>
                <a:ext cx="1728192" cy="172819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7A150E0-6B7F-4483-9DE7-54F336EF09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57264" y="5334744"/>
                <a:ext cx="936104" cy="936104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A836C6B-31DE-470C-B5AD-81E98DDE42C3}"/>
                    </a:ext>
                  </a:extLst>
                </p14:cNvPr>
                <p14:cNvContentPartPr/>
                <p14:nvPr/>
              </p14:nvContentPartPr>
              <p14:xfrm rot="10800000">
                <a:off x="3754587" y="4102224"/>
                <a:ext cx="2426738" cy="289466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A836C6B-31DE-470C-B5AD-81E98DDE42C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10800000">
                  <a:off x="3717267" y="4064994"/>
                  <a:ext cx="2499512" cy="362065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BB51AB-9399-4A00-AB28-5A90CBC4201B}"/>
                  </a:ext>
                </a:extLst>
              </p:cNvPr>
              <p:cNvSpPr txBox="1"/>
              <p:nvPr/>
            </p:nvSpPr>
            <p:spPr>
              <a:xfrm>
                <a:off x="3080392" y="3784576"/>
                <a:ext cx="9285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BB51AB-9399-4A00-AB28-5A90CBC42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392" y="3784576"/>
                <a:ext cx="928588" cy="461665"/>
              </a:xfrm>
              <a:prstGeom prst="rect">
                <a:avLst/>
              </a:prstGeom>
              <a:blipFill>
                <a:blip r:embed="rId6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15AC3A-F84B-4815-B45E-4DA2756F08CF}"/>
                  </a:ext>
                </a:extLst>
              </p:cNvPr>
              <p:cNvSpPr txBox="1"/>
              <p:nvPr/>
            </p:nvSpPr>
            <p:spPr>
              <a:xfrm>
                <a:off x="1868241" y="2518049"/>
                <a:ext cx="6146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B15AC3A-F84B-4815-B45E-4DA2756F0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241" y="2518049"/>
                <a:ext cx="6146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1581D76-0279-4C06-B5CD-BF61463FE25F}"/>
                  </a:ext>
                </a:extLst>
              </p:cNvPr>
              <p:cNvSpPr txBox="1"/>
              <p:nvPr/>
            </p:nvSpPr>
            <p:spPr>
              <a:xfrm>
                <a:off x="1868241" y="4174233"/>
                <a:ext cx="6146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1581D76-0279-4C06-B5CD-BF61463F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241" y="4174233"/>
                <a:ext cx="61465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646F3CD-60A2-49C1-9F14-A260B259FA9A}"/>
                  </a:ext>
                </a:extLst>
              </p:cNvPr>
              <p:cNvSpPr txBox="1"/>
              <p:nvPr/>
            </p:nvSpPr>
            <p:spPr>
              <a:xfrm>
                <a:off x="4592560" y="2488432"/>
                <a:ext cx="4440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646F3CD-60A2-49C1-9F14-A260B259F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560" y="2488432"/>
                <a:ext cx="444032" cy="461665"/>
              </a:xfrm>
              <a:prstGeom prst="rect">
                <a:avLst/>
              </a:prstGeom>
              <a:blipFill>
                <a:blip r:embed="rId9"/>
                <a:stretch>
                  <a:fillRect r="-5479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7FB7D3-C264-425F-972F-D1AD54287990}"/>
                  </a:ext>
                </a:extLst>
              </p:cNvPr>
              <p:cNvSpPr txBox="1"/>
              <p:nvPr/>
            </p:nvSpPr>
            <p:spPr>
              <a:xfrm>
                <a:off x="4580576" y="4144616"/>
                <a:ext cx="4440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7FB7D3-C264-425F-972F-D1AD54287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0576" y="4144616"/>
                <a:ext cx="444032" cy="461665"/>
              </a:xfrm>
              <a:prstGeom prst="rect">
                <a:avLst/>
              </a:prstGeom>
              <a:blipFill>
                <a:blip r:embed="rId10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CA4507EF-8DBC-4B66-8CB9-E8BB68A23B0E}"/>
              </a:ext>
            </a:extLst>
          </p:cNvPr>
          <p:cNvSpPr txBox="1"/>
          <p:nvPr/>
        </p:nvSpPr>
        <p:spPr>
          <a:xfrm>
            <a:off x="5600028" y="5896764"/>
            <a:ext cx="1007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+ YJL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6CDE4B-B7B1-4A4F-9072-04BA9480E536}"/>
              </a:ext>
            </a:extLst>
          </p:cNvPr>
          <p:cNvGrpSpPr/>
          <p:nvPr/>
        </p:nvGrpSpPr>
        <p:grpSpPr>
          <a:xfrm>
            <a:off x="88302" y="4799122"/>
            <a:ext cx="6912768" cy="1200382"/>
            <a:chOff x="68040" y="6046440"/>
            <a:chExt cx="6912768" cy="120038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9ED860D-459F-4AA2-AE0A-381B0EFF78C3}"/>
                </a:ext>
              </a:extLst>
            </p:cNvPr>
            <p:cNvGrpSpPr/>
            <p:nvPr/>
          </p:nvGrpSpPr>
          <p:grpSpPr>
            <a:xfrm>
              <a:off x="68040" y="6046440"/>
              <a:ext cx="4284716" cy="1068044"/>
              <a:chOff x="12857" y="5169798"/>
              <a:chExt cx="3796646" cy="946386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4D609C8C-CF40-4F54-8F2A-9D68D85DABE3}"/>
                  </a:ext>
                </a:extLst>
              </p:cNvPr>
              <p:cNvGrpSpPr/>
              <p:nvPr/>
            </p:nvGrpSpPr>
            <p:grpSpPr>
              <a:xfrm>
                <a:off x="39063" y="5169798"/>
                <a:ext cx="2209765" cy="729762"/>
                <a:chOff x="-1278860" y="5478667"/>
                <a:chExt cx="3662974" cy="1209675"/>
              </a:xfrm>
            </p:grpSpPr>
            <p:pic>
              <p:nvPicPr>
                <p:cNvPr id="53" name="Picture 23" descr="texture4">
                  <a:extLst>
                    <a:ext uri="{FF2B5EF4-FFF2-40B4-BE49-F238E27FC236}">
                      <a16:creationId xmlns:a16="http://schemas.microsoft.com/office/drawing/2014/main" id="{1A8793F9-28AB-4077-BA10-FEA152E0CB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3" y="5489779"/>
                  <a:ext cx="1139825" cy="1189038"/>
                </a:xfrm>
                <a:prstGeom prst="rect">
                  <a:avLst/>
                </a:prstGeom>
                <a:noFill/>
                <a:ln w="25400">
                  <a:noFill/>
                  <a:miter lim="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 r:embed="rId12"/>
                        <a:srcRect/>
                        <a:tile tx="0" ty="0" sx="100000" sy="100000" flip="none" algn="tl"/>
                      </a:blip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4" name="Picture 24" descr="texture4">
                  <a:extLst>
                    <a:ext uri="{FF2B5EF4-FFF2-40B4-BE49-F238E27FC236}">
                      <a16:creationId xmlns:a16="http://schemas.microsoft.com/office/drawing/2014/main" id="{62777BC0-D0B2-45D7-BA05-31FF04DAE0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965"/>
                <a:stretch/>
              </p:blipFill>
              <p:spPr bwMode="auto">
                <a:xfrm>
                  <a:off x="1263536" y="5478667"/>
                  <a:ext cx="1120578" cy="1200150"/>
                </a:xfrm>
                <a:prstGeom prst="rect">
                  <a:avLst/>
                </a:prstGeom>
                <a:noFill/>
                <a:ln w="25400">
                  <a:noFill/>
                  <a:miter lim="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 r:embed="rId12"/>
                        <a:srcRect/>
                        <a:tile tx="0" ty="0" sx="100000" sy="100000" flip="none" algn="tl"/>
                      </a:blip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5" name="Picture 1">
                  <a:extLst>
                    <a:ext uri="{FF2B5EF4-FFF2-40B4-BE49-F238E27FC236}">
                      <a16:creationId xmlns:a16="http://schemas.microsoft.com/office/drawing/2014/main" id="{6E10B7B5-5CA2-4DCA-B675-1B0D85632F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278860" y="5489779"/>
                  <a:ext cx="1198562" cy="11985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2683AB4-38A9-421F-B5F9-F46434C9A158}"/>
                  </a:ext>
                </a:extLst>
              </p:cNvPr>
              <p:cNvSpPr txBox="1"/>
              <p:nvPr/>
            </p:nvSpPr>
            <p:spPr>
              <a:xfrm>
                <a:off x="12857" y="5911645"/>
                <a:ext cx="866136" cy="2045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Anthony </a:t>
                </a:r>
                <a:r>
                  <a:rPr lang="en-US" sz="900" dirty="0" err="1">
                    <a:solidFill>
                      <a:schemeClr val="bg1"/>
                    </a:solidFill>
                  </a:rPr>
                  <a:t>Badea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258470F-E2C1-4595-A5C5-477CA89510BE}"/>
                  </a:ext>
                </a:extLst>
              </p:cNvPr>
              <p:cNvSpPr txBox="1"/>
              <p:nvPr/>
            </p:nvSpPr>
            <p:spPr>
              <a:xfrm>
                <a:off x="806985" y="5911640"/>
                <a:ext cx="866136" cy="2045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Austin Baty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08BE074-A8E8-4B5E-BDB7-68E967D10EE1}"/>
                  </a:ext>
                </a:extLst>
              </p:cNvPr>
              <p:cNvSpPr txBox="1"/>
              <p:nvPr/>
            </p:nvSpPr>
            <p:spPr>
              <a:xfrm>
                <a:off x="1525025" y="5911626"/>
                <a:ext cx="866136" cy="2045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Chris McGinn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C5D0A63-B639-43AF-97EE-693B36CF18AB}"/>
                  </a:ext>
                </a:extLst>
              </p:cNvPr>
              <p:cNvSpPr txBox="1"/>
              <p:nvPr/>
            </p:nvSpPr>
            <p:spPr>
              <a:xfrm>
                <a:off x="2943367" y="5911635"/>
                <a:ext cx="866136" cy="2045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Jesse Thaler</a:t>
                </a:r>
              </a:p>
            </p:txBody>
          </p:sp>
          <p:pic>
            <p:nvPicPr>
              <p:cNvPr id="51" name="Picture 34" descr="Zhaozhong Shi">
                <a:extLst>
                  <a:ext uri="{FF2B5EF4-FFF2-40B4-BE49-F238E27FC236}">
                    <a16:creationId xmlns:a16="http://schemas.microsoft.com/office/drawing/2014/main" id="{778B54B3-B89E-4306-AE15-69F39CADDD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619" y="5178824"/>
                <a:ext cx="621531" cy="723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C5C63A2-77E6-4634-B646-43969C3F3EAB}"/>
                  </a:ext>
                </a:extLst>
              </p:cNvPr>
              <p:cNvSpPr txBox="1"/>
              <p:nvPr/>
            </p:nvSpPr>
            <p:spPr>
              <a:xfrm>
                <a:off x="2204114" y="5911631"/>
                <a:ext cx="866136" cy="2045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Michael Peters</a:t>
                </a:r>
              </a:p>
            </p:txBody>
          </p:sp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E49DDF7-FB62-4DFF-A006-CE49321F6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82137" t="5447" r="1946" b="6114"/>
            <a:stretch/>
          </p:blipFill>
          <p:spPr>
            <a:xfrm>
              <a:off x="3452416" y="6054625"/>
              <a:ext cx="786398" cy="86499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20AF6D8-00F1-453D-BECF-CC3773AEC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80608" y="6082136"/>
              <a:ext cx="813735" cy="809968"/>
            </a:xfrm>
            <a:prstGeom prst="rect">
              <a:avLst/>
            </a:prstGeom>
            <a:ln>
              <a:noFill/>
            </a:ln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3BF8676-684C-48D4-9468-4038FACEC236}"/>
                </a:ext>
              </a:extLst>
            </p:cNvPr>
            <p:cNvSpPr txBox="1"/>
            <p:nvPr/>
          </p:nvSpPr>
          <p:spPr>
            <a:xfrm>
              <a:off x="5211240" y="6877490"/>
              <a:ext cx="977480" cy="2308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Paoti Chang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9DADE87-79F5-4E88-BD89-30D6DE9C3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49544" y="6079567"/>
              <a:ext cx="757582" cy="809968"/>
            </a:xfrm>
            <a:prstGeom prst="rect">
              <a:avLst/>
            </a:prstGeom>
            <a:ln>
              <a:noFill/>
            </a:ln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372583D-EAE9-4605-9610-4CE0BF27A61F}"/>
                </a:ext>
              </a:extLst>
            </p:cNvPr>
            <p:cNvSpPr txBox="1"/>
            <p:nvPr/>
          </p:nvSpPr>
          <p:spPr>
            <a:xfrm>
              <a:off x="6003328" y="6863497"/>
              <a:ext cx="977480" cy="2308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Tzu-An Sheng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607A0F7-4B87-4A4E-9BA9-E6C51A2AF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277224" y="6057549"/>
              <a:ext cx="853019" cy="840535"/>
            </a:xfrm>
            <a:prstGeom prst="rect">
              <a:avLst/>
            </a:prstGeom>
            <a:ln>
              <a:noFill/>
            </a:ln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9C13176-3442-4627-8701-EF625B9356B7}"/>
                </a:ext>
              </a:extLst>
            </p:cNvPr>
            <p:cNvSpPr txBox="1"/>
            <p:nvPr/>
          </p:nvSpPr>
          <p:spPr>
            <a:xfrm>
              <a:off x="4245253" y="6877490"/>
              <a:ext cx="9774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Gian Michele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dirty="0">
                  <a:solidFill>
                    <a:schemeClr val="bg1"/>
                  </a:solidFill>
                </a:rPr>
                <a:t>Innocenti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2F1F3BB-B08E-4EC0-8D71-0434ADF1D7B4}"/>
              </a:ext>
            </a:extLst>
          </p:cNvPr>
          <p:cNvSpPr/>
          <p:nvPr/>
        </p:nvSpPr>
        <p:spPr>
          <a:xfrm>
            <a:off x="144041" y="6550496"/>
            <a:ext cx="1857303" cy="46166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nn-NO" sz="1200" dirty="0">
                <a:solidFill>
                  <a:schemeClr val="bg1"/>
                </a:solidFill>
                <a:latin typeface="arial" panose="020B0604020202020204" pitchFamily="34" charset="0"/>
              </a:rPr>
              <a:t>arXiv: 1906.00489</a:t>
            </a:r>
            <a:br>
              <a:rPr lang="nn-NO" sz="12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nn-NO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PRL 123, 212002 (2019)</a:t>
            </a:r>
          </a:p>
        </p:txBody>
      </p:sp>
    </p:spTree>
    <p:extLst>
      <p:ext uri="{BB962C8B-B14F-4D97-AF65-F5344CB8AC3E}">
        <p14:creationId xmlns:p14="http://schemas.microsoft.com/office/powerpoint/2010/main" val="1823502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C070F17-C469-4885-94AE-7E8F09F42A0C}"/>
              </a:ext>
            </a:extLst>
          </p:cNvPr>
          <p:cNvGrpSpPr/>
          <p:nvPr/>
        </p:nvGrpSpPr>
        <p:grpSpPr>
          <a:xfrm>
            <a:off x="847507" y="897894"/>
            <a:ext cx="11821933" cy="2691541"/>
            <a:chOff x="1960606" y="1005881"/>
            <a:chExt cx="9456107" cy="215290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4EDB57D-E8D0-4BC6-9EAD-2DF2955F3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0606" y="1090878"/>
              <a:ext cx="2355906" cy="200323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4EB9E4E-0B16-4C22-AB54-32B5494D4D19}"/>
                </a:ext>
              </a:extLst>
            </p:cNvPr>
            <p:cNvGrpSpPr/>
            <p:nvPr/>
          </p:nvGrpSpPr>
          <p:grpSpPr>
            <a:xfrm>
              <a:off x="4577144" y="1005881"/>
              <a:ext cx="6839569" cy="2152905"/>
              <a:chOff x="729061" y="1005879"/>
              <a:chExt cx="8686799" cy="2820064"/>
            </a:xfrm>
          </p:grpSpPr>
          <p:grpSp>
            <p:nvGrpSpPr>
              <p:cNvPr id="7" name="组 6">
                <a:extLst>
                  <a:ext uri="{FF2B5EF4-FFF2-40B4-BE49-F238E27FC236}">
                    <a16:creationId xmlns:a16="http://schemas.microsoft.com/office/drawing/2014/main" id="{1F4130A9-779B-4595-880C-6BDF2541B49B}"/>
                  </a:ext>
                </a:extLst>
              </p:cNvPr>
              <p:cNvGrpSpPr/>
              <p:nvPr/>
            </p:nvGrpSpPr>
            <p:grpSpPr>
              <a:xfrm>
                <a:off x="729061" y="1005879"/>
                <a:ext cx="8686799" cy="2820064"/>
                <a:chOff x="349431" y="922484"/>
                <a:chExt cx="8686799" cy="2820064"/>
              </a:xfrm>
            </p:grpSpPr>
            <p:pic>
              <p:nvPicPr>
                <p:cNvPr id="11" name="图片 7">
                  <a:extLst>
                    <a:ext uri="{FF2B5EF4-FFF2-40B4-BE49-F238E27FC236}">
                      <a16:creationId xmlns:a16="http://schemas.microsoft.com/office/drawing/2014/main" id="{7A12D37E-59FF-48C8-8E8A-279ADFECF7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9431" y="922484"/>
                  <a:ext cx="8686799" cy="2820064"/>
                </a:xfrm>
                <a:prstGeom prst="rect">
                  <a:avLst/>
                </a:prstGeom>
              </p:spPr>
            </p:pic>
            <p:sp>
              <p:nvSpPr>
                <p:cNvPr id="12" name="椭圆 8">
                  <a:extLst>
                    <a:ext uri="{FF2B5EF4-FFF2-40B4-BE49-F238E27FC236}">
                      <a16:creationId xmlns:a16="http://schemas.microsoft.com/office/drawing/2014/main" id="{006E0E70-CBEF-4509-8467-74014A8C6398}"/>
                    </a:ext>
                  </a:extLst>
                </p:cNvPr>
                <p:cNvSpPr/>
                <p:nvPr/>
              </p:nvSpPr>
              <p:spPr>
                <a:xfrm>
                  <a:off x="2404005" y="2290728"/>
                  <a:ext cx="691716" cy="453609"/>
                </a:xfrm>
                <a:prstGeom prst="ellipse">
                  <a:avLst/>
                </a:prstGeom>
                <a:noFill/>
                <a:ln w="38100" cmpd="sng">
                  <a:solidFill>
                    <a:srgbClr val="F54DE1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2184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13" name="椭圆 9">
                  <a:extLst>
                    <a:ext uri="{FF2B5EF4-FFF2-40B4-BE49-F238E27FC236}">
                      <a16:creationId xmlns:a16="http://schemas.microsoft.com/office/drawing/2014/main" id="{96ACFE45-6531-44AA-8E83-46B4920D869E}"/>
                    </a:ext>
                  </a:extLst>
                </p:cNvPr>
                <p:cNvSpPr/>
                <p:nvPr/>
              </p:nvSpPr>
              <p:spPr>
                <a:xfrm>
                  <a:off x="5357296" y="2290728"/>
                  <a:ext cx="691716" cy="453609"/>
                </a:xfrm>
                <a:prstGeom prst="ellipse">
                  <a:avLst/>
                </a:prstGeom>
                <a:noFill/>
                <a:ln w="38100" cmpd="sng">
                  <a:solidFill>
                    <a:srgbClr val="F54DE1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2184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14" name="椭圆 10">
                  <a:extLst>
                    <a:ext uri="{FF2B5EF4-FFF2-40B4-BE49-F238E27FC236}">
                      <a16:creationId xmlns:a16="http://schemas.microsoft.com/office/drawing/2014/main" id="{197BD335-7A18-4580-9D2A-CADCBA99AD84}"/>
                    </a:ext>
                  </a:extLst>
                </p:cNvPr>
                <p:cNvSpPr/>
                <p:nvPr/>
              </p:nvSpPr>
              <p:spPr>
                <a:xfrm>
                  <a:off x="8260881" y="2290728"/>
                  <a:ext cx="691716" cy="453609"/>
                </a:xfrm>
                <a:prstGeom prst="ellipse">
                  <a:avLst/>
                </a:prstGeom>
                <a:noFill/>
                <a:ln w="38100" cmpd="sng">
                  <a:solidFill>
                    <a:srgbClr val="F54DE1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2184">
                    <a:solidFill>
                      <a:srgbClr val="7030A0"/>
                    </a:solidFill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23D453-E58C-4897-A78D-CA7CC4CD9379}"/>
                  </a:ext>
                </a:extLst>
              </p:cNvPr>
              <p:cNvSpPr txBox="1"/>
              <p:nvPr/>
            </p:nvSpPr>
            <p:spPr>
              <a:xfrm>
                <a:off x="2674955" y="1179926"/>
                <a:ext cx="670233" cy="561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84" b="1" dirty="0">
                    <a:solidFill>
                      <a:schemeClr val="accent5"/>
                    </a:solidFill>
                  </a:rPr>
                  <a:t>pp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EB48730-970E-4E6A-8EDB-CE9CB0C4A1A4}"/>
                  </a:ext>
                </a:extLst>
              </p:cNvPr>
              <p:cNvSpPr/>
              <p:nvPr/>
            </p:nvSpPr>
            <p:spPr>
              <a:xfrm>
                <a:off x="5534117" y="1237611"/>
                <a:ext cx="908437" cy="5612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184" b="1" dirty="0">
                    <a:solidFill>
                      <a:schemeClr val="accent6">
                        <a:lumMod val="75000"/>
                      </a:schemeClr>
                    </a:solidFill>
                  </a:rPr>
                  <a:t>pPb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08A28B1-53FD-4FB6-94A8-5E58E6987A9A}"/>
                  </a:ext>
                </a:extLst>
              </p:cNvPr>
              <p:cNvSpPr/>
              <p:nvPr/>
            </p:nvSpPr>
            <p:spPr>
              <a:xfrm>
                <a:off x="8096067" y="1291455"/>
                <a:ext cx="1146642" cy="5612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184" b="1" dirty="0"/>
                  <a:t>PbPb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14E1F65-F00A-4C84-B59B-61112EBE8BAF}"/>
                </a:ext>
              </a:extLst>
            </p:cNvPr>
            <p:cNvSpPr/>
            <p:nvPr/>
          </p:nvSpPr>
          <p:spPr>
            <a:xfrm>
              <a:off x="4449301" y="1032540"/>
              <a:ext cx="383527" cy="309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84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B19EE26-7147-482A-BF17-9AF238846629}"/>
                </a:ext>
              </a:extLst>
            </p:cNvPr>
            <p:cNvSpPr/>
            <p:nvPr/>
          </p:nvSpPr>
          <p:spPr>
            <a:xfrm>
              <a:off x="6750465" y="1032540"/>
              <a:ext cx="383527" cy="309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84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982DF89-5D40-4571-856F-4CFAA8413D6B}"/>
                </a:ext>
              </a:extLst>
            </p:cNvPr>
            <p:cNvSpPr/>
            <p:nvPr/>
          </p:nvSpPr>
          <p:spPr>
            <a:xfrm>
              <a:off x="9051629" y="1032540"/>
              <a:ext cx="383527" cy="309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84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2A942B9-B4B1-49CD-A0B2-F892D57FF81D}"/>
                </a:ext>
              </a:extLst>
            </p:cNvPr>
            <p:cNvSpPr txBox="1"/>
            <p:nvPr/>
          </p:nvSpPr>
          <p:spPr>
            <a:xfrm>
              <a:off x="3633003" y="1163373"/>
              <a:ext cx="9797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</a:rPr>
                <a:t>e</a:t>
              </a:r>
              <a:r>
                <a:rPr lang="en-US" sz="3600" b="1" baseline="30000" dirty="0" err="1">
                  <a:solidFill>
                    <a:srgbClr val="FF0000"/>
                  </a:solidFill>
                </a:rPr>
                <a:t>+</a:t>
              </a:r>
              <a:r>
                <a:rPr lang="en-US" sz="3600" b="1" dirty="0" err="1">
                  <a:solidFill>
                    <a:srgbClr val="FF0000"/>
                  </a:solidFill>
                </a:rPr>
                <a:t>e</a:t>
              </a:r>
              <a:r>
                <a:rPr lang="en-US" sz="3600" b="1" baseline="30000" dirty="0">
                  <a:solidFill>
                    <a:srgbClr val="FF0000"/>
                  </a:solidFill>
                </a:rPr>
                <a:t>-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319DC02-FC00-4588-95B9-D866A16D2970}"/>
                </a:ext>
              </a:extLst>
            </p:cNvPr>
            <p:cNvGrpSpPr/>
            <p:nvPr/>
          </p:nvGrpSpPr>
          <p:grpSpPr>
            <a:xfrm>
              <a:off x="2505723" y="1249464"/>
              <a:ext cx="829758" cy="237074"/>
              <a:chOff x="911096" y="4187880"/>
              <a:chExt cx="1008113" cy="288032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9C10520-CDEC-463B-AEAB-FA67DA768185}"/>
                  </a:ext>
                </a:extLst>
              </p:cNvPr>
              <p:cNvGrpSpPr/>
              <p:nvPr/>
            </p:nvGrpSpPr>
            <p:grpSpPr>
              <a:xfrm>
                <a:off x="911096" y="4187880"/>
                <a:ext cx="1008113" cy="288032"/>
                <a:chOff x="924743" y="4174232"/>
                <a:chExt cx="1008113" cy="288032"/>
              </a:xfrm>
            </p:grpSpPr>
            <p:pic>
              <p:nvPicPr>
                <p:cNvPr id="24" name="图片 7">
                  <a:extLst>
                    <a:ext uri="{FF2B5EF4-FFF2-40B4-BE49-F238E27FC236}">
                      <a16:creationId xmlns:a16="http://schemas.microsoft.com/office/drawing/2014/main" id="{5B86D921-F788-4E3C-A048-3BDDF87C81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894" t="11847" r="86594" b="77141"/>
                <a:stretch/>
              </p:blipFill>
              <p:spPr>
                <a:xfrm>
                  <a:off x="924743" y="4174232"/>
                  <a:ext cx="1008113" cy="288032"/>
                </a:xfrm>
                <a:prstGeom prst="rect">
                  <a:avLst/>
                </a:prstGeom>
              </p:spPr>
            </p:pic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E274559-F073-49D9-8C43-61E586F18CF7}"/>
                    </a:ext>
                  </a:extLst>
                </p:cNvPr>
                <p:cNvSpPr/>
                <p:nvPr/>
              </p:nvSpPr>
              <p:spPr>
                <a:xfrm>
                  <a:off x="1212776" y="4221855"/>
                  <a:ext cx="360040" cy="2404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</p:grp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C00AEC2-30ED-41E8-9EFB-BDE76B859B3E}"/>
                  </a:ext>
                </a:extLst>
              </p:cNvPr>
              <p:cNvSpPr/>
              <p:nvPr/>
            </p:nvSpPr>
            <p:spPr>
              <a:xfrm>
                <a:off x="1212776" y="4318248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550A9E8-3A08-4119-9679-65E223E725E0}"/>
                  </a:ext>
                </a:extLst>
              </p:cNvPr>
              <p:cNvSpPr/>
              <p:nvPr/>
            </p:nvSpPr>
            <p:spPr>
              <a:xfrm>
                <a:off x="1500808" y="4318248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</p:grpSp>
        <p:sp>
          <p:nvSpPr>
            <p:cNvPr id="37" name="椭圆 8">
              <a:extLst>
                <a:ext uri="{FF2B5EF4-FFF2-40B4-BE49-F238E27FC236}">
                  <a16:creationId xmlns:a16="http://schemas.microsoft.com/office/drawing/2014/main" id="{1FE8B006-8F6E-4527-8B1C-C059A6FAC45F}"/>
                </a:ext>
              </a:extLst>
            </p:cNvPr>
            <p:cNvSpPr/>
            <p:nvPr/>
          </p:nvSpPr>
          <p:spPr>
            <a:xfrm>
              <a:off x="3768921" y="2086000"/>
              <a:ext cx="544624" cy="346296"/>
            </a:xfrm>
            <a:prstGeom prst="ellipse">
              <a:avLst/>
            </a:prstGeom>
            <a:noFill/>
            <a:ln w="38100" cmpd="sng">
              <a:solidFill>
                <a:srgbClr val="F54DE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2184">
                <a:solidFill>
                  <a:srgbClr val="7030A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F27038-4D45-41AA-956C-FC9E9B50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Two-Particle Correlation Function from ALEPH </a:t>
            </a:r>
            <a:r>
              <a:rPr lang="en-US" sz="3600" dirty="0" err="1"/>
              <a:t>e</a:t>
            </a:r>
            <a:r>
              <a:rPr lang="en-US" sz="3600" baseline="30000" dirty="0" err="1"/>
              <a:t>+</a:t>
            </a:r>
            <a:r>
              <a:rPr lang="en-US" sz="3600" dirty="0" err="1"/>
              <a:t>e</a:t>
            </a:r>
            <a:r>
              <a:rPr lang="en-US" sz="3600" baseline="30000" dirty="0"/>
              <a:t>-</a:t>
            </a:r>
            <a:r>
              <a:rPr lang="en-US" sz="3600" dirty="0"/>
              <a:t> at 91 GeV</a:t>
            </a:r>
            <a:endParaRPr lang="en-US" sz="3600" baseline="30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C8887F-F881-4153-9D4F-9B8914AD6E0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4F18BE-8C25-4C45-93BF-70F214CF1EAB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28C674-5089-4F6F-9BB0-2C59CDD1AAA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91CD1A-D6F3-4115-8C0F-62504CDE6C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20" b="1700"/>
          <a:stretch/>
        </p:blipFill>
        <p:spPr>
          <a:xfrm>
            <a:off x="9141048" y="3598168"/>
            <a:ext cx="3793683" cy="367240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61BCC63-8A93-4B82-82CF-230E10DB8D08}"/>
              </a:ext>
            </a:extLst>
          </p:cNvPr>
          <p:cNvSpPr txBox="1"/>
          <p:nvPr/>
        </p:nvSpPr>
        <p:spPr>
          <a:xfrm>
            <a:off x="572096" y="4086542"/>
            <a:ext cx="83269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No sign of ridge signal </a:t>
            </a:r>
            <a:r>
              <a:rPr lang="en-US" sz="2800" dirty="0"/>
              <a:t>in electron-positron collisions up to ~ 55 charged particles per event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472C4"/>
                </a:solidFill>
              </a:rPr>
              <a:t>New reference to the collective behavior in small collision systems!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90EEEF-604F-491C-8378-6FAB0BA5A4C8}"/>
              </a:ext>
            </a:extLst>
          </p:cNvPr>
          <p:cNvSpPr/>
          <p:nvPr/>
        </p:nvSpPr>
        <p:spPr>
          <a:xfrm>
            <a:off x="6947321" y="6196310"/>
            <a:ext cx="2157115" cy="46166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nn-NO" sz="1200" dirty="0">
                <a:solidFill>
                  <a:srgbClr val="000000"/>
                </a:solidFill>
                <a:latin typeface="arial" panose="020B0604020202020204" pitchFamily="34" charset="0"/>
              </a:rPr>
              <a:t>arXiv: 1906.00489</a:t>
            </a:r>
            <a:br>
              <a:rPr lang="nn-NO" sz="12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nn-NO" sz="1200" dirty="0">
                <a:solidFill>
                  <a:srgbClr val="000000"/>
                </a:solidFill>
                <a:latin typeface="arial" panose="020B0604020202020204" pitchFamily="34" charset="0"/>
              </a:rPr>
              <a:t>PRL 123, 212002 (2019)</a:t>
            </a:r>
            <a:endParaRPr lang="en-US" sz="1200" dirty="0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DAEC162C-AB4E-4EB7-8AB4-4276EB3853A3}"/>
              </a:ext>
            </a:extLst>
          </p:cNvPr>
          <p:cNvSpPr/>
          <p:nvPr/>
        </p:nvSpPr>
        <p:spPr>
          <a:xfrm>
            <a:off x="10005144" y="5902424"/>
            <a:ext cx="531532" cy="37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44672D-8A2C-4B37-BFEA-ADAA7DA1ED1D}"/>
              </a:ext>
            </a:extLst>
          </p:cNvPr>
          <p:cNvGrpSpPr/>
          <p:nvPr/>
        </p:nvGrpSpPr>
        <p:grpSpPr>
          <a:xfrm>
            <a:off x="68040" y="6046440"/>
            <a:ext cx="4284716" cy="1068044"/>
            <a:chOff x="12857" y="5169798"/>
            <a:chExt cx="3796646" cy="9463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125C63E-48FA-4A42-BE5E-97FA24923416}"/>
                </a:ext>
              </a:extLst>
            </p:cNvPr>
            <p:cNvGrpSpPr/>
            <p:nvPr/>
          </p:nvGrpSpPr>
          <p:grpSpPr>
            <a:xfrm>
              <a:off x="39063" y="5169798"/>
              <a:ext cx="2209765" cy="729762"/>
              <a:chOff x="-1278860" y="5478667"/>
              <a:chExt cx="3662974" cy="1209675"/>
            </a:xfrm>
          </p:grpSpPr>
          <p:pic>
            <p:nvPicPr>
              <p:cNvPr id="49" name="Picture 23" descr="texture4">
                <a:extLst>
                  <a:ext uri="{FF2B5EF4-FFF2-40B4-BE49-F238E27FC236}">
                    <a16:creationId xmlns:a16="http://schemas.microsoft.com/office/drawing/2014/main" id="{EBFE517A-1DF1-4379-9CFE-B111196DA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3" y="5489779"/>
                <a:ext cx="1139825" cy="1189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FFFFFF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0" name="Picture 24" descr="texture4">
                <a:extLst>
                  <a:ext uri="{FF2B5EF4-FFF2-40B4-BE49-F238E27FC236}">
                    <a16:creationId xmlns:a16="http://schemas.microsoft.com/office/drawing/2014/main" id="{34E9D736-344D-4E36-895C-80EF403FEA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65"/>
              <a:stretch/>
            </p:blipFill>
            <p:spPr bwMode="auto">
              <a:xfrm>
                <a:off x="1263536" y="5478667"/>
                <a:ext cx="1120578" cy="1200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FFFFFF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" name="Picture 1">
                <a:extLst>
                  <a:ext uri="{FF2B5EF4-FFF2-40B4-BE49-F238E27FC236}">
                    <a16:creationId xmlns:a16="http://schemas.microsoft.com/office/drawing/2014/main" id="{F5528A70-F4F0-47FE-9737-B904994230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78860" y="5489779"/>
                <a:ext cx="1198562" cy="1198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72296D6-C66D-4951-B921-D7530C6F9640}"/>
                </a:ext>
              </a:extLst>
            </p:cNvPr>
            <p:cNvSpPr txBox="1"/>
            <p:nvPr/>
          </p:nvSpPr>
          <p:spPr>
            <a:xfrm>
              <a:off x="12857" y="5911645"/>
              <a:ext cx="866136" cy="204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Anthony </a:t>
              </a:r>
              <a:r>
                <a:rPr lang="en-US" sz="900" dirty="0" err="1"/>
                <a:t>Badea</a:t>
              </a:r>
              <a:endParaRPr lang="en-US" sz="9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6AD923B-F216-4BB4-8452-FDA31B8E18EF}"/>
                </a:ext>
              </a:extLst>
            </p:cNvPr>
            <p:cNvSpPr txBox="1"/>
            <p:nvPr/>
          </p:nvSpPr>
          <p:spPr>
            <a:xfrm>
              <a:off x="806985" y="5911640"/>
              <a:ext cx="866136" cy="204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Austin Baty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5BE96F4-3955-43D2-A836-BCEE814EAE73}"/>
                </a:ext>
              </a:extLst>
            </p:cNvPr>
            <p:cNvSpPr txBox="1"/>
            <p:nvPr/>
          </p:nvSpPr>
          <p:spPr>
            <a:xfrm>
              <a:off x="1525025" y="5911626"/>
              <a:ext cx="866136" cy="204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Chris McGinn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5BA846A-F8FD-44AA-B99B-F97B67C5DB96}"/>
                </a:ext>
              </a:extLst>
            </p:cNvPr>
            <p:cNvSpPr txBox="1"/>
            <p:nvPr/>
          </p:nvSpPr>
          <p:spPr>
            <a:xfrm>
              <a:off x="2943367" y="5911635"/>
              <a:ext cx="866136" cy="204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Jesse Thaler</a:t>
              </a:r>
            </a:p>
          </p:txBody>
        </p:sp>
        <p:pic>
          <p:nvPicPr>
            <p:cNvPr id="47" name="Picture 34" descr="Zhaozhong Shi">
              <a:extLst>
                <a:ext uri="{FF2B5EF4-FFF2-40B4-BE49-F238E27FC236}">
                  <a16:creationId xmlns:a16="http://schemas.microsoft.com/office/drawing/2014/main" id="{7630724F-E945-42B2-98A1-BC039CBEC1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6619" y="5178824"/>
              <a:ext cx="621531" cy="72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7C844C6-95A5-4A71-A412-2D2AEA4A825C}"/>
                </a:ext>
              </a:extLst>
            </p:cNvPr>
            <p:cNvSpPr txBox="1"/>
            <p:nvPr/>
          </p:nvSpPr>
          <p:spPr>
            <a:xfrm>
              <a:off x="2204114" y="5911631"/>
              <a:ext cx="866136" cy="204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Michael Peters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79D3976E-EAF6-4FB1-AF4B-3D6F038A0AD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2137" t="5447" r="1946" b="6114"/>
          <a:stretch/>
        </p:blipFill>
        <p:spPr>
          <a:xfrm>
            <a:off x="3452416" y="6054625"/>
            <a:ext cx="786398" cy="86499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A659FF2-FDB6-4B12-910B-7582A879B188}"/>
              </a:ext>
            </a:extLst>
          </p:cNvPr>
          <p:cNvSpPr txBox="1"/>
          <p:nvPr/>
        </p:nvSpPr>
        <p:spPr>
          <a:xfrm>
            <a:off x="6868416" y="6841177"/>
            <a:ext cx="1007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YJL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B7430DA-E287-4CC7-98FB-5142882554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0608" y="6082136"/>
            <a:ext cx="813735" cy="80996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539F418-0AA2-4522-9BE9-A2AACC6E1FB9}"/>
              </a:ext>
            </a:extLst>
          </p:cNvPr>
          <p:cNvSpPr txBox="1"/>
          <p:nvPr/>
        </p:nvSpPr>
        <p:spPr>
          <a:xfrm>
            <a:off x="5211240" y="6877490"/>
            <a:ext cx="977480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Paoti Chang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2F0D79D-E8B8-41B1-91AC-99E04CC326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49544" y="6079567"/>
            <a:ext cx="757582" cy="80996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6CBA132E-9A54-47F0-9585-E125229AC360}"/>
              </a:ext>
            </a:extLst>
          </p:cNvPr>
          <p:cNvSpPr txBox="1"/>
          <p:nvPr/>
        </p:nvSpPr>
        <p:spPr>
          <a:xfrm>
            <a:off x="6003328" y="6863497"/>
            <a:ext cx="977480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Tzu-An Sheng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3C07A53-41E3-4963-B9E9-F7DF2C26C2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77224" y="6057549"/>
            <a:ext cx="853019" cy="84053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2C4B4C4-DE0A-4484-A48A-645FDF8F1410}"/>
              </a:ext>
            </a:extLst>
          </p:cNvPr>
          <p:cNvSpPr txBox="1"/>
          <p:nvPr/>
        </p:nvSpPr>
        <p:spPr>
          <a:xfrm>
            <a:off x="4245253" y="6877490"/>
            <a:ext cx="97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Gian Michele</a:t>
            </a:r>
            <a:br>
              <a:rPr lang="en-US" sz="900" dirty="0"/>
            </a:br>
            <a:r>
              <a:rPr lang="en-US" sz="900" dirty="0"/>
              <a:t>Innocenti</a:t>
            </a:r>
          </a:p>
        </p:txBody>
      </p:sp>
    </p:spTree>
    <p:extLst>
      <p:ext uri="{BB962C8B-B14F-4D97-AF65-F5344CB8AC3E}">
        <p14:creationId xmlns:p14="http://schemas.microsoft.com/office/powerpoint/2010/main" val="3433354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8AEB4-9F16-427A-A866-C81DC1FD2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Unfolded Thrust Distribution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285C32-AA99-45A4-A65B-9A037BA3E29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1C072C-A11B-4377-9F3D-EC569C89BD7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380191-5203-43DC-A2F7-36DEDA941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2"/>
          <a:stretch/>
        </p:blipFill>
        <p:spPr>
          <a:xfrm>
            <a:off x="418172" y="789856"/>
            <a:ext cx="9514964" cy="4787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949C0-3848-4FA4-B57D-EA1388D7C6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470"/>
          <a:stretch/>
        </p:blipFill>
        <p:spPr>
          <a:xfrm>
            <a:off x="8550963" y="6025807"/>
            <a:ext cx="2230170" cy="1038067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F4631564-7ABB-49C1-B94B-5FCED67C6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729" y="6138628"/>
            <a:ext cx="816009" cy="81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419A97-0D53-45CF-987A-8039950605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137" t="5447" r="1946" b="6114"/>
          <a:stretch/>
        </p:blipFill>
        <p:spPr>
          <a:xfrm>
            <a:off x="10903674" y="6078859"/>
            <a:ext cx="859497" cy="9261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30FD54-BDBB-4360-A0B3-CE4616FEC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1226" y="933872"/>
            <a:ext cx="2848770" cy="102463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A28D3BD-041A-4C38-9DC9-91DE0BD177AF}"/>
              </a:ext>
            </a:extLst>
          </p:cNvPr>
          <p:cNvGrpSpPr/>
          <p:nvPr/>
        </p:nvGrpSpPr>
        <p:grpSpPr>
          <a:xfrm>
            <a:off x="10293176" y="2230017"/>
            <a:ext cx="3533562" cy="3456384"/>
            <a:chOff x="3253209" y="-113395"/>
            <a:chExt cx="7328001" cy="716794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77AFB02-2D5F-40C2-A102-822D9C14CD08}"/>
                </a:ext>
              </a:extLst>
            </p:cNvPr>
            <p:cNvGrpSpPr/>
            <p:nvPr/>
          </p:nvGrpSpPr>
          <p:grpSpPr>
            <a:xfrm>
              <a:off x="3992559" y="3886200"/>
              <a:ext cx="2628211" cy="2678004"/>
              <a:chOff x="1845564" y="3988814"/>
              <a:chExt cx="2628211" cy="2678004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E148C343-4F75-46C6-9844-AE7B3914EEBC}"/>
                  </a:ext>
                </a:extLst>
              </p:cNvPr>
              <p:cNvSpPr/>
              <p:nvPr/>
            </p:nvSpPr>
            <p:spPr>
              <a:xfrm rot="18112447">
                <a:off x="2875263" y="4818056"/>
                <a:ext cx="360362" cy="241975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45425EE-ABCA-493E-8C57-EFC3B24B93FD}"/>
                  </a:ext>
                </a:extLst>
              </p:cNvPr>
              <p:cNvCxnSpPr>
                <a:endCxn id="49" idx="0"/>
              </p:cNvCxnSpPr>
              <p:nvPr/>
            </p:nvCxnSpPr>
            <p:spPr>
              <a:xfrm flipH="1">
                <a:off x="2028002" y="3988814"/>
                <a:ext cx="2445773" cy="14002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7C776B-8A45-4AC7-9886-FFA5F443D1E6}"/>
                  </a:ext>
                </a:extLst>
              </p:cNvPr>
              <p:cNvCxnSpPr>
                <a:endCxn id="49" idx="4"/>
              </p:cNvCxnSpPr>
              <p:nvPr/>
            </p:nvCxnSpPr>
            <p:spPr>
              <a:xfrm flipH="1">
                <a:off x="4082886" y="3988814"/>
                <a:ext cx="390889" cy="26780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5A5C162-B121-4B95-9508-AFE5439165EC}"/>
                </a:ext>
              </a:extLst>
            </p:cNvPr>
            <p:cNvCxnSpPr/>
            <p:nvPr/>
          </p:nvCxnSpPr>
          <p:spPr>
            <a:xfrm flipH="1" flipV="1">
              <a:off x="4100189" y="3852865"/>
              <a:ext cx="2520580" cy="16499"/>
            </a:xfrm>
            <a:prstGeom prst="straightConnector1">
              <a:avLst/>
            </a:prstGeom>
            <a:ln w="38100">
              <a:solidFill>
                <a:schemeClr val="accent6"/>
              </a:solidFill>
              <a:prstDash val="lg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F41859DA-3AF1-4E92-B207-C167138D6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3209" y="3546367"/>
              <a:ext cx="1793236" cy="1059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2400" dirty="0">
                  <a:solidFill>
                    <a:schemeClr val="accent6">
                      <a:lumMod val="75000"/>
                    </a:schemeClr>
                  </a:solidFill>
                </a:rPr>
                <a:t>e</a:t>
              </a:r>
              <a:r>
                <a:rPr lang="en-US" altLang="en-US" sz="2400" baseline="30000" dirty="0">
                  <a:solidFill>
                    <a:schemeClr val="accent6">
                      <a:lumMod val="75000"/>
                    </a:schemeClr>
                  </a:solidFill>
                </a:rPr>
                <a:t>+</a:t>
              </a:r>
            </a:p>
          </p:txBody>
        </p:sp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8A6CF131-E013-4C94-9083-1A0848A81C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08410" y="3638697"/>
              <a:ext cx="1572800" cy="1059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2400" dirty="0">
                  <a:solidFill>
                    <a:schemeClr val="accent6">
                      <a:lumMod val="75000"/>
                    </a:schemeClr>
                  </a:solidFill>
                </a:rPr>
                <a:t>e</a:t>
              </a:r>
              <a:r>
                <a:rPr lang="en-US" altLang="en-US" sz="2400" baseline="30000" dirty="0">
                  <a:solidFill>
                    <a:schemeClr val="accent6">
                      <a:lumMod val="75000"/>
                    </a:schemeClr>
                  </a:solidFill>
                </a:rPr>
                <a:t>-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49B052F-5DE2-48F0-91E6-F626CADD59A8}"/>
                </a:ext>
              </a:extLst>
            </p:cNvPr>
            <p:cNvCxnSpPr/>
            <p:nvPr/>
          </p:nvCxnSpPr>
          <p:spPr>
            <a:xfrm flipH="1" flipV="1">
              <a:off x="6620469" y="3869364"/>
              <a:ext cx="2520580" cy="16499"/>
            </a:xfrm>
            <a:prstGeom prst="straightConnector1">
              <a:avLst/>
            </a:prstGeom>
            <a:ln w="38100">
              <a:solidFill>
                <a:schemeClr val="accent6"/>
              </a:solidFill>
              <a:prstDash val="lg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9F110D2-1295-405B-ACEE-D0568498DE5D}"/>
                </a:ext>
              </a:extLst>
            </p:cNvPr>
            <p:cNvGrpSpPr/>
            <p:nvPr/>
          </p:nvGrpSpPr>
          <p:grpSpPr>
            <a:xfrm rot="10800000">
              <a:off x="6620769" y="1208196"/>
              <a:ext cx="2628211" cy="2678004"/>
              <a:chOff x="1845564" y="3988814"/>
              <a:chExt cx="2628211" cy="267800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7246C29-77D4-4C78-993B-8F8351FC3408}"/>
                  </a:ext>
                </a:extLst>
              </p:cNvPr>
              <p:cNvSpPr/>
              <p:nvPr/>
            </p:nvSpPr>
            <p:spPr>
              <a:xfrm rot="18112447">
                <a:off x="2875263" y="4818056"/>
                <a:ext cx="360362" cy="241975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3F38BE0-1D0F-46EB-B365-F336FFEE4791}"/>
                  </a:ext>
                </a:extLst>
              </p:cNvPr>
              <p:cNvCxnSpPr>
                <a:endCxn id="46" idx="0"/>
              </p:cNvCxnSpPr>
              <p:nvPr/>
            </p:nvCxnSpPr>
            <p:spPr>
              <a:xfrm flipH="1">
                <a:off x="2028002" y="3988814"/>
                <a:ext cx="2445773" cy="14002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3DEC515-C3AC-437A-B15C-123E1FCCDD96}"/>
                  </a:ext>
                </a:extLst>
              </p:cNvPr>
              <p:cNvCxnSpPr>
                <a:endCxn id="46" idx="4"/>
              </p:cNvCxnSpPr>
              <p:nvPr/>
            </p:nvCxnSpPr>
            <p:spPr>
              <a:xfrm flipH="1">
                <a:off x="4082886" y="3988814"/>
                <a:ext cx="390889" cy="26780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4AED53D-FD42-490F-B6B6-2CCF30072C59}"/>
                </a:ext>
              </a:extLst>
            </p:cNvPr>
            <p:cNvCxnSpPr/>
            <p:nvPr/>
          </p:nvCxnSpPr>
          <p:spPr>
            <a:xfrm flipV="1">
              <a:off x="6631391" y="2013994"/>
              <a:ext cx="1212265" cy="18471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69B44A2-5D07-414B-99EC-0AE26074BB08}"/>
                </a:ext>
              </a:extLst>
            </p:cNvPr>
            <p:cNvCxnSpPr/>
            <p:nvPr/>
          </p:nvCxnSpPr>
          <p:spPr>
            <a:xfrm flipV="1">
              <a:off x="6631391" y="2806082"/>
              <a:ext cx="1249369" cy="10467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87BD593-983C-4721-A16B-AEF8824FC77C}"/>
                </a:ext>
              </a:extLst>
            </p:cNvPr>
            <p:cNvCxnSpPr/>
            <p:nvPr/>
          </p:nvCxnSpPr>
          <p:spPr>
            <a:xfrm flipV="1">
              <a:off x="6653536" y="1930782"/>
              <a:ext cx="620468" cy="19220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62D6B24-6CFE-451D-8F4F-A32D25DBB356}"/>
                </a:ext>
              </a:extLst>
            </p:cNvPr>
            <p:cNvCxnSpPr/>
            <p:nvPr/>
          </p:nvCxnSpPr>
          <p:spPr>
            <a:xfrm flipH="1">
              <a:off x="5836481" y="3895625"/>
              <a:ext cx="782100" cy="13389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6FE8304-2C98-40A3-AC5A-31424832AC82}"/>
                </a:ext>
              </a:extLst>
            </p:cNvPr>
            <p:cNvCxnSpPr/>
            <p:nvPr/>
          </p:nvCxnSpPr>
          <p:spPr>
            <a:xfrm flipH="1">
              <a:off x="5871760" y="3887036"/>
              <a:ext cx="724695" cy="5313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47F5808-39B5-4DD1-9580-BAA223AACF3C}"/>
                </a:ext>
              </a:extLst>
            </p:cNvPr>
            <p:cNvCxnSpPr/>
            <p:nvPr/>
          </p:nvCxnSpPr>
          <p:spPr>
            <a:xfrm flipH="1">
              <a:off x="6262421" y="3852524"/>
              <a:ext cx="391116" cy="13114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2D68FFF-0CB4-4CC5-9D0A-AA134A402EBF}"/>
                </a:ext>
              </a:extLst>
            </p:cNvPr>
            <p:cNvCxnSpPr/>
            <p:nvPr/>
          </p:nvCxnSpPr>
          <p:spPr>
            <a:xfrm flipH="1">
              <a:off x="5477028" y="3876585"/>
              <a:ext cx="1173078" cy="11489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442129F-DEAA-4F47-9AAD-F3FE5F395C28}"/>
                </a:ext>
              </a:extLst>
            </p:cNvPr>
            <p:cNvGrpSpPr/>
            <p:nvPr/>
          </p:nvGrpSpPr>
          <p:grpSpPr>
            <a:xfrm rot="1143517">
              <a:off x="5773336" y="2423834"/>
              <a:ext cx="1080119" cy="1296145"/>
              <a:chOff x="2796952" y="1437927"/>
              <a:chExt cx="1080119" cy="1296145"/>
            </a:xfrm>
          </p:grpSpPr>
          <p:cxnSp>
            <p:nvCxnSpPr>
              <p:cNvPr id="43" name="Curved Connector 66">
                <a:extLst>
                  <a:ext uri="{FF2B5EF4-FFF2-40B4-BE49-F238E27FC236}">
                    <a16:creationId xmlns:a16="http://schemas.microsoft.com/office/drawing/2014/main" id="{380DA445-95BC-4693-B334-C2CA8DE12A5A}"/>
                  </a:ext>
                </a:extLst>
              </p:cNvPr>
              <p:cNvCxnSpPr/>
              <p:nvPr/>
            </p:nvCxnSpPr>
            <p:spPr>
              <a:xfrm rot="16200000" flipH="1">
                <a:off x="2760947" y="1473932"/>
                <a:ext cx="432052" cy="360041"/>
              </a:xfrm>
              <a:prstGeom prst="curvedConnector3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urved Connector 68">
                <a:extLst>
                  <a:ext uri="{FF2B5EF4-FFF2-40B4-BE49-F238E27FC236}">
                    <a16:creationId xmlns:a16="http://schemas.microsoft.com/office/drawing/2014/main" id="{B3E80C4E-30E0-4D21-A18F-B7E82C2DC4E2}"/>
                  </a:ext>
                </a:extLst>
              </p:cNvPr>
              <p:cNvCxnSpPr/>
              <p:nvPr/>
            </p:nvCxnSpPr>
            <p:spPr>
              <a:xfrm rot="16200000" flipH="1">
                <a:off x="3120985" y="1905977"/>
                <a:ext cx="432052" cy="360041"/>
              </a:xfrm>
              <a:prstGeom prst="curvedConnector3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urved Connector 69">
                <a:extLst>
                  <a:ext uri="{FF2B5EF4-FFF2-40B4-BE49-F238E27FC236}">
                    <a16:creationId xmlns:a16="http://schemas.microsoft.com/office/drawing/2014/main" id="{44D0CF81-DCCC-4461-98F3-1AE218DED242}"/>
                  </a:ext>
                </a:extLst>
              </p:cNvPr>
              <p:cNvCxnSpPr/>
              <p:nvPr/>
            </p:nvCxnSpPr>
            <p:spPr>
              <a:xfrm rot="16200000" flipH="1">
                <a:off x="3481025" y="2338025"/>
                <a:ext cx="432052" cy="360041"/>
              </a:xfrm>
              <a:prstGeom prst="curvedConnector3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FD19577-4C4E-4A0E-A2F6-C900A5177DDF}"/>
                </a:ext>
              </a:extLst>
            </p:cNvPr>
            <p:cNvGrpSpPr/>
            <p:nvPr/>
          </p:nvGrpSpPr>
          <p:grpSpPr>
            <a:xfrm rot="8331712">
              <a:off x="6884124" y="3486012"/>
              <a:ext cx="834870" cy="1007781"/>
              <a:chOff x="2796952" y="1437927"/>
              <a:chExt cx="1080119" cy="1296145"/>
            </a:xfrm>
          </p:grpSpPr>
          <p:cxnSp>
            <p:nvCxnSpPr>
              <p:cNvPr id="40" name="Curved Connector 72">
                <a:extLst>
                  <a:ext uri="{FF2B5EF4-FFF2-40B4-BE49-F238E27FC236}">
                    <a16:creationId xmlns:a16="http://schemas.microsoft.com/office/drawing/2014/main" id="{A12404E5-5F1C-4233-8AA1-FE1651CE35C0}"/>
                  </a:ext>
                </a:extLst>
              </p:cNvPr>
              <p:cNvCxnSpPr/>
              <p:nvPr/>
            </p:nvCxnSpPr>
            <p:spPr>
              <a:xfrm rot="16200000" flipH="1">
                <a:off x="2760947" y="1473932"/>
                <a:ext cx="432052" cy="360041"/>
              </a:xfrm>
              <a:prstGeom prst="curvedConnector3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urved Connector 73">
                <a:extLst>
                  <a:ext uri="{FF2B5EF4-FFF2-40B4-BE49-F238E27FC236}">
                    <a16:creationId xmlns:a16="http://schemas.microsoft.com/office/drawing/2014/main" id="{F492BBD4-BD65-4932-878D-46BD7FDFE245}"/>
                  </a:ext>
                </a:extLst>
              </p:cNvPr>
              <p:cNvCxnSpPr/>
              <p:nvPr/>
            </p:nvCxnSpPr>
            <p:spPr>
              <a:xfrm rot="16200000" flipH="1">
                <a:off x="3120985" y="1905977"/>
                <a:ext cx="432052" cy="360041"/>
              </a:xfrm>
              <a:prstGeom prst="curvedConnector3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urved Connector 74">
                <a:extLst>
                  <a:ext uri="{FF2B5EF4-FFF2-40B4-BE49-F238E27FC236}">
                    <a16:creationId xmlns:a16="http://schemas.microsoft.com/office/drawing/2014/main" id="{550F8986-F7F1-414B-9FC3-20689B6FB4B2}"/>
                  </a:ext>
                </a:extLst>
              </p:cNvPr>
              <p:cNvCxnSpPr/>
              <p:nvPr/>
            </p:nvCxnSpPr>
            <p:spPr>
              <a:xfrm rot="16200000" flipH="1">
                <a:off x="3481025" y="2338025"/>
                <a:ext cx="432052" cy="360041"/>
              </a:xfrm>
              <a:prstGeom prst="curvedConnector3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5460F1D-16F4-45A0-9146-B3CCE42E391F}"/>
                </a:ext>
              </a:extLst>
            </p:cNvPr>
            <p:cNvGrpSpPr/>
            <p:nvPr/>
          </p:nvGrpSpPr>
          <p:grpSpPr>
            <a:xfrm rot="11716249">
              <a:off x="6525528" y="3995881"/>
              <a:ext cx="915464" cy="858693"/>
              <a:chOff x="2796952" y="1437927"/>
              <a:chExt cx="1080119" cy="1296145"/>
            </a:xfrm>
          </p:grpSpPr>
          <p:cxnSp>
            <p:nvCxnSpPr>
              <p:cNvPr id="37" name="Curved Connector 76">
                <a:extLst>
                  <a:ext uri="{FF2B5EF4-FFF2-40B4-BE49-F238E27FC236}">
                    <a16:creationId xmlns:a16="http://schemas.microsoft.com/office/drawing/2014/main" id="{FDDE93F0-530B-49E5-BC45-8AE3728719D1}"/>
                  </a:ext>
                </a:extLst>
              </p:cNvPr>
              <p:cNvCxnSpPr/>
              <p:nvPr/>
            </p:nvCxnSpPr>
            <p:spPr>
              <a:xfrm rot="16200000" flipH="1">
                <a:off x="2760947" y="1473932"/>
                <a:ext cx="432052" cy="360041"/>
              </a:xfrm>
              <a:prstGeom prst="curvedConnector3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urved Connector 77">
                <a:extLst>
                  <a:ext uri="{FF2B5EF4-FFF2-40B4-BE49-F238E27FC236}">
                    <a16:creationId xmlns:a16="http://schemas.microsoft.com/office/drawing/2014/main" id="{FC8123A4-90F9-4746-B643-8AA9C6AF9FF8}"/>
                  </a:ext>
                </a:extLst>
              </p:cNvPr>
              <p:cNvCxnSpPr/>
              <p:nvPr/>
            </p:nvCxnSpPr>
            <p:spPr>
              <a:xfrm rot="16200000" flipH="1">
                <a:off x="3120985" y="1905977"/>
                <a:ext cx="432052" cy="360041"/>
              </a:xfrm>
              <a:prstGeom prst="curvedConnector3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urved Connector 78">
                <a:extLst>
                  <a:ext uri="{FF2B5EF4-FFF2-40B4-BE49-F238E27FC236}">
                    <a16:creationId xmlns:a16="http://schemas.microsoft.com/office/drawing/2014/main" id="{C6046DB2-287E-4ED4-8367-F3A148A9DAC5}"/>
                  </a:ext>
                </a:extLst>
              </p:cNvPr>
              <p:cNvCxnSpPr/>
              <p:nvPr/>
            </p:nvCxnSpPr>
            <p:spPr>
              <a:xfrm rot="16200000" flipH="1">
                <a:off x="3481025" y="2338025"/>
                <a:ext cx="432052" cy="360041"/>
              </a:xfrm>
              <a:prstGeom prst="curvedConnector3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8AA8F67-3074-4294-B7A6-7F925CC23C28}"/>
                </a:ext>
              </a:extLst>
            </p:cNvPr>
            <p:cNvGrpSpPr/>
            <p:nvPr/>
          </p:nvGrpSpPr>
          <p:grpSpPr>
            <a:xfrm rot="9669347">
              <a:off x="5551283" y="3070394"/>
              <a:ext cx="901983" cy="999128"/>
              <a:chOff x="2796952" y="1437927"/>
              <a:chExt cx="1080119" cy="1296145"/>
            </a:xfrm>
          </p:grpSpPr>
          <p:cxnSp>
            <p:nvCxnSpPr>
              <p:cNvPr id="34" name="Curved Connector 80">
                <a:extLst>
                  <a:ext uri="{FF2B5EF4-FFF2-40B4-BE49-F238E27FC236}">
                    <a16:creationId xmlns:a16="http://schemas.microsoft.com/office/drawing/2014/main" id="{6FBEA6E0-7F64-4392-80F5-690F5D9012B3}"/>
                  </a:ext>
                </a:extLst>
              </p:cNvPr>
              <p:cNvCxnSpPr/>
              <p:nvPr/>
            </p:nvCxnSpPr>
            <p:spPr>
              <a:xfrm rot="16200000" flipH="1">
                <a:off x="2760947" y="1473932"/>
                <a:ext cx="432052" cy="360041"/>
              </a:xfrm>
              <a:prstGeom prst="curvedConnector3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urved Connector 81">
                <a:extLst>
                  <a:ext uri="{FF2B5EF4-FFF2-40B4-BE49-F238E27FC236}">
                    <a16:creationId xmlns:a16="http://schemas.microsoft.com/office/drawing/2014/main" id="{6245E725-2FE1-4470-A057-7E8B24A03B0F}"/>
                  </a:ext>
                </a:extLst>
              </p:cNvPr>
              <p:cNvCxnSpPr/>
              <p:nvPr/>
            </p:nvCxnSpPr>
            <p:spPr>
              <a:xfrm rot="16200000" flipH="1">
                <a:off x="3120985" y="1905977"/>
                <a:ext cx="432052" cy="360041"/>
              </a:xfrm>
              <a:prstGeom prst="curvedConnector3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urved Connector 82">
                <a:extLst>
                  <a:ext uri="{FF2B5EF4-FFF2-40B4-BE49-F238E27FC236}">
                    <a16:creationId xmlns:a16="http://schemas.microsoft.com/office/drawing/2014/main" id="{A9531987-BEF8-4A74-B6CC-76D1001017E2}"/>
                  </a:ext>
                </a:extLst>
              </p:cNvPr>
              <p:cNvCxnSpPr/>
              <p:nvPr/>
            </p:nvCxnSpPr>
            <p:spPr>
              <a:xfrm rot="16200000" flipH="1">
                <a:off x="3481025" y="2338025"/>
                <a:ext cx="432052" cy="360041"/>
              </a:xfrm>
              <a:prstGeom prst="curvedConnector3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7A87220-788C-4C58-814C-5AE47CB8D9FC}"/>
                </a:ext>
              </a:extLst>
            </p:cNvPr>
            <p:cNvCxnSpPr/>
            <p:nvPr/>
          </p:nvCxnSpPr>
          <p:spPr>
            <a:xfrm flipH="1">
              <a:off x="5324626" y="3886200"/>
              <a:ext cx="1296145" cy="1800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186DE5F-9072-423B-A9D2-C7C8B3F2B9E4}"/>
                </a:ext>
              </a:extLst>
            </p:cNvPr>
            <p:cNvCxnSpPr/>
            <p:nvPr/>
          </p:nvCxnSpPr>
          <p:spPr>
            <a:xfrm flipV="1">
              <a:off x="4460528" y="1149897"/>
              <a:ext cx="3960440" cy="5904656"/>
            </a:xfrm>
            <a:prstGeom prst="line">
              <a:avLst/>
            </a:prstGeom>
            <a:ln w="38100">
              <a:solidFill>
                <a:srgbClr val="0000FF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8D25EC4-4B32-4A03-99F2-FFEDF9D23086}"/>
                    </a:ext>
                  </a:extLst>
                </p:cNvPr>
                <p:cNvSpPr txBox="1"/>
                <p:nvPr/>
              </p:nvSpPr>
              <p:spPr>
                <a:xfrm>
                  <a:off x="6165489" y="-113395"/>
                  <a:ext cx="3566678" cy="10596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0000FF"/>
                      </a:solidFill>
                    </a:rPr>
                    <a:t>Thrust</a:t>
                  </a:r>
                  <a:r>
                    <a:rPr lang="en-US" sz="1600" dirty="0">
                      <a:solidFill>
                        <a:srgbClr val="C00000"/>
                      </a:solidFill>
                    </a:rPr>
                    <a:t> </a:t>
                  </a:r>
                  <a:r>
                    <a:rPr lang="en-US" sz="1600" dirty="0">
                      <a:solidFill>
                        <a:srgbClr val="0000FF"/>
                      </a:solidFill>
                    </a:rPr>
                    <a:t>Axis  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a14:m>
                  <a:endParaRPr lang="en-US" sz="24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8D25EC4-4B32-4A03-99F2-FFEDF9D230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5489" y="-113395"/>
                  <a:ext cx="3566678" cy="1059628"/>
                </a:xfrm>
                <a:prstGeom prst="rect">
                  <a:avLst/>
                </a:prstGeom>
                <a:blipFill>
                  <a:blip r:embed="rId7"/>
                  <a:stretch>
                    <a:fillRect l="-2128" t="-1190" r="-12057" b="-11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18B47A44-5D70-4659-9B95-6F8144287140}"/>
              </a:ext>
            </a:extLst>
          </p:cNvPr>
          <p:cNvSpPr txBox="1"/>
          <p:nvPr/>
        </p:nvSpPr>
        <p:spPr>
          <a:xfrm>
            <a:off x="7556872" y="6966171"/>
            <a:ext cx="977480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Anthony </a:t>
            </a:r>
            <a:r>
              <a:rPr lang="en-US" sz="900" dirty="0" err="1"/>
              <a:t>Badea</a:t>
            </a:r>
            <a:endParaRPr lang="en-US" sz="9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35FBDA-7DFE-414D-8CE1-99FBD06B709D}"/>
              </a:ext>
            </a:extLst>
          </p:cNvPr>
          <p:cNvSpPr txBox="1"/>
          <p:nvPr/>
        </p:nvSpPr>
        <p:spPr>
          <a:xfrm>
            <a:off x="10908232" y="6962840"/>
            <a:ext cx="977480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Jesse Thaler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8DC1615-07AE-48E2-9734-F9E4CF585A31}"/>
              </a:ext>
            </a:extLst>
          </p:cNvPr>
          <p:cNvSpPr txBox="1"/>
          <p:nvPr/>
        </p:nvSpPr>
        <p:spPr>
          <a:xfrm>
            <a:off x="9789120" y="6967735"/>
            <a:ext cx="977480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Eric </a:t>
            </a:r>
            <a:r>
              <a:rPr lang="en-US" sz="900" dirty="0" err="1"/>
              <a:t>Metodiev</a:t>
            </a:r>
            <a:endParaRPr lang="en-US" sz="9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3C842CC-5D33-4887-BBBA-E2A770C9D67C}"/>
              </a:ext>
            </a:extLst>
          </p:cNvPr>
          <p:cNvSpPr txBox="1"/>
          <p:nvPr/>
        </p:nvSpPr>
        <p:spPr>
          <a:xfrm>
            <a:off x="8492976" y="6967735"/>
            <a:ext cx="12777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Patrick T. </a:t>
            </a:r>
            <a:r>
              <a:rPr lang="en-US" sz="900" dirty="0" err="1"/>
              <a:t>Komiske</a:t>
            </a:r>
            <a:r>
              <a:rPr lang="en-US" sz="900" dirty="0"/>
              <a:t> III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A48617-B331-4E67-99FE-B730AF83BCBE}"/>
              </a:ext>
            </a:extLst>
          </p:cNvPr>
          <p:cNvSpPr txBox="1"/>
          <p:nvPr/>
        </p:nvSpPr>
        <p:spPr>
          <a:xfrm>
            <a:off x="11907984" y="6967735"/>
            <a:ext cx="977480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Ben Nachman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E4E9F96-B638-4622-823A-008A72451FD1}"/>
              </a:ext>
            </a:extLst>
          </p:cNvPr>
          <p:cNvSpPr txBox="1"/>
          <p:nvPr/>
        </p:nvSpPr>
        <p:spPr>
          <a:xfrm>
            <a:off x="103143" y="5615760"/>
            <a:ext cx="7528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Unfolded results consistent with ALEPH publication in 2004</a:t>
            </a:r>
          </a:p>
          <a:p>
            <a:endParaRPr lang="en-US" sz="20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New differential measurement in the small </a:t>
            </a:r>
            <a:r>
              <a:rPr lang="en-US" sz="2000" b="1" dirty="0">
                <a:solidFill>
                  <a:schemeClr val="accent6"/>
                </a:solidFill>
              </a:rPr>
              <a:t>1-T</a:t>
            </a:r>
            <a:r>
              <a:rPr lang="en-US" sz="2000" dirty="0">
                <a:solidFill>
                  <a:schemeClr val="accent6"/>
                </a:solidFill>
              </a:rPr>
              <a:t> region </a:t>
            </a:r>
            <a:br>
              <a:rPr lang="en-US" sz="2000" dirty="0">
                <a:solidFill>
                  <a:schemeClr val="accent6"/>
                </a:solidFill>
              </a:rPr>
            </a:br>
            <a:r>
              <a:rPr lang="en-US" sz="2000" dirty="0">
                <a:solidFill>
                  <a:schemeClr val="accent6"/>
                </a:solidFill>
              </a:rPr>
              <a:t>(pencil-like event)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5AC48FD-1406-4EF7-A2B2-9F0DC01B7F3D}"/>
              </a:ext>
            </a:extLst>
          </p:cNvPr>
          <p:cNvSpPr txBox="1"/>
          <p:nvPr/>
        </p:nvSpPr>
        <p:spPr>
          <a:xfrm>
            <a:off x="12759743" y="6962799"/>
            <a:ext cx="1007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YJL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A84E725-C789-486C-AC4B-0D5EFD55C395}"/>
              </a:ext>
            </a:extLst>
          </p:cNvPr>
          <p:cNvSpPr/>
          <p:nvPr/>
        </p:nvSpPr>
        <p:spPr>
          <a:xfrm>
            <a:off x="4968226" y="6777553"/>
            <a:ext cx="1571711" cy="2769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n-NO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Paper in preparation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A14864C-442B-4F5D-9AED-91FBFBCD2C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79" r="18980"/>
          <a:stretch/>
        </p:blipFill>
        <p:spPr>
          <a:xfrm>
            <a:off x="11897056" y="5974432"/>
            <a:ext cx="914575" cy="10380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43C5C6-0A3A-4FBF-85C2-7843767E9F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56972" y="4768862"/>
            <a:ext cx="1292860" cy="1208313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7DC76D2B-36FA-4E32-9ADF-57BFD8907657}"/>
              </a:ext>
            </a:extLst>
          </p:cNvPr>
          <p:cNvSpPr/>
          <p:nvPr/>
        </p:nvSpPr>
        <p:spPr>
          <a:xfrm>
            <a:off x="7861062" y="5583087"/>
            <a:ext cx="2792154" cy="3693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OmniFold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algorithm: PRL 124, 182001</a:t>
            </a:r>
            <a:br>
              <a:rPr lang="en-US" sz="9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Andreassen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Komiske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Metodiev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, Nachman, Thaler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8A66AC1-8EAA-43F9-8D50-0BE7DAA85E50}"/>
              </a:ext>
            </a:extLst>
          </p:cNvPr>
          <p:cNvSpPr/>
          <p:nvPr/>
        </p:nvSpPr>
        <p:spPr>
          <a:xfrm>
            <a:off x="5785996" y="5974432"/>
            <a:ext cx="1338828" cy="24622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nn-NO" sz="1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EPJC 35 (2004) 456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1859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399E330-7E06-4BB6-9DFD-4C3C4ACF49C7}"/>
              </a:ext>
            </a:extLst>
          </p:cNvPr>
          <p:cNvSpPr txBox="1"/>
          <p:nvPr/>
        </p:nvSpPr>
        <p:spPr>
          <a:xfrm>
            <a:off x="68040" y="861864"/>
            <a:ext cx="576064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ALEPH archived data and MC from </a:t>
            </a:r>
            <a:r>
              <a:rPr lang="en-US" sz="2300" b="1" dirty="0"/>
              <a:t>1994 </a:t>
            </a:r>
            <a:r>
              <a:rPr lang="en-US" sz="2300" dirty="0"/>
              <a:t>is used for this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Identical hadronic Z</a:t>
            </a:r>
            <a:r>
              <a:rPr lang="en-US" sz="2300" baseline="30000" dirty="0"/>
              <a:t>0</a:t>
            </a:r>
            <a:r>
              <a:rPr lang="en-US" sz="2300" dirty="0"/>
              <a:t> decay selection as the correlation function paper and ALEPH QCD papers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Jets are reconstructed with an </a:t>
            </a:r>
            <a:r>
              <a:rPr lang="en-US" sz="2300" dirty="0">
                <a:solidFill>
                  <a:srgbClr val="8CBD6B"/>
                </a:solidFill>
              </a:rPr>
              <a:t>“</a:t>
            </a:r>
            <a:r>
              <a:rPr lang="en-US" sz="2300" dirty="0">
                <a:solidFill>
                  <a:schemeClr val="accent6"/>
                </a:solidFill>
              </a:rPr>
              <a:t>anti-</a:t>
            </a:r>
            <a:r>
              <a:rPr lang="en-US" sz="2300" dirty="0" err="1">
                <a:solidFill>
                  <a:schemeClr val="accent6"/>
                </a:solidFill>
              </a:rPr>
              <a:t>k</a:t>
            </a:r>
            <a:r>
              <a:rPr lang="en-US" sz="2300" baseline="-25000" dirty="0" err="1">
                <a:solidFill>
                  <a:schemeClr val="accent6"/>
                </a:solidFill>
              </a:rPr>
              <a:t>T</a:t>
            </a:r>
            <a:r>
              <a:rPr lang="en-US" sz="2300" dirty="0">
                <a:solidFill>
                  <a:schemeClr val="accent6"/>
                </a:solidFill>
              </a:rPr>
              <a:t>”</a:t>
            </a:r>
            <a:r>
              <a:rPr lang="en-US" sz="2300" baseline="-25000" dirty="0">
                <a:solidFill>
                  <a:schemeClr val="accent6"/>
                </a:solidFill>
              </a:rPr>
              <a:t> </a:t>
            </a:r>
            <a:r>
              <a:rPr lang="en-US" sz="2300" dirty="0">
                <a:solidFill>
                  <a:schemeClr val="accent6"/>
                </a:solidFill>
              </a:rPr>
              <a:t>algorithm</a:t>
            </a:r>
            <a:r>
              <a:rPr lang="en-US" sz="2300" dirty="0"/>
              <a:t> with </a:t>
            </a:r>
            <a:r>
              <a:rPr lang="en-US" sz="2300" b="1" dirty="0"/>
              <a:t>R</a:t>
            </a:r>
            <a:r>
              <a:rPr lang="en-US" sz="2300" b="1" baseline="-25000" dirty="0"/>
              <a:t>0</a:t>
            </a:r>
            <a:r>
              <a:rPr lang="en-US" sz="2300" b="1" dirty="0"/>
              <a:t>=0.4</a:t>
            </a:r>
            <a:r>
              <a:rPr lang="en-US" sz="2300" dirty="0"/>
              <a:t> using energy-flow objects identified with trackers,  calorimeters and muon chambers.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Note that the distance metric is defined by jet energy (E) and jet angle (</a:t>
            </a:r>
            <a:r>
              <a:rPr lang="el-GR" sz="2300" dirty="0"/>
              <a:t>θ</a:t>
            </a:r>
            <a:r>
              <a:rPr lang="en-US" sz="2300" dirty="0"/>
              <a:t>):</a:t>
            </a:r>
            <a:br>
              <a:rPr lang="en-US" sz="23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br>
              <a:rPr lang="en-US" sz="2300" dirty="0"/>
            </a:br>
            <a:r>
              <a:rPr lang="en-US" sz="2300" dirty="0"/>
              <a:t>where </a:t>
            </a:r>
            <a:r>
              <a:rPr lang="el-GR" sz="2300" dirty="0"/>
              <a:t>θ</a:t>
            </a:r>
            <a:r>
              <a:rPr lang="en-US" sz="2300" baseline="-25000" dirty="0" err="1"/>
              <a:t>ij</a:t>
            </a:r>
            <a:r>
              <a:rPr lang="en-US" sz="2300" dirty="0"/>
              <a:t> is the </a:t>
            </a:r>
            <a:r>
              <a:rPr lang="en-US" sz="2300" b="1" dirty="0"/>
              <a:t>actual opening angle</a:t>
            </a:r>
            <a:br>
              <a:rPr lang="en-US" sz="2300" b="1" dirty="0"/>
            </a:br>
            <a:r>
              <a:rPr lang="en-US" sz="2300" dirty="0"/>
              <a:t>between </a:t>
            </a:r>
            <a:r>
              <a:rPr lang="en-US" sz="2300" dirty="0" err="1"/>
              <a:t>i</a:t>
            </a:r>
            <a:r>
              <a:rPr lang="en-US" sz="2300" baseline="30000" dirty="0" err="1"/>
              <a:t>th</a:t>
            </a:r>
            <a:r>
              <a:rPr lang="en-US" sz="2300" dirty="0"/>
              <a:t> and </a:t>
            </a:r>
            <a:r>
              <a:rPr lang="en-US" sz="2300" dirty="0" err="1"/>
              <a:t>j</a:t>
            </a:r>
            <a:r>
              <a:rPr lang="en-US" sz="2300" baseline="30000" dirty="0" err="1"/>
              <a:t>th</a:t>
            </a:r>
            <a:r>
              <a:rPr lang="en-US" sz="2300" dirty="0"/>
              <a:t> </a:t>
            </a:r>
            <a:r>
              <a:rPr lang="en-US" sz="2300" dirty="0" err="1"/>
              <a:t>pseudojets</a:t>
            </a:r>
            <a:br>
              <a:rPr lang="en-US" sz="2300" b="1" dirty="0"/>
            </a:br>
            <a:r>
              <a:rPr lang="en-US" sz="2300" b="1" dirty="0"/>
              <a:t>    </a:t>
            </a:r>
          </a:p>
          <a:p>
            <a:endParaRPr lang="en-US" sz="23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235799-142C-432C-9882-07369E01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1"/>
          <a:stretch/>
        </p:blipFill>
        <p:spPr>
          <a:xfrm>
            <a:off x="967322" y="5519472"/>
            <a:ext cx="3432386" cy="9693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05AEA9-55D1-4B51-8C42-D147BEC89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Reconstruction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BEF4A1-34F4-4146-ADF0-3C184023786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3FB82F-188A-4F3F-A334-96A495F902A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rgbClr val="000000"/>
                </a:solidFill>
              </a:rPr>
              <a:t>Jets from ALEPH archived data and comparison to CMS 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5B7098-616D-45F4-95A8-32DDD0E01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72" y="943672"/>
            <a:ext cx="8060928" cy="5606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FEC06B-0E99-4884-B170-8F3B90C487D9}"/>
              </a:ext>
            </a:extLst>
          </p:cNvPr>
          <p:cNvSpPr txBox="1"/>
          <p:nvPr/>
        </p:nvSpPr>
        <p:spPr>
          <a:xfrm>
            <a:off x="7072975" y="654120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ALEPH Event Display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012D5D-4A1E-4D85-B20E-ABFF27E02801}"/>
              </a:ext>
            </a:extLst>
          </p:cNvPr>
          <p:cNvSpPr/>
          <p:nvPr/>
        </p:nvSpPr>
        <p:spPr>
          <a:xfrm>
            <a:off x="11359162" y="6800946"/>
            <a:ext cx="2390398" cy="415498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none">
            <a:spAutoFit/>
          </a:bodyPr>
          <a:lstStyle/>
          <a:p>
            <a:r>
              <a:rPr lang="nn-NO" sz="105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TPC paper: PRL 123, 212002 (2019)</a:t>
            </a:r>
          </a:p>
          <a:p>
            <a:r>
              <a:rPr lang="nn-NO" sz="105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QCD paper: EPJC 35 (2004) 456</a:t>
            </a:r>
            <a:endParaRPr lang="en-US" sz="105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25B9AB-B60F-4DD3-95C3-C720273C4B92}"/>
              </a:ext>
            </a:extLst>
          </p:cNvPr>
          <p:cNvSpPr/>
          <p:nvPr/>
        </p:nvSpPr>
        <p:spPr>
          <a:xfrm>
            <a:off x="8853016" y="6910536"/>
            <a:ext cx="1880643" cy="253916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none">
            <a:spAutoFit/>
          </a:bodyPr>
          <a:lstStyle/>
          <a:p>
            <a:r>
              <a:rPr lang="nn-NO" sz="105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Anti-k</a:t>
            </a:r>
            <a:r>
              <a:rPr lang="nn-NO" sz="1050" baseline="-25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T</a:t>
            </a:r>
            <a:r>
              <a:rPr lang="nn-NO" sz="105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:</a:t>
            </a:r>
            <a:r>
              <a:rPr lang="en-US" sz="1050" dirty="0">
                <a:hlinkClick r:id="rId4"/>
              </a:rPr>
              <a:t>JHEP 04 (2008) 063</a:t>
            </a:r>
            <a:endParaRPr lang="en-US" sz="1050" baseline="-25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055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CD88A-DC33-4820-AAA7-442EC21D3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Events at LEP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DCA3E-0412-46AC-A035-097823FA988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FAFCA32-E79B-49D5-A95D-2B1C2F2F5DAE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10BD3-5F2F-4B86-9BD2-3284A8D8F3C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Jets from ALEPH archived data and comparison to CMS results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049A9B-DF8B-48D5-A7A5-0D0DB4600306}"/>
              </a:ext>
            </a:extLst>
          </p:cNvPr>
          <p:cNvGrpSpPr/>
          <p:nvPr/>
        </p:nvGrpSpPr>
        <p:grpSpPr>
          <a:xfrm>
            <a:off x="428080" y="950924"/>
            <a:ext cx="12986575" cy="5095516"/>
            <a:chOff x="0" y="1149896"/>
            <a:chExt cx="13774695" cy="5404749"/>
          </a:xfrm>
        </p:grpSpPr>
        <p:pic>
          <p:nvPicPr>
            <p:cNvPr id="5" name="LEP1_1992_16124_2552">
              <a:hlinkClick r:id="" action="ppaction://media"/>
              <a:extLst>
                <a:ext uri="{FF2B5EF4-FFF2-40B4-BE49-F238E27FC236}">
                  <a16:creationId xmlns:a16="http://schemas.microsoft.com/office/drawing/2014/main" id="{553DD939-C2FB-4707-922A-4CDE96F618C1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0" y="1159075"/>
              <a:ext cx="6865895" cy="5395570"/>
            </a:xfrm>
            <a:prstGeom prst="rect">
              <a:avLst/>
            </a:prstGeom>
          </p:spPr>
        </p:pic>
        <p:pic>
          <p:nvPicPr>
            <p:cNvPr id="8" name="LEP1_1993_21655_4906 (1)">
              <a:hlinkClick r:id="" action="ppaction://media"/>
              <a:extLst>
                <a:ext uri="{FF2B5EF4-FFF2-40B4-BE49-F238E27FC236}">
                  <a16:creationId xmlns:a16="http://schemas.microsoft.com/office/drawing/2014/main" id="{9D9A777A-A1DE-4D10-826C-003A2BBDBF59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6908800" y="1149896"/>
              <a:ext cx="6865895" cy="539556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7738F41-F1A0-421D-83A6-E5BA5DF253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40" y="5854615"/>
            <a:ext cx="1192655" cy="141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8070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104335</TotalTime>
  <Words>3754</Words>
  <Application>Microsoft Office PowerPoint</Application>
  <PresentationFormat>Custom</PresentationFormat>
  <Paragraphs>666</Paragraphs>
  <Slides>46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DejaVu Sans</vt:lpstr>
      <vt:lpstr>Helvetica Light</vt:lpstr>
      <vt:lpstr>Microsoft YaHei</vt:lpstr>
      <vt:lpstr>ＭＳ Ｐゴシック</vt:lpstr>
      <vt:lpstr>新細明體</vt:lpstr>
      <vt:lpstr>宋体</vt:lpstr>
      <vt:lpstr>Arial</vt:lpstr>
      <vt:lpstr>Arial</vt:lpstr>
      <vt:lpstr>Arial Nova Light</vt:lpstr>
      <vt:lpstr>Calibri</vt:lpstr>
      <vt:lpstr>Cambria Math</vt:lpstr>
      <vt:lpstr>Times New Roman</vt:lpstr>
      <vt:lpstr>Wingdings</vt:lpstr>
      <vt:lpstr>Custom Design</vt:lpstr>
      <vt:lpstr>PowerPoint Presentation</vt:lpstr>
      <vt:lpstr>Motivation</vt:lpstr>
      <vt:lpstr>Jets in Electron-Positron Annihilation</vt:lpstr>
      <vt:lpstr>The ALEPH Detector</vt:lpstr>
      <vt:lpstr>High Multiplicity Event in e+e- Collisions</vt:lpstr>
      <vt:lpstr>Two-Particle Correlation Function from ALEPH e+e- at 91 GeV</vt:lpstr>
      <vt:lpstr>Unfolded Thrust Distribution</vt:lpstr>
      <vt:lpstr>Jet Reconstruction</vt:lpstr>
      <vt:lpstr>Jet Events at LEP</vt:lpstr>
      <vt:lpstr>Jet Analysis with Archived ALEPH data</vt:lpstr>
      <vt:lpstr>Systematic Uncertainties</vt:lpstr>
      <vt:lpstr>Inclusive Jet Spectrum vs. Generators</vt:lpstr>
      <vt:lpstr>Inclusive Jet Spectrum vs. NLO Calculation</vt:lpstr>
      <vt:lpstr>Leading Dijet Selection</vt:lpstr>
      <vt:lpstr>Leading Dijet Spectrum vs. Generators</vt:lpstr>
      <vt:lpstr>Leading Dijet Energy Spectrum</vt:lpstr>
      <vt:lpstr>Groomed Jet Substructure with Soft Drop</vt:lpstr>
      <vt:lpstr>Systematics: Jet Substructure</vt:lpstr>
      <vt:lpstr>Groomed Momentum Sharing ZG</vt:lpstr>
      <vt:lpstr>Groomed Momentum Sharing ZG</vt:lpstr>
      <vt:lpstr>Groomed Momentum Sharing ZG vs Jet E</vt:lpstr>
      <vt:lpstr>Groomed Jet Radius RG vs. Event Generators</vt:lpstr>
      <vt:lpstr>Groomed Jet Radius RG vs. Event Generators</vt:lpstr>
      <vt:lpstr>Jet Mass / Energy Ratio</vt:lpstr>
      <vt:lpstr>Groomed Jet Mass / Energy Ratio</vt:lpstr>
      <vt:lpstr>Groomed Jet Mass in e+e- and pp</vt:lpstr>
      <vt:lpstr>Groomed Jet Mass in e+e- and PbPb</vt:lpstr>
      <vt:lpstr>From e+e- to EIC</vt:lpstr>
      <vt:lpstr>Summary</vt:lpstr>
      <vt:lpstr>Acknowledgement</vt:lpstr>
      <vt:lpstr>Thank you!</vt:lpstr>
      <vt:lpstr>Backup Slides</vt:lpstr>
      <vt:lpstr>Z0 Hadronic Decay Event Selection</vt:lpstr>
      <vt:lpstr>Jet Energy Correction Steps</vt:lpstr>
      <vt:lpstr>MC Jet Energy Correction</vt:lpstr>
      <vt:lpstr>Data-based Calibration: Relative Plus/Minus Difference</vt:lpstr>
      <vt:lpstr>Data-based Calibration: Absolute Scale</vt:lpstr>
      <vt:lpstr>Jet Energy Resolution</vt:lpstr>
      <vt:lpstr>Unfolding</vt:lpstr>
      <vt:lpstr>High Multiplicity Event in e+e- Collisions</vt:lpstr>
      <vt:lpstr>Correlation Function vs. Generators</vt:lpstr>
      <vt:lpstr>Unfolding</vt:lpstr>
      <vt:lpstr>Response Matrix for ZG</vt:lpstr>
      <vt:lpstr>Response Matrix for RG</vt:lpstr>
      <vt:lpstr>Systematics: Leading Dijet Energy</vt:lpstr>
      <vt:lpstr>Summary of MJ studies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Yen-Jie Lee</dc:creator>
  <cp:lastModifiedBy>YJSurface7</cp:lastModifiedBy>
  <cp:revision>4446</cp:revision>
  <cp:lastPrinted>2015-09-28T00:57:44Z</cp:lastPrinted>
  <dcterms:created xsi:type="dcterms:W3CDTF">2011-05-07T22:08:09Z</dcterms:created>
  <dcterms:modified xsi:type="dcterms:W3CDTF">2022-06-30T11:27:04Z</dcterms:modified>
</cp:coreProperties>
</file>