
<file path=[Content_Types].xml><?xml version="1.0" encoding="utf-8"?>
<Types xmlns="http://schemas.openxmlformats.org/package/2006/content-types">
  <Default Extension="emf" ContentType="image/x-emf"/>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handoutMasterIdLst>
    <p:handoutMasterId r:id="rId19"/>
  </p:handoutMasterIdLst>
  <p:sldIdLst>
    <p:sldId id="315" r:id="rId2"/>
    <p:sldId id="969" r:id="rId3"/>
    <p:sldId id="970" r:id="rId4"/>
    <p:sldId id="971" r:id="rId5"/>
    <p:sldId id="972" r:id="rId6"/>
    <p:sldId id="973" r:id="rId7"/>
    <p:sldId id="974" r:id="rId8"/>
    <p:sldId id="975" r:id="rId9"/>
    <p:sldId id="976" r:id="rId10"/>
    <p:sldId id="977" r:id="rId11"/>
    <p:sldId id="978" r:id="rId12"/>
    <p:sldId id="979" r:id="rId13"/>
    <p:sldId id="980" r:id="rId14"/>
    <p:sldId id="981" r:id="rId15"/>
    <p:sldId id="983" r:id="rId16"/>
    <p:sldId id="982" r:id="rId17"/>
  </p:sldIdLst>
  <p:sldSz cx="9144000" cy="5143500" type="screen16x9"/>
  <p:notesSz cx="7102475" cy="9388475"/>
  <p:defaultTextStyle>
    <a:defPPr>
      <a:defRPr lang="en-US"/>
    </a:defPPr>
    <a:lvl1pPr algn="l" rtl="0" fontAlgn="base">
      <a:spcBef>
        <a:spcPct val="0"/>
      </a:spcBef>
      <a:spcAft>
        <a:spcPct val="0"/>
      </a:spcAft>
      <a:defRPr kern="1200">
        <a:solidFill>
          <a:schemeClr val="tx1"/>
        </a:solidFill>
        <a:latin typeface="Calibri" pitchFamily="34" charset="0"/>
        <a:ea typeface="MS PGothic" pitchFamily="34" charset="-128"/>
        <a:cs typeface="+mn-cs"/>
      </a:defRPr>
    </a:lvl1pPr>
    <a:lvl2pPr marL="457200" algn="l" rtl="0" fontAlgn="base">
      <a:spcBef>
        <a:spcPct val="0"/>
      </a:spcBef>
      <a:spcAft>
        <a:spcPct val="0"/>
      </a:spcAft>
      <a:defRPr kern="1200">
        <a:solidFill>
          <a:schemeClr val="tx1"/>
        </a:solidFill>
        <a:latin typeface="Calibri" pitchFamily="34" charset="0"/>
        <a:ea typeface="MS PGothic" pitchFamily="34" charset="-128"/>
        <a:cs typeface="+mn-cs"/>
      </a:defRPr>
    </a:lvl2pPr>
    <a:lvl3pPr marL="914400" algn="l" rtl="0" fontAlgn="base">
      <a:spcBef>
        <a:spcPct val="0"/>
      </a:spcBef>
      <a:spcAft>
        <a:spcPct val="0"/>
      </a:spcAft>
      <a:defRPr kern="1200">
        <a:solidFill>
          <a:schemeClr val="tx1"/>
        </a:solidFill>
        <a:latin typeface="Calibri" pitchFamily="34" charset="0"/>
        <a:ea typeface="MS PGothic" pitchFamily="34" charset="-128"/>
        <a:cs typeface="+mn-cs"/>
      </a:defRPr>
    </a:lvl3pPr>
    <a:lvl4pPr marL="1371600" algn="l" rtl="0" fontAlgn="base">
      <a:spcBef>
        <a:spcPct val="0"/>
      </a:spcBef>
      <a:spcAft>
        <a:spcPct val="0"/>
      </a:spcAft>
      <a:defRPr kern="1200">
        <a:solidFill>
          <a:schemeClr val="tx1"/>
        </a:solidFill>
        <a:latin typeface="Calibri" pitchFamily="34" charset="0"/>
        <a:ea typeface="MS PGothic" pitchFamily="34" charset="-128"/>
        <a:cs typeface="+mn-cs"/>
      </a:defRPr>
    </a:lvl4pPr>
    <a:lvl5pPr marL="1828800" algn="l" rtl="0" fontAlgn="base">
      <a:spcBef>
        <a:spcPct val="0"/>
      </a:spcBef>
      <a:spcAft>
        <a:spcPct val="0"/>
      </a:spcAft>
      <a:defRPr kern="1200">
        <a:solidFill>
          <a:schemeClr val="tx1"/>
        </a:solidFill>
        <a:latin typeface="Calibri" pitchFamily="34" charset="0"/>
        <a:ea typeface="MS PGothic" pitchFamily="34" charset="-128"/>
        <a:cs typeface="+mn-cs"/>
      </a:defRPr>
    </a:lvl5pPr>
    <a:lvl6pPr marL="2286000" algn="l" defTabSz="914400" rtl="0" eaLnBrk="1" latinLnBrk="0" hangingPunct="1">
      <a:defRPr kern="1200">
        <a:solidFill>
          <a:schemeClr val="tx1"/>
        </a:solidFill>
        <a:latin typeface="Calibri" pitchFamily="34" charset="0"/>
        <a:ea typeface="MS PGothic" pitchFamily="34" charset="-128"/>
        <a:cs typeface="+mn-cs"/>
      </a:defRPr>
    </a:lvl6pPr>
    <a:lvl7pPr marL="2743200" algn="l" defTabSz="914400" rtl="0" eaLnBrk="1" latinLnBrk="0" hangingPunct="1">
      <a:defRPr kern="1200">
        <a:solidFill>
          <a:schemeClr val="tx1"/>
        </a:solidFill>
        <a:latin typeface="Calibri" pitchFamily="34" charset="0"/>
        <a:ea typeface="MS PGothic" pitchFamily="34" charset="-128"/>
        <a:cs typeface="+mn-cs"/>
      </a:defRPr>
    </a:lvl7pPr>
    <a:lvl8pPr marL="3200400" algn="l" defTabSz="914400" rtl="0" eaLnBrk="1" latinLnBrk="0" hangingPunct="1">
      <a:defRPr kern="1200">
        <a:solidFill>
          <a:schemeClr val="tx1"/>
        </a:solidFill>
        <a:latin typeface="Calibri" pitchFamily="34" charset="0"/>
        <a:ea typeface="MS PGothic" pitchFamily="34" charset="-128"/>
        <a:cs typeface="+mn-cs"/>
      </a:defRPr>
    </a:lvl8pPr>
    <a:lvl9pPr marL="3657600" algn="l" defTabSz="914400" rtl="0" eaLnBrk="1" latinLnBrk="0" hangingPunct="1">
      <a:defRPr kern="1200">
        <a:solidFill>
          <a:schemeClr val="tx1"/>
        </a:solidFill>
        <a:latin typeface="Calibri" pitchFamily="34" charset="0"/>
        <a:ea typeface="MS PGothic" pitchFamily="34" charset="-128"/>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99FF"/>
    <a:srgbClr val="009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7" d="100"/>
          <a:sy n="107" d="100"/>
        </p:scale>
        <p:origin x="754" y="82"/>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8278" cy="468782"/>
          </a:xfrm>
          <a:prstGeom prst="rect">
            <a:avLst/>
          </a:prstGeom>
        </p:spPr>
        <p:txBody>
          <a:bodyPr vert="horz" lIns="92684" tIns="46342" rIns="92684" bIns="46342" rtlCol="0"/>
          <a:lstStyle>
            <a:lvl1pPr algn="l">
              <a:defRPr sz="1200">
                <a:latin typeface="Calibri" charset="0"/>
                <a:ea typeface="MS PGothic" charset="0"/>
                <a:cs typeface="MS PGothic" charset="0"/>
              </a:defRPr>
            </a:lvl1pPr>
          </a:lstStyle>
          <a:p>
            <a:pPr>
              <a:defRPr/>
            </a:pPr>
            <a:endParaRPr lang="en-US" dirty="0"/>
          </a:p>
        </p:txBody>
      </p:sp>
      <p:sp>
        <p:nvSpPr>
          <p:cNvPr id="3" name="Date Placeholder 2"/>
          <p:cNvSpPr>
            <a:spLocks noGrp="1"/>
          </p:cNvSpPr>
          <p:nvPr>
            <p:ph type="dt" sz="quarter" idx="1"/>
          </p:nvPr>
        </p:nvSpPr>
        <p:spPr>
          <a:xfrm>
            <a:off x="4022584" y="0"/>
            <a:ext cx="3078278" cy="468782"/>
          </a:xfrm>
          <a:prstGeom prst="rect">
            <a:avLst/>
          </a:prstGeom>
        </p:spPr>
        <p:txBody>
          <a:bodyPr vert="horz" wrap="square" lIns="92684" tIns="46342" rIns="92684" bIns="46342" numCol="1" anchor="t" anchorCtr="0" compatLnSpc="1">
            <a:prstTxWarp prst="textNoShape">
              <a:avLst/>
            </a:prstTxWarp>
          </a:bodyPr>
          <a:lstStyle>
            <a:lvl1pPr algn="r">
              <a:defRPr sz="1200"/>
            </a:lvl1pPr>
          </a:lstStyle>
          <a:p>
            <a:fld id="{E137DB6B-55ED-4249-BA1E-E948113C61F4}" type="datetimeFigureOut">
              <a:rPr lang="en-US" altLang="en-US"/>
              <a:pPr/>
              <a:t>1/24/2022</a:t>
            </a:fld>
            <a:endParaRPr lang="en-US" altLang="en-US" dirty="0"/>
          </a:p>
        </p:txBody>
      </p:sp>
      <p:sp>
        <p:nvSpPr>
          <p:cNvPr id="4" name="Footer Placeholder 3"/>
          <p:cNvSpPr>
            <a:spLocks noGrp="1"/>
          </p:cNvSpPr>
          <p:nvPr>
            <p:ph type="ftr" sz="quarter" idx="2"/>
          </p:nvPr>
        </p:nvSpPr>
        <p:spPr>
          <a:xfrm>
            <a:off x="0" y="8918088"/>
            <a:ext cx="3078278" cy="468782"/>
          </a:xfrm>
          <a:prstGeom prst="rect">
            <a:avLst/>
          </a:prstGeom>
        </p:spPr>
        <p:txBody>
          <a:bodyPr vert="horz" lIns="92684" tIns="46342" rIns="92684" bIns="46342" rtlCol="0" anchor="b"/>
          <a:lstStyle>
            <a:lvl1pPr algn="l">
              <a:defRPr sz="1200">
                <a:latin typeface="Calibri" charset="0"/>
                <a:ea typeface="MS PGothic" charset="0"/>
                <a:cs typeface="MS PGothic" charset="0"/>
              </a:defRPr>
            </a:lvl1pPr>
          </a:lstStyle>
          <a:p>
            <a:pPr>
              <a:defRPr/>
            </a:pPr>
            <a:endParaRPr lang="en-US" dirty="0"/>
          </a:p>
        </p:txBody>
      </p:sp>
      <p:sp>
        <p:nvSpPr>
          <p:cNvPr id="5" name="Slide Number Placeholder 4"/>
          <p:cNvSpPr>
            <a:spLocks noGrp="1"/>
          </p:cNvSpPr>
          <p:nvPr>
            <p:ph type="sldNum" sz="quarter" idx="3"/>
          </p:nvPr>
        </p:nvSpPr>
        <p:spPr>
          <a:xfrm>
            <a:off x="4022584" y="8918088"/>
            <a:ext cx="3078278" cy="468782"/>
          </a:xfrm>
          <a:prstGeom prst="rect">
            <a:avLst/>
          </a:prstGeom>
        </p:spPr>
        <p:txBody>
          <a:bodyPr vert="horz" wrap="square" lIns="92684" tIns="46342" rIns="92684" bIns="46342" numCol="1" anchor="b" anchorCtr="0" compatLnSpc="1">
            <a:prstTxWarp prst="textNoShape">
              <a:avLst/>
            </a:prstTxWarp>
          </a:bodyPr>
          <a:lstStyle>
            <a:lvl1pPr algn="r">
              <a:defRPr sz="1200"/>
            </a:lvl1pPr>
          </a:lstStyle>
          <a:p>
            <a:fld id="{9D366E04-6360-4839-8AA2-1749D5CA7F4C}" type="slidenum">
              <a:rPr lang="en-US" altLang="en-US"/>
              <a:pPr/>
              <a:t>‹#›</a:t>
            </a:fld>
            <a:endParaRPr lang="en-US" altLang="en-US" dirty="0"/>
          </a:p>
        </p:txBody>
      </p:sp>
    </p:spTree>
    <p:extLst>
      <p:ext uri="{BB962C8B-B14F-4D97-AF65-F5344CB8AC3E}">
        <p14:creationId xmlns:p14="http://schemas.microsoft.com/office/powerpoint/2010/main" val="386867467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8278" cy="468782"/>
          </a:xfrm>
          <a:prstGeom prst="rect">
            <a:avLst/>
          </a:prstGeom>
        </p:spPr>
        <p:txBody>
          <a:bodyPr vert="horz" lIns="94222" tIns="47111" rIns="94222" bIns="47111" rtlCol="0"/>
          <a:lstStyle>
            <a:lvl1pPr algn="l" fontAlgn="auto">
              <a:spcBef>
                <a:spcPts val="0"/>
              </a:spcBef>
              <a:spcAft>
                <a:spcPts val="0"/>
              </a:spcAft>
              <a:defRPr sz="1200">
                <a:latin typeface="+mn-lt"/>
                <a:ea typeface="+mn-ea"/>
                <a:cs typeface="+mn-cs"/>
              </a:defRPr>
            </a:lvl1pPr>
          </a:lstStyle>
          <a:p>
            <a:pPr>
              <a:defRPr/>
            </a:pPr>
            <a:endParaRPr lang="en-US" dirty="0"/>
          </a:p>
        </p:txBody>
      </p:sp>
      <p:sp>
        <p:nvSpPr>
          <p:cNvPr id="3" name="Date Placeholder 2"/>
          <p:cNvSpPr>
            <a:spLocks noGrp="1"/>
          </p:cNvSpPr>
          <p:nvPr>
            <p:ph type="dt" idx="1"/>
          </p:nvPr>
        </p:nvSpPr>
        <p:spPr>
          <a:xfrm>
            <a:off x="4022584" y="0"/>
            <a:ext cx="3078278" cy="468782"/>
          </a:xfrm>
          <a:prstGeom prst="rect">
            <a:avLst/>
          </a:prstGeom>
        </p:spPr>
        <p:txBody>
          <a:bodyPr vert="horz" wrap="square" lIns="94222" tIns="47111" rIns="94222" bIns="47111" numCol="1" anchor="t" anchorCtr="0" compatLnSpc="1">
            <a:prstTxWarp prst="textNoShape">
              <a:avLst/>
            </a:prstTxWarp>
          </a:bodyPr>
          <a:lstStyle>
            <a:lvl1pPr algn="r">
              <a:defRPr sz="1200"/>
            </a:lvl1pPr>
          </a:lstStyle>
          <a:p>
            <a:fld id="{CF8C9284-E3F8-4D87-B0A8-5DBDDC2FC668}" type="datetimeFigureOut">
              <a:rPr lang="en-US" altLang="en-US"/>
              <a:pPr/>
              <a:t>1/24/2022</a:t>
            </a:fld>
            <a:endParaRPr lang="en-US" altLang="en-US" dirty="0"/>
          </a:p>
        </p:txBody>
      </p:sp>
      <p:sp>
        <p:nvSpPr>
          <p:cNvPr id="4" name="Slide Image Placeholder 3"/>
          <p:cNvSpPr>
            <a:spLocks noGrp="1" noRot="1" noChangeAspect="1"/>
          </p:cNvSpPr>
          <p:nvPr>
            <p:ph type="sldImg" idx="2"/>
          </p:nvPr>
        </p:nvSpPr>
        <p:spPr>
          <a:xfrm>
            <a:off x="420688" y="704850"/>
            <a:ext cx="6261100" cy="3521075"/>
          </a:xfrm>
          <a:prstGeom prst="rect">
            <a:avLst/>
          </a:prstGeom>
          <a:noFill/>
          <a:ln w="12700">
            <a:solidFill>
              <a:prstClr val="black"/>
            </a:solidFill>
          </a:ln>
        </p:spPr>
        <p:txBody>
          <a:bodyPr vert="horz" lIns="94222" tIns="47111" rIns="94222" bIns="47111" rtlCol="0" anchor="ctr"/>
          <a:lstStyle/>
          <a:p>
            <a:pPr lvl="0"/>
            <a:endParaRPr lang="en-US" noProof="0" dirty="0"/>
          </a:p>
        </p:txBody>
      </p:sp>
      <p:sp>
        <p:nvSpPr>
          <p:cNvPr id="5" name="Notes Placeholder 4"/>
          <p:cNvSpPr>
            <a:spLocks noGrp="1"/>
          </p:cNvSpPr>
          <p:nvPr>
            <p:ph type="body" sz="quarter" idx="3"/>
          </p:nvPr>
        </p:nvSpPr>
        <p:spPr>
          <a:xfrm>
            <a:off x="710248" y="4459847"/>
            <a:ext cx="5681980" cy="4223851"/>
          </a:xfrm>
          <a:prstGeom prst="rect">
            <a:avLst/>
          </a:prstGeom>
        </p:spPr>
        <p:txBody>
          <a:bodyPr vert="horz" lIns="94222" tIns="47111" rIns="94222" bIns="47111"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918088"/>
            <a:ext cx="3078278" cy="468782"/>
          </a:xfrm>
          <a:prstGeom prst="rect">
            <a:avLst/>
          </a:prstGeom>
        </p:spPr>
        <p:txBody>
          <a:bodyPr vert="horz" lIns="94222" tIns="47111" rIns="94222" bIns="47111" rtlCol="0" anchor="b"/>
          <a:lstStyle>
            <a:lvl1pPr algn="l" fontAlgn="auto">
              <a:spcBef>
                <a:spcPts val="0"/>
              </a:spcBef>
              <a:spcAft>
                <a:spcPts val="0"/>
              </a:spcAft>
              <a:defRPr sz="1200">
                <a:latin typeface="+mn-lt"/>
                <a:ea typeface="+mn-ea"/>
                <a:cs typeface="+mn-cs"/>
              </a:defRPr>
            </a:lvl1pPr>
          </a:lstStyle>
          <a:p>
            <a:pPr>
              <a:defRPr/>
            </a:pPr>
            <a:endParaRPr lang="en-US" dirty="0"/>
          </a:p>
        </p:txBody>
      </p:sp>
      <p:sp>
        <p:nvSpPr>
          <p:cNvPr id="7" name="Slide Number Placeholder 6"/>
          <p:cNvSpPr>
            <a:spLocks noGrp="1"/>
          </p:cNvSpPr>
          <p:nvPr>
            <p:ph type="sldNum" sz="quarter" idx="5"/>
          </p:nvPr>
        </p:nvSpPr>
        <p:spPr>
          <a:xfrm>
            <a:off x="4022584" y="8918088"/>
            <a:ext cx="3078278" cy="468782"/>
          </a:xfrm>
          <a:prstGeom prst="rect">
            <a:avLst/>
          </a:prstGeom>
        </p:spPr>
        <p:txBody>
          <a:bodyPr vert="horz" wrap="square" lIns="94222" tIns="47111" rIns="94222" bIns="47111" numCol="1" anchor="b" anchorCtr="0" compatLnSpc="1">
            <a:prstTxWarp prst="textNoShape">
              <a:avLst/>
            </a:prstTxWarp>
          </a:bodyPr>
          <a:lstStyle>
            <a:lvl1pPr algn="r">
              <a:defRPr sz="1200"/>
            </a:lvl1pPr>
          </a:lstStyle>
          <a:p>
            <a:fld id="{E0B0354B-7771-4630-B454-53C09215E4B9}" type="slidenum">
              <a:rPr lang="en-US" altLang="en-US"/>
              <a:pPr/>
              <a:t>‹#›</a:t>
            </a:fld>
            <a:endParaRPr lang="en-US" altLang="en-US" dirty="0"/>
          </a:p>
        </p:txBody>
      </p:sp>
    </p:spTree>
    <p:extLst>
      <p:ext uri="{BB962C8B-B14F-4D97-AF65-F5344CB8AC3E}">
        <p14:creationId xmlns:p14="http://schemas.microsoft.com/office/powerpoint/2010/main" val="2146083981"/>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mn-lt"/>
        <a:ea typeface="MS PGothic" pitchFamily="34" charset="-128"/>
        <a:cs typeface="MS PGothic" charset="0"/>
      </a:defRPr>
    </a:lvl1pPr>
    <a:lvl2pPr marL="457200" algn="l" rtl="0" eaLnBrk="0" fontAlgn="base" hangingPunct="0">
      <a:spcBef>
        <a:spcPct val="30000"/>
      </a:spcBef>
      <a:spcAft>
        <a:spcPct val="0"/>
      </a:spcAft>
      <a:defRPr sz="1200" kern="1200">
        <a:solidFill>
          <a:schemeClr val="tx1"/>
        </a:solidFill>
        <a:latin typeface="+mn-lt"/>
        <a:ea typeface="MS PGothic" pitchFamily="34" charset="-128"/>
        <a:cs typeface="MS PGothic" charset="0"/>
      </a:defRPr>
    </a:lvl2pPr>
    <a:lvl3pPr marL="914400" algn="l" rtl="0" eaLnBrk="0" fontAlgn="base" hangingPunct="0">
      <a:spcBef>
        <a:spcPct val="30000"/>
      </a:spcBef>
      <a:spcAft>
        <a:spcPct val="0"/>
      </a:spcAft>
      <a:defRPr sz="1200" kern="1200">
        <a:solidFill>
          <a:schemeClr val="tx1"/>
        </a:solidFill>
        <a:latin typeface="+mn-lt"/>
        <a:ea typeface="MS PGothic" pitchFamily="34" charset="-128"/>
        <a:cs typeface="MS PGothic" charset="0"/>
      </a:defRPr>
    </a:lvl3pPr>
    <a:lvl4pPr marL="1371600" algn="l" rtl="0" eaLnBrk="0" fontAlgn="base" hangingPunct="0">
      <a:spcBef>
        <a:spcPct val="30000"/>
      </a:spcBef>
      <a:spcAft>
        <a:spcPct val="0"/>
      </a:spcAft>
      <a:defRPr sz="1200" kern="1200">
        <a:solidFill>
          <a:schemeClr val="tx1"/>
        </a:solidFill>
        <a:latin typeface="+mn-lt"/>
        <a:ea typeface="MS PGothic" pitchFamily="34" charset="-128"/>
        <a:cs typeface="MS PGothic" charset="0"/>
      </a:defRPr>
    </a:lvl4pPr>
    <a:lvl5pPr marL="1828800" algn="l" rtl="0" eaLnBrk="0" fontAlgn="base" hangingPunct="0">
      <a:spcBef>
        <a:spcPct val="30000"/>
      </a:spcBef>
      <a:spcAft>
        <a:spcPct val="0"/>
      </a:spcAft>
      <a:defRPr sz="1200" kern="1200">
        <a:solidFill>
          <a:schemeClr val="tx1"/>
        </a:solidFill>
        <a:latin typeface="+mn-lt"/>
        <a:ea typeface="MS PGothic" pitchFamily="34" charset="-128"/>
        <a:cs typeface="MS PGothic"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0B0354B-7771-4630-B454-53C09215E4B9}" type="slidenum">
              <a:rPr lang="en-US" altLang="en-US" smtClean="0"/>
              <a:pPr/>
              <a:t>15</a:t>
            </a:fld>
            <a:endParaRPr lang="en-US" altLang="en-US" dirty="0"/>
          </a:p>
        </p:txBody>
      </p:sp>
    </p:spTree>
    <p:extLst>
      <p:ext uri="{BB962C8B-B14F-4D97-AF65-F5344CB8AC3E}">
        <p14:creationId xmlns:p14="http://schemas.microsoft.com/office/powerpoint/2010/main" val="5684943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0B0354B-7771-4630-B454-53C09215E4B9}" type="slidenum">
              <a:rPr lang="en-US" altLang="en-US" smtClean="0"/>
              <a:pPr/>
              <a:t>16</a:t>
            </a:fld>
            <a:endParaRPr lang="en-US" altLang="en-US" dirty="0"/>
          </a:p>
        </p:txBody>
      </p:sp>
    </p:spTree>
    <p:extLst>
      <p:ext uri="{BB962C8B-B14F-4D97-AF65-F5344CB8AC3E}">
        <p14:creationId xmlns:p14="http://schemas.microsoft.com/office/powerpoint/2010/main" val="15844759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04800" y="571500"/>
            <a:ext cx="8686800" cy="1102519"/>
          </a:xfrm>
          <a:solidFill>
            <a:srgbClr val="3399FF"/>
          </a:solidFill>
        </p:spPr>
        <p:txBody>
          <a:bodyPr/>
          <a:lstStyle>
            <a:lvl1pPr algn="ctr">
              <a:defRPr b="1">
                <a:solidFill>
                  <a:schemeClr val="bg1"/>
                </a:solidFill>
              </a:defRPr>
            </a:lvl1p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sz="3200" b="1">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pPr>
              <a:defRPr/>
            </a:pPr>
            <a:r>
              <a:rPr lang="en-US" altLang="en-US"/>
              <a:t>January 27, 2022</a:t>
            </a:r>
            <a:endParaRPr lang="en-US" altLang="en-US" dirty="0"/>
          </a:p>
        </p:txBody>
      </p:sp>
      <p:sp>
        <p:nvSpPr>
          <p:cNvPr id="5" name="Footer Placeholder 4"/>
          <p:cNvSpPr>
            <a:spLocks noGrp="1"/>
          </p:cNvSpPr>
          <p:nvPr>
            <p:ph type="ftr" sz="quarter" idx="11"/>
          </p:nvPr>
        </p:nvSpPr>
        <p:spPr/>
        <p:txBody>
          <a:bodyPr/>
          <a:lstStyle>
            <a:lvl1pPr>
              <a:defRPr/>
            </a:lvl1pPr>
          </a:lstStyle>
          <a:p>
            <a:pPr>
              <a:defRPr/>
            </a:pPr>
            <a:r>
              <a:rPr lang="en-US"/>
              <a:t>sPHENIX PMG Meeting</a:t>
            </a:r>
            <a:endParaRPr lang="en-US" dirty="0"/>
          </a:p>
        </p:txBody>
      </p:sp>
      <p:sp>
        <p:nvSpPr>
          <p:cNvPr id="6" name="Slide Number Placeholder 5"/>
          <p:cNvSpPr>
            <a:spLocks noGrp="1"/>
          </p:cNvSpPr>
          <p:nvPr>
            <p:ph type="sldNum" sz="quarter" idx="12"/>
          </p:nvPr>
        </p:nvSpPr>
        <p:spPr/>
        <p:txBody>
          <a:bodyPr/>
          <a:lstStyle>
            <a:lvl1pPr>
              <a:defRPr/>
            </a:lvl1pPr>
          </a:lstStyle>
          <a:p>
            <a:fld id="{821615D7-3BC1-4233-BC99-0E8D4008AB52}" type="slidenum">
              <a:rPr lang="en-US" altLang="en-US"/>
              <a:pPr/>
              <a:t>‹#›</a:t>
            </a:fld>
            <a:endParaRPr lang="en-US" altLang="en-US" dirty="0"/>
          </a:p>
        </p:txBody>
      </p:sp>
    </p:spTree>
    <p:extLst>
      <p:ext uri="{BB962C8B-B14F-4D97-AF65-F5344CB8AC3E}">
        <p14:creationId xmlns:p14="http://schemas.microsoft.com/office/powerpoint/2010/main" val="22544820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r>
              <a:rPr lang="en-US" altLang="en-US"/>
              <a:t>January 27, 2022</a:t>
            </a:r>
            <a:endParaRPr lang="en-US" altLang="en-US" dirty="0"/>
          </a:p>
        </p:txBody>
      </p:sp>
      <p:sp>
        <p:nvSpPr>
          <p:cNvPr id="5" name="Footer Placeholder 4"/>
          <p:cNvSpPr>
            <a:spLocks noGrp="1"/>
          </p:cNvSpPr>
          <p:nvPr>
            <p:ph type="ftr" sz="quarter" idx="11"/>
          </p:nvPr>
        </p:nvSpPr>
        <p:spPr/>
        <p:txBody>
          <a:bodyPr/>
          <a:lstStyle>
            <a:lvl1pPr>
              <a:defRPr/>
            </a:lvl1pPr>
          </a:lstStyle>
          <a:p>
            <a:pPr>
              <a:defRPr/>
            </a:pPr>
            <a:r>
              <a:rPr lang="en-US"/>
              <a:t>sPHENIX PMG Meeting</a:t>
            </a:r>
            <a:endParaRPr lang="en-US" dirty="0"/>
          </a:p>
        </p:txBody>
      </p:sp>
      <p:sp>
        <p:nvSpPr>
          <p:cNvPr id="6" name="Slide Number Placeholder 5"/>
          <p:cNvSpPr>
            <a:spLocks noGrp="1"/>
          </p:cNvSpPr>
          <p:nvPr>
            <p:ph type="sldNum" sz="quarter" idx="12"/>
          </p:nvPr>
        </p:nvSpPr>
        <p:spPr/>
        <p:txBody>
          <a:bodyPr/>
          <a:lstStyle>
            <a:lvl1pPr>
              <a:defRPr/>
            </a:lvl1pPr>
          </a:lstStyle>
          <a:p>
            <a:fld id="{A9402D54-6124-4A07-84DF-DC258B2E3D64}" type="slidenum">
              <a:rPr lang="en-US" altLang="en-US"/>
              <a:pPr/>
              <a:t>‹#›</a:t>
            </a:fld>
            <a:endParaRPr lang="en-US" altLang="en-US" dirty="0"/>
          </a:p>
        </p:txBody>
      </p:sp>
    </p:spTree>
    <p:extLst>
      <p:ext uri="{BB962C8B-B14F-4D97-AF65-F5344CB8AC3E}">
        <p14:creationId xmlns:p14="http://schemas.microsoft.com/office/powerpoint/2010/main" val="13490215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05600" y="663179"/>
            <a:ext cx="1981200" cy="4251721"/>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85800" y="663178"/>
            <a:ext cx="5791200" cy="425172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r>
              <a:rPr lang="en-US" altLang="en-US"/>
              <a:t>January 27, 2022</a:t>
            </a:r>
            <a:endParaRPr lang="en-US" altLang="en-US" dirty="0"/>
          </a:p>
        </p:txBody>
      </p:sp>
      <p:sp>
        <p:nvSpPr>
          <p:cNvPr id="5" name="Footer Placeholder 4"/>
          <p:cNvSpPr>
            <a:spLocks noGrp="1"/>
          </p:cNvSpPr>
          <p:nvPr>
            <p:ph type="ftr" sz="quarter" idx="11"/>
          </p:nvPr>
        </p:nvSpPr>
        <p:spPr/>
        <p:txBody>
          <a:bodyPr/>
          <a:lstStyle>
            <a:lvl1pPr>
              <a:defRPr/>
            </a:lvl1pPr>
          </a:lstStyle>
          <a:p>
            <a:pPr>
              <a:defRPr/>
            </a:pPr>
            <a:r>
              <a:rPr lang="en-US"/>
              <a:t>sPHENIX PMG Meeting</a:t>
            </a:r>
            <a:endParaRPr lang="en-US" dirty="0"/>
          </a:p>
        </p:txBody>
      </p:sp>
      <p:sp>
        <p:nvSpPr>
          <p:cNvPr id="6" name="Slide Number Placeholder 5"/>
          <p:cNvSpPr>
            <a:spLocks noGrp="1"/>
          </p:cNvSpPr>
          <p:nvPr>
            <p:ph type="sldNum" sz="quarter" idx="12"/>
          </p:nvPr>
        </p:nvSpPr>
        <p:spPr/>
        <p:txBody>
          <a:bodyPr/>
          <a:lstStyle>
            <a:lvl1pPr>
              <a:defRPr/>
            </a:lvl1pPr>
          </a:lstStyle>
          <a:p>
            <a:fld id="{578D13BC-AB3C-4A21-AA4D-4F8B67A1572E}" type="slidenum">
              <a:rPr lang="en-US" altLang="en-US"/>
              <a:pPr/>
              <a:t>‹#›</a:t>
            </a:fld>
            <a:endParaRPr lang="en-US" altLang="en-US" dirty="0"/>
          </a:p>
        </p:txBody>
      </p:sp>
    </p:spTree>
    <p:extLst>
      <p:ext uri="{BB962C8B-B14F-4D97-AF65-F5344CB8AC3E}">
        <p14:creationId xmlns:p14="http://schemas.microsoft.com/office/powerpoint/2010/main" val="1185615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r>
              <a:rPr lang="en-US" altLang="en-US"/>
              <a:t>January 27, 2022</a:t>
            </a:r>
            <a:endParaRPr lang="en-US" altLang="en-US" dirty="0"/>
          </a:p>
        </p:txBody>
      </p:sp>
      <p:sp>
        <p:nvSpPr>
          <p:cNvPr id="5" name="Footer Placeholder 4"/>
          <p:cNvSpPr>
            <a:spLocks noGrp="1"/>
          </p:cNvSpPr>
          <p:nvPr>
            <p:ph type="ftr" sz="quarter" idx="11"/>
          </p:nvPr>
        </p:nvSpPr>
        <p:spPr/>
        <p:txBody>
          <a:bodyPr/>
          <a:lstStyle>
            <a:lvl1pPr>
              <a:defRPr/>
            </a:lvl1pPr>
          </a:lstStyle>
          <a:p>
            <a:pPr>
              <a:defRPr/>
            </a:pPr>
            <a:r>
              <a:rPr lang="en-US"/>
              <a:t>sPHENIX PMG Meeting</a:t>
            </a:r>
            <a:endParaRPr lang="en-US" dirty="0"/>
          </a:p>
        </p:txBody>
      </p:sp>
      <p:sp>
        <p:nvSpPr>
          <p:cNvPr id="6" name="Slide Number Placeholder 5"/>
          <p:cNvSpPr>
            <a:spLocks noGrp="1"/>
          </p:cNvSpPr>
          <p:nvPr>
            <p:ph type="sldNum" sz="quarter" idx="12"/>
          </p:nvPr>
        </p:nvSpPr>
        <p:spPr/>
        <p:txBody>
          <a:bodyPr/>
          <a:lstStyle>
            <a:lvl1pPr>
              <a:defRPr/>
            </a:lvl1pPr>
          </a:lstStyle>
          <a:p>
            <a:fld id="{4B932B3A-BA38-40C7-ADEE-2A1902CEB265}" type="slidenum">
              <a:rPr lang="en-US" altLang="en-US"/>
              <a:pPr/>
              <a:t>‹#›</a:t>
            </a:fld>
            <a:endParaRPr lang="en-US" altLang="en-US" dirty="0"/>
          </a:p>
        </p:txBody>
      </p:sp>
    </p:spTree>
    <p:extLst>
      <p:ext uri="{BB962C8B-B14F-4D97-AF65-F5344CB8AC3E}">
        <p14:creationId xmlns:p14="http://schemas.microsoft.com/office/powerpoint/2010/main" val="4285410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5800" y="2343151"/>
            <a:ext cx="7772400" cy="571500"/>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304800" y="571501"/>
            <a:ext cx="8610600" cy="457200"/>
          </a:xfrm>
          <a:solidFill>
            <a:srgbClr val="3399FF"/>
          </a:solidFill>
        </p:spPr>
        <p:txBody>
          <a:bodyPr anchor="b"/>
          <a:lstStyle>
            <a:lvl1pPr marL="0" indent="0" algn="ctr">
              <a:buNone/>
              <a:defRPr sz="2400" b="1">
                <a:solidFill>
                  <a:schemeClr val="bg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r>
              <a:rPr lang="en-US" altLang="en-US"/>
              <a:t>January 27, 2022</a:t>
            </a:r>
            <a:endParaRPr lang="en-US" altLang="en-US" dirty="0"/>
          </a:p>
        </p:txBody>
      </p:sp>
      <p:sp>
        <p:nvSpPr>
          <p:cNvPr id="5" name="Footer Placeholder 4"/>
          <p:cNvSpPr>
            <a:spLocks noGrp="1"/>
          </p:cNvSpPr>
          <p:nvPr>
            <p:ph type="ftr" sz="quarter" idx="11"/>
          </p:nvPr>
        </p:nvSpPr>
        <p:spPr/>
        <p:txBody>
          <a:bodyPr/>
          <a:lstStyle>
            <a:lvl1pPr>
              <a:defRPr/>
            </a:lvl1pPr>
          </a:lstStyle>
          <a:p>
            <a:pPr>
              <a:defRPr/>
            </a:pPr>
            <a:r>
              <a:rPr lang="en-US"/>
              <a:t>sPHENIX PMG Meeting</a:t>
            </a:r>
            <a:endParaRPr lang="en-US" dirty="0"/>
          </a:p>
        </p:txBody>
      </p:sp>
      <p:sp>
        <p:nvSpPr>
          <p:cNvPr id="6" name="Slide Number Placeholder 5"/>
          <p:cNvSpPr>
            <a:spLocks noGrp="1"/>
          </p:cNvSpPr>
          <p:nvPr>
            <p:ph type="sldNum" sz="quarter" idx="12"/>
          </p:nvPr>
        </p:nvSpPr>
        <p:spPr/>
        <p:txBody>
          <a:bodyPr/>
          <a:lstStyle>
            <a:lvl1pPr>
              <a:defRPr/>
            </a:lvl1pPr>
          </a:lstStyle>
          <a:p>
            <a:fld id="{EB3FCDEC-F6B6-422E-BA54-90C8645EF9E1}" type="slidenum">
              <a:rPr lang="en-US" altLang="en-US"/>
              <a:pPr/>
              <a:t>‹#›</a:t>
            </a:fld>
            <a:endParaRPr lang="en-US" altLang="en-US" dirty="0"/>
          </a:p>
        </p:txBody>
      </p:sp>
    </p:spTree>
    <p:extLst>
      <p:ext uri="{BB962C8B-B14F-4D97-AF65-F5344CB8AC3E}">
        <p14:creationId xmlns:p14="http://schemas.microsoft.com/office/powerpoint/2010/main" val="33599730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r>
              <a:rPr lang="en-US" altLang="en-US"/>
              <a:t>January 27, 2022</a:t>
            </a:r>
            <a:endParaRPr lang="en-US" altLang="en-US" dirty="0"/>
          </a:p>
        </p:txBody>
      </p:sp>
      <p:sp>
        <p:nvSpPr>
          <p:cNvPr id="6" name="Footer Placeholder 4"/>
          <p:cNvSpPr>
            <a:spLocks noGrp="1"/>
          </p:cNvSpPr>
          <p:nvPr>
            <p:ph type="ftr" sz="quarter" idx="11"/>
          </p:nvPr>
        </p:nvSpPr>
        <p:spPr/>
        <p:txBody>
          <a:bodyPr/>
          <a:lstStyle>
            <a:lvl1pPr>
              <a:defRPr/>
            </a:lvl1pPr>
          </a:lstStyle>
          <a:p>
            <a:pPr>
              <a:defRPr/>
            </a:pPr>
            <a:r>
              <a:rPr lang="en-US"/>
              <a:t>sPHENIX PMG Meeting</a:t>
            </a:r>
            <a:endParaRPr lang="en-US" dirty="0"/>
          </a:p>
        </p:txBody>
      </p:sp>
      <p:sp>
        <p:nvSpPr>
          <p:cNvPr id="7" name="Slide Number Placeholder 5"/>
          <p:cNvSpPr>
            <a:spLocks noGrp="1"/>
          </p:cNvSpPr>
          <p:nvPr>
            <p:ph type="sldNum" sz="quarter" idx="12"/>
          </p:nvPr>
        </p:nvSpPr>
        <p:spPr/>
        <p:txBody>
          <a:bodyPr/>
          <a:lstStyle>
            <a:lvl1pPr>
              <a:defRPr/>
            </a:lvl1pPr>
          </a:lstStyle>
          <a:p>
            <a:fld id="{27CB7689-1836-4D61-9E3B-BD5F97E6A309}" type="slidenum">
              <a:rPr lang="en-US" altLang="en-US"/>
              <a:pPr/>
              <a:t>‹#›</a:t>
            </a:fld>
            <a:endParaRPr lang="en-US" altLang="en-US" dirty="0"/>
          </a:p>
        </p:txBody>
      </p:sp>
    </p:spTree>
    <p:extLst>
      <p:ext uri="{BB962C8B-B14F-4D97-AF65-F5344CB8AC3E}">
        <p14:creationId xmlns:p14="http://schemas.microsoft.com/office/powerpoint/2010/main" val="13024426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pPr>
              <a:defRPr/>
            </a:pPr>
            <a:r>
              <a:rPr lang="en-US" altLang="en-US"/>
              <a:t>January 27, 2022</a:t>
            </a:r>
            <a:endParaRPr lang="en-US" altLang="en-US" dirty="0"/>
          </a:p>
        </p:txBody>
      </p:sp>
      <p:sp>
        <p:nvSpPr>
          <p:cNvPr id="8" name="Footer Placeholder 4"/>
          <p:cNvSpPr>
            <a:spLocks noGrp="1"/>
          </p:cNvSpPr>
          <p:nvPr>
            <p:ph type="ftr" sz="quarter" idx="11"/>
          </p:nvPr>
        </p:nvSpPr>
        <p:spPr/>
        <p:txBody>
          <a:bodyPr/>
          <a:lstStyle>
            <a:lvl1pPr>
              <a:defRPr/>
            </a:lvl1pPr>
          </a:lstStyle>
          <a:p>
            <a:pPr>
              <a:defRPr/>
            </a:pPr>
            <a:r>
              <a:rPr lang="en-US"/>
              <a:t>sPHENIX PMG Meeting</a:t>
            </a:r>
            <a:endParaRPr lang="en-US" dirty="0"/>
          </a:p>
        </p:txBody>
      </p:sp>
      <p:sp>
        <p:nvSpPr>
          <p:cNvPr id="9" name="Slide Number Placeholder 5"/>
          <p:cNvSpPr>
            <a:spLocks noGrp="1"/>
          </p:cNvSpPr>
          <p:nvPr>
            <p:ph type="sldNum" sz="quarter" idx="12"/>
          </p:nvPr>
        </p:nvSpPr>
        <p:spPr/>
        <p:txBody>
          <a:bodyPr/>
          <a:lstStyle>
            <a:lvl1pPr>
              <a:defRPr/>
            </a:lvl1pPr>
          </a:lstStyle>
          <a:p>
            <a:fld id="{6BE62ED1-0628-4F6E-8766-956371ABBD5B}" type="slidenum">
              <a:rPr lang="en-US" altLang="en-US"/>
              <a:pPr/>
              <a:t>‹#›</a:t>
            </a:fld>
            <a:endParaRPr lang="en-US" altLang="en-US" dirty="0"/>
          </a:p>
        </p:txBody>
      </p:sp>
    </p:spTree>
    <p:extLst>
      <p:ext uri="{BB962C8B-B14F-4D97-AF65-F5344CB8AC3E}">
        <p14:creationId xmlns:p14="http://schemas.microsoft.com/office/powerpoint/2010/main" val="38195426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pPr>
              <a:defRPr/>
            </a:pPr>
            <a:r>
              <a:rPr lang="en-US" altLang="en-US"/>
              <a:t>January 27, 2022</a:t>
            </a:r>
            <a:endParaRPr lang="en-US" altLang="en-US" dirty="0"/>
          </a:p>
        </p:txBody>
      </p:sp>
      <p:sp>
        <p:nvSpPr>
          <p:cNvPr id="4" name="Footer Placeholder 4"/>
          <p:cNvSpPr>
            <a:spLocks noGrp="1"/>
          </p:cNvSpPr>
          <p:nvPr>
            <p:ph type="ftr" sz="quarter" idx="11"/>
          </p:nvPr>
        </p:nvSpPr>
        <p:spPr>
          <a:xfrm>
            <a:off x="3200400" y="4926807"/>
            <a:ext cx="2895600" cy="216694"/>
          </a:xfrm>
        </p:spPr>
        <p:txBody>
          <a:bodyPr/>
          <a:lstStyle>
            <a:lvl1pPr>
              <a:defRPr/>
            </a:lvl1pPr>
          </a:lstStyle>
          <a:p>
            <a:pPr>
              <a:defRPr/>
            </a:pPr>
            <a:r>
              <a:rPr lang="en-US"/>
              <a:t>sPHENIX PMG Meeting</a:t>
            </a:r>
            <a:endParaRPr lang="en-US" dirty="0"/>
          </a:p>
        </p:txBody>
      </p:sp>
      <p:sp>
        <p:nvSpPr>
          <p:cNvPr id="5" name="Slide Number Placeholder 5"/>
          <p:cNvSpPr>
            <a:spLocks noGrp="1"/>
          </p:cNvSpPr>
          <p:nvPr>
            <p:ph type="sldNum" sz="quarter" idx="12"/>
          </p:nvPr>
        </p:nvSpPr>
        <p:spPr/>
        <p:txBody>
          <a:bodyPr/>
          <a:lstStyle>
            <a:lvl1pPr>
              <a:defRPr/>
            </a:lvl1pPr>
          </a:lstStyle>
          <a:p>
            <a:fld id="{0AE0C637-5835-444B-B8C0-92C25AFA2084}" type="slidenum">
              <a:rPr lang="en-US" altLang="en-US"/>
              <a:pPr/>
              <a:t>‹#›</a:t>
            </a:fld>
            <a:endParaRPr lang="en-US" altLang="en-US" dirty="0"/>
          </a:p>
        </p:txBody>
      </p:sp>
    </p:spTree>
    <p:extLst>
      <p:ext uri="{BB962C8B-B14F-4D97-AF65-F5344CB8AC3E}">
        <p14:creationId xmlns:p14="http://schemas.microsoft.com/office/powerpoint/2010/main" val="14341485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r>
              <a:rPr lang="en-US" altLang="en-US"/>
              <a:t>January 27, 2022</a:t>
            </a:r>
            <a:endParaRPr lang="en-US" altLang="en-US" dirty="0"/>
          </a:p>
        </p:txBody>
      </p:sp>
      <p:sp>
        <p:nvSpPr>
          <p:cNvPr id="3" name="Footer Placeholder 4"/>
          <p:cNvSpPr>
            <a:spLocks noGrp="1"/>
          </p:cNvSpPr>
          <p:nvPr>
            <p:ph type="ftr" sz="quarter" idx="11"/>
          </p:nvPr>
        </p:nvSpPr>
        <p:spPr/>
        <p:txBody>
          <a:bodyPr/>
          <a:lstStyle>
            <a:lvl1pPr>
              <a:defRPr/>
            </a:lvl1pPr>
          </a:lstStyle>
          <a:p>
            <a:pPr>
              <a:defRPr/>
            </a:pPr>
            <a:r>
              <a:rPr lang="en-US"/>
              <a:t>sPHENIX PMG Meeting</a:t>
            </a:r>
            <a:endParaRPr lang="en-US" dirty="0"/>
          </a:p>
        </p:txBody>
      </p:sp>
      <p:sp>
        <p:nvSpPr>
          <p:cNvPr id="4" name="Slide Number Placeholder 5"/>
          <p:cNvSpPr>
            <a:spLocks noGrp="1"/>
          </p:cNvSpPr>
          <p:nvPr>
            <p:ph type="sldNum" sz="quarter" idx="12"/>
          </p:nvPr>
        </p:nvSpPr>
        <p:spPr/>
        <p:txBody>
          <a:bodyPr/>
          <a:lstStyle>
            <a:lvl1pPr>
              <a:defRPr/>
            </a:lvl1pPr>
          </a:lstStyle>
          <a:p>
            <a:fld id="{07AE5DAE-5A25-4D93-A5BA-3F3E3A62C8C6}" type="slidenum">
              <a:rPr lang="en-US" altLang="en-US"/>
              <a:pPr/>
              <a:t>‹#›</a:t>
            </a:fld>
            <a:endParaRPr lang="en-US" altLang="en-US" dirty="0"/>
          </a:p>
        </p:txBody>
      </p:sp>
    </p:spTree>
    <p:extLst>
      <p:ext uri="{BB962C8B-B14F-4D97-AF65-F5344CB8AC3E}">
        <p14:creationId xmlns:p14="http://schemas.microsoft.com/office/powerpoint/2010/main" val="9969232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r>
              <a:rPr lang="en-US" altLang="en-US"/>
              <a:t>January 27, 2022</a:t>
            </a:r>
            <a:endParaRPr lang="en-US" altLang="en-US" dirty="0"/>
          </a:p>
        </p:txBody>
      </p:sp>
      <p:sp>
        <p:nvSpPr>
          <p:cNvPr id="6" name="Footer Placeholder 4"/>
          <p:cNvSpPr>
            <a:spLocks noGrp="1"/>
          </p:cNvSpPr>
          <p:nvPr>
            <p:ph type="ftr" sz="quarter" idx="11"/>
          </p:nvPr>
        </p:nvSpPr>
        <p:spPr/>
        <p:txBody>
          <a:bodyPr/>
          <a:lstStyle>
            <a:lvl1pPr>
              <a:defRPr/>
            </a:lvl1pPr>
          </a:lstStyle>
          <a:p>
            <a:pPr>
              <a:defRPr/>
            </a:pPr>
            <a:r>
              <a:rPr lang="en-US"/>
              <a:t>sPHENIX PMG Meeting</a:t>
            </a:r>
            <a:endParaRPr lang="en-US" dirty="0"/>
          </a:p>
        </p:txBody>
      </p:sp>
      <p:sp>
        <p:nvSpPr>
          <p:cNvPr id="7" name="Slide Number Placeholder 5"/>
          <p:cNvSpPr>
            <a:spLocks noGrp="1"/>
          </p:cNvSpPr>
          <p:nvPr>
            <p:ph type="sldNum" sz="quarter" idx="12"/>
          </p:nvPr>
        </p:nvSpPr>
        <p:spPr/>
        <p:txBody>
          <a:bodyPr/>
          <a:lstStyle>
            <a:lvl1pPr>
              <a:defRPr/>
            </a:lvl1pPr>
          </a:lstStyle>
          <a:p>
            <a:fld id="{A512F53E-39E3-4364-949C-11FEB55F8985}" type="slidenum">
              <a:rPr lang="en-US" altLang="en-US"/>
              <a:pPr/>
              <a:t>‹#›</a:t>
            </a:fld>
            <a:endParaRPr lang="en-US" altLang="en-US" dirty="0"/>
          </a:p>
        </p:txBody>
      </p:sp>
    </p:spTree>
    <p:extLst>
      <p:ext uri="{BB962C8B-B14F-4D97-AF65-F5344CB8AC3E}">
        <p14:creationId xmlns:p14="http://schemas.microsoft.com/office/powerpoint/2010/main" val="13748149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3771900"/>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828800" y="685800"/>
            <a:ext cx="5486400" cy="30861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828800" y="4229100"/>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r>
              <a:rPr lang="en-US" altLang="en-US"/>
              <a:t>January 27, 2022</a:t>
            </a:r>
            <a:endParaRPr lang="en-US" altLang="en-US" dirty="0"/>
          </a:p>
        </p:txBody>
      </p:sp>
      <p:sp>
        <p:nvSpPr>
          <p:cNvPr id="6" name="Footer Placeholder 4"/>
          <p:cNvSpPr>
            <a:spLocks noGrp="1"/>
          </p:cNvSpPr>
          <p:nvPr>
            <p:ph type="ftr" sz="quarter" idx="11"/>
          </p:nvPr>
        </p:nvSpPr>
        <p:spPr/>
        <p:txBody>
          <a:bodyPr/>
          <a:lstStyle>
            <a:lvl1pPr>
              <a:defRPr/>
            </a:lvl1pPr>
          </a:lstStyle>
          <a:p>
            <a:pPr>
              <a:defRPr/>
            </a:pPr>
            <a:r>
              <a:rPr lang="en-US"/>
              <a:t>sPHENIX PMG Meeting</a:t>
            </a:r>
            <a:endParaRPr lang="en-US" dirty="0"/>
          </a:p>
        </p:txBody>
      </p:sp>
      <p:sp>
        <p:nvSpPr>
          <p:cNvPr id="7" name="Slide Number Placeholder 5"/>
          <p:cNvSpPr>
            <a:spLocks noGrp="1"/>
          </p:cNvSpPr>
          <p:nvPr>
            <p:ph type="sldNum" sz="quarter" idx="12"/>
          </p:nvPr>
        </p:nvSpPr>
        <p:spPr/>
        <p:txBody>
          <a:bodyPr/>
          <a:lstStyle>
            <a:lvl1pPr>
              <a:defRPr/>
            </a:lvl1pPr>
          </a:lstStyle>
          <a:p>
            <a:fld id="{527F5ED1-7F2B-4A78-A513-4A7819BDBA8F}" type="slidenum">
              <a:rPr lang="en-US" altLang="en-US"/>
              <a:pPr/>
              <a:t>‹#›</a:t>
            </a:fld>
            <a:endParaRPr lang="en-US" altLang="en-US" dirty="0"/>
          </a:p>
        </p:txBody>
      </p:sp>
    </p:spTree>
    <p:extLst>
      <p:ext uri="{BB962C8B-B14F-4D97-AF65-F5344CB8AC3E}">
        <p14:creationId xmlns:p14="http://schemas.microsoft.com/office/powerpoint/2010/main" val="4853118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5003"/>
            <a:ext cx="8229600" cy="54649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2"/>
          <p:cNvSpPr>
            <a:spLocks noGrp="1"/>
          </p:cNvSpPr>
          <p:nvPr>
            <p:ph type="body" idx="1"/>
          </p:nvPr>
        </p:nvSpPr>
        <p:spPr bwMode="auto">
          <a:xfrm>
            <a:off x="457200" y="1200151"/>
            <a:ext cx="8229600" cy="339447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p:cNvSpPr>
            <a:spLocks noGrp="1"/>
          </p:cNvSpPr>
          <p:nvPr>
            <p:ph type="dt" sz="half" idx="2"/>
          </p:nvPr>
        </p:nvSpPr>
        <p:spPr>
          <a:xfrm>
            <a:off x="0" y="4972050"/>
            <a:ext cx="2133600" cy="171450"/>
          </a:xfrm>
          <a:prstGeom prst="rect">
            <a:avLst/>
          </a:prstGeom>
        </p:spPr>
        <p:txBody>
          <a:bodyPr vert="horz" wrap="square" lIns="91440" tIns="45720" rIns="91440" bIns="45720" numCol="1" anchor="ctr" anchorCtr="0" compatLnSpc="1">
            <a:prstTxWarp prst="textNoShape">
              <a:avLst/>
            </a:prstTxWarp>
          </a:bodyPr>
          <a:lstStyle>
            <a:lvl1pPr>
              <a:defRPr sz="1200">
                <a:solidFill>
                  <a:schemeClr val="tx1"/>
                </a:solidFill>
                <a:latin typeface="Calibri" pitchFamily="34" charset="0"/>
                <a:ea typeface="MS PGothic" pitchFamily="34" charset="-128"/>
                <a:cs typeface="+mn-cs"/>
              </a:defRPr>
            </a:lvl1pPr>
          </a:lstStyle>
          <a:p>
            <a:pPr>
              <a:defRPr/>
            </a:pPr>
            <a:r>
              <a:rPr lang="en-US" altLang="en-US"/>
              <a:t>January 27, 2022</a:t>
            </a:r>
            <a:endParaRPr lang="en-US" altLang="en-US" dirty="0"/>
          </a:p>
        </p:txBody>
      </p:sp>
      <p:sp>
        <p:nvSpPr>
          <p:cNvPr id="5" name="Footer Placeholder 4"/>
          <p:cNvSpPr>
            <a:spLocks noGrp="1"/>
          </p:cNvSpPr>
          <p:nvPr>
            <p:ph type="ftr" sz="quarter" idx="3"/>
          </p:nvPr>
        </p:nvSpPr>
        <p:spPr>
          <a:xfrm>
            <a:off x="3171031" y="4914900"/>
            <a:ext cx="2895600" cy="207169"/>
          </a:xfrm>
          <a:prstGeom prst="rect">
            <a:avLst/>
          </a:prstGeom>
        </p:spPr>
        <p:txBody>
          <a:bodyPr vert="horz" lIns="91440" tIns="45720" rIns="91440" bIns="45720" rtlCol="0" anchor="ctr"/>
          <a:lstStyle>
            <a:lvl1pPr algn="ctr" fontAlgn="auto">
              <a:spcBef>
                <a:spcPts val="0"/>
              </a:spcBef>
              <a:spcAft>
                <a:spcPts val="0"/>
              </a:spcAft>
              <a:defRPr sz="1200" b="0">
                <a:solidFill>
                  <a:schemeClr val="tx1"/>
                </a:solidFill>
                <a:latin typeface="+mn-lt"/>
                <a:ea typeface="+mn-ea"/>
                <a:cs typeface="+mn-cs"/>
              </a:defRPr>
            </a:lvl1pPr>
          </a:lstStyle>
          <a:p>
            <a:pPr>
              <a:defRPr/>
            </a:pPr>
            <a:r>
              <a:rPr lang="en-US"/>
              <a:t>sPHENIX PMG Meeting</a:t>
            </a:r>
            <a:endParaRPr lang="en-US" dirty="0"/>
          </a:p>
        </p:txBody>
      </p:sp>
      <p:sp>
        <p:nvSpPr>
          <p:cNvPr id="6" name="Slide Number Placeholder 5"/>
          <p:cNvSpPr>
            <a:spLocks noGrp="1"/>
          </p:cNvSpPr>
          <p:nvPr>
            <p:ph type="sldNum" sz="quarter" idx="4"/>
          </p:nvPr>
        </p:nvSpPr>
        <p:spPr>
          <a:xfrm>
            <a:off x="8609806" y="4869657"/>
            <a:ext cx="534194" cy="273844"/>
          </a:xfrm>
          <a:prstGeom prst="rect">
            <a:avLst/>
          </a:prstGeom>
        </p:spPr>
        <p:txBody>
          <a:bodyPr vert="horz" wrap="square" lIns="91440" tIns="45720" rIns="91440" bIns="45720" numCol="1" anchor="ctr" anchorCtr="0" compatLnSpc="1">
            <a:prstTxWarp prst="textNoShape">
              <a:avLst/>
            </a:prstTxWarp>
          </a:bodyPr>
          <a:lstStyle>
            <a:lvl1pPr algn="r">
              <a:defRPr sz="1200">
                <a:solidFill>
                  <a:schemeClr val="tx1"/>
                </a:solidFill>
              </a:defRPr>
            </a:lvl1pPr>
          </a:lstStyle>
          <a:p>
            <a:fld id="{C3C23168-0BC3-45A3-990F-8F7CC9491814}" type="slidenum">
              <a:rPr lang="en-US" altLang="en-US" smtClean="0"/>
              <a:pPr/>
              <a:t>‹#›</a:t>
            </a:fld>
            <a:endParaRPr lang="en-US" altLang="en-US" dirty="0"/>
          </a:p>
        </p:txBody>
      </p:sp>
      <p:cxnSp>
        <p:nvCxnSpPr>
          <p:cNvPr id="7" name="Straight Connector 6"/>
          <p:cNvCxnSpPr>
            <a:cxnSpLocks noChangeShapeType="1"/>
          </p:cNvCxnSpPr>
          <p:nvPr userDrawn="1"/>
        </p:nvCxnSpPr>
        <p:spPr bwMode="auto">
          <a:xfrm>
            <a:off x="301626" y="571500"/>
            <a:ext cx="8634413" cy="0"/>
          </a:xfrm>
          <a:prstGeom prst="line">
            <a:avLst/>
          </a:prstGeom>
          <a:noFill/>
          <a:ln w="28575">
            <a:solidFill>
              <a:srgbClr val="0080FF"/>
            </a:solidFill>
            <a:round/>
            <a:headEnd/>
            <a:tailEnd/>
          </a:ln>
          <a:effectLst>
            <a:outerShdw blurRad="40000" dist="20000" dir="5400000" rotWithShape="0">
              <a:srgbClr val="808080">
                <a:alpha val="37999"/>
              </a:srgbClr>
            </a:outerShdw>
          </a:effectLst>
          <a:extLst>
            <a:ext uri="{909E8E84-426E-40dd-AFC4-6F175D3DCCD1}">
              <a14:hiddenFill xmlns:a14="http://schemas.microsoft.com/office/drawing/2010/main" xmlns="">
                <a:noFill/>
              </a14:hiddenFill>
            </a:ext>
          </a:extLst>
        </p:spPr>
      </p:cxnSp>
      <p:pic>
        <p:nvPicPr>
          <p:cNvPr id="9" name="Picture 2" descr="https://www.sphenix.bnl.gov/web/system/files/u7/sphenix-logo-white-bg.png">
            <a:extLst>
              <a:ext uri="{FF2B5EF4-FFF2-40B4-BE49-F238E27FC236}">
                <a16:creationId xmlns:a16="http://schemas.microsoft.com/office/drawing/2014/main" id="{E21E0E1C-C51F-4944-BAEC-913171417A8F}"/>
              </a:ext>
            </a:extLst>
          </p:cNvPr>
          <p:cNvPicPr>
            <a:picLocks noChangeAspect="1" noChangeArrowheads="1"/>
          </p:cNvPicPr>
          <p:nvPr userDrawn="1"/>
        </p:nvPicPr>
        <p:blipFill>
          <a:blip r:embed="rId13"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7924800" y="1"/>
            <a:ext cx="1149783" cy="571499"/>
          </a:xfrm>
          <a:prstGeom prst="rect">
            <a:avLst/>
          </a:prstGeom>
          <a:noFill/>
          <a:extLst>
            <a:ext uri="{909E8E84-426E-40dd-AFC4-6F175D3DCCD1}">
              <a14:hiddenFill xmlns:a14="http://schemas.microsoft.com/office/drawing/2010/main" xmlns="">
                <a:solidFill>
                  <a:srgbClr val="FFFFFF"/>
                </a:solidFill>
              </a14:hiddenFill>
            </a:ext>
          </a:extLst>
        </p:spPr>
      </p:pic>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83" r:id="rId6"/>
    <p:sldLayoutId id="2147483678" r:id="rId7"/>
    <p:sldLayoutId id="2147483679" r:id="rId8"/>
    <p:sldLayoutId id="2147483680" r:id="rId9"/>
    <p:sldLayoutId id="2147483681" r:id="rId10"/>
    <p:sldLayoutId id="2147483682" r:id="rId11"/>
  </p:sldLayoutIdLst>
  <p:hf hdr="0"/>
  <p:txStyles>
    <p:titleStyle>
      <a:lvl1pPr algn="l" rtl="0" eaLnBrk="0" fontAlgn="base" hangingPunct="0">
        <a:spcBef>
          <a:spcPct val="0"/>
        </a:spcBef>
        <a:spcAft>
          <a:spcPct val="0"/>
        </a:spcAft>
        <a:defRPr sz="4400" kern="1200">
          <a:solidFill>
            <a:schemeClr val="tx1"/>
          </a:solidFill>
          <a:latin typeface="+mj-lt"/>
          <a:ea typeface="MS PGothic" pitchFamily="34" charset="-128"/>
          <a:cs typeface="MS PGothic" charset="0"/>
        </a:defRPr>
      </a:lvl1pPr>
      <a:lvl2pPr algn="l" rtl="0" eaLnBrk="0" fontAlgn="base" hangingPunct="0">
        <a:spcBef>
          <a:spcPct val="0"/>
        </a:spcBef>
        <a:spcAft>
          <a:spcPct val="0"/>
        </a:spcAft>
        <a:defRPr sz="4400">
          <a:solidFill>
            <a:schemeClr val="tx1"/>
          </a:solidFill>
          <a:latin typeface="Calibri" charset="0"/>
          <a:ea typeface="MS PGothic" pitchFamily="34" charset="-128"/>
          <a:cs typeface="MS PGothic" charset="0"/>
        </a:defRPr>
      </a:lvl2pPr>
      <a:lvl3pPr algn="l" rtl="0" eaLnBrk="0" fontAlgn="base" hangingPunct="0">
        <a:spcBef>
          <a:spcPct val="0"/>
        </a:spcBef>
        <a:spcAft>
          <a:spcPct val="0"/>
        </a:spcAft>
        <a:defRPr sz="4400">
          <a:solidFill>
            <a:schemeClr val="tx1"/>
          </a:solidFill>
          <a:latin typeface="Calibri" charset="0"/>
          <a:ea typeface="MS PGothic" pitchFamily="34" charset="-128"/>
          <a:cs typeface="MS PGothic" charset="0"/>
        </a:defRPr>
      </a:lvl3pPr>
      <a:lvl4pPr algn="l" rtl="0" eaLnBrk="0" fontAlgn="base" hangingPunct="0">
        <a:spcBef>
          <a:spcPct val="0"/>
        </a:spcBef>
        <a:spcAft>
          <a:spcPct val="0"/>
        </a:spcAft>
        <a:defRPr sz="4400">
          <a:solidFill>
            <a:schemeClr val="tx1"/>
          </a:solidFill>
          <a:latin typeface="Calibri" charset="0"/>
          <a:ea typeface="MS PGothic" pitchFamily="34" charset="-128"/>
          <a:cs typeface="MS PGothic" charset="0"/>
        </a:defRPr>
      </a:lvl4pPr>
      <a:lvl5pPr algn="l" rtl="0" eaLnBrk="0" fontAlgn="base" hangingPunct="0">
        <a:spcBef>
          <a:spcPct val="0"/>
        </a:spcBef>
        <a:spcAft>
          <a:spcPct val="0"/>
        </a:spcAft>
        <a:defRPr sz="4400">
          <a:solidFill>
            <a:schemeClr val="tx1"/>
          </a:solidFill>
          <a:latin typeface="Calibri" charset="0"/>
          <a:ea typeface="MS PGothic" pitchFamily="34" charset="-128"/>
          <a:cs typeface="MS PGothic" charset="0"/>
        </a:defRPr>
      </a:lvl5pPr>
      <a:lvl6pPr marL="457200" algn="ctr" rtl="0" fontAlgn="base">
        <a:spcBef>
          <a:spcPct val="0"/>
        </a:spcBef>
        <a:spcAft>
          <a:spcPct val="0"/>
        </a:spcAft>
        <a:defRPr sz="4400">
          <a:solidFill>
            <a:schemeClr val="tx1"/>
          </a:solidFill>
          <a:latin typeface="Calibri" charset="0"/>
          <a:ea typeface="ＭＳ Ｐゴシック" charset="0"/>
        </a:defRPr>
      </a:lvl6pPr>
      <a:lvl7pPr marL="914400" algn="ctr" rtl="0" fontAlgn="base">
        <a:spcBef>
          <a:spcPct val="0"/>
        </a:spcBef>
        <a:spcAft>
          <a:spcPct val="0"/>
        </a:spcAft>
        <a:defRPr sz="4400">
          <a:solidFill>
            <a:schemeClr val="tx1"/>
          </a:solidFill>
          <a:latin typeface="Calibri" charset="0"/>
          <a:ea typeface="ＭＳ Ｐゴシック" charset="0"/>
        </a:defRPr>
      </a:lvl7pPr>
      <a:lvl8pPr marL="1371600" algn="ctr" rtl="0" fontAlgn="base">
        <a:spcBef>
          <a:spcPct val="0"/>
        </a:spcBef>
        <a:spcAft>
          <a:spcPct val="0"/>
        </a:spcAft>
        <a:defRPr sz="4400">
          <a:solidFill>
            <a:schemeClr val="tx1"/>
          </a:solidFill>
          <a:latin typeface="Calibri" charset="0"/>
          <a:ea typeface="ＭＳ Ｐゴシック" charset="0"/>
        </a:defRPr>
      </a:lvl8pPr>
      <a:lvl9pPr marL="1828800" algn="ctr" rtl="0" fontAlgn="base">
        <a:spcBef>
          <a:spcPct val="0"/>
        </a:spcBef>
        <a:spcAft>
          <a:spcPct val="0"/>
        </a:spcAft>
        <a:defRPr sz="4400">
          <a:solidFill>
            <a:schemeClr val="tx1"/>
          </a:solidFill>
          <a:latin typeface="Calibri" charset="0"/>
          <a:ea typeface="ＭＳ Ｐゴシック" charset="0"/>
        </a:defRPr>
      </a:lvl9pPr>
    </p:titleStyle>
    <p:bodyStyle>
      <a:lvl1pPr marL="342900" indent="-342900" algn="l" rtl="0" eaLnBrk="0" fontAlgn="base" hangingPunct="0">
        <a:spcBef>
          <a:spcPct val="20000"/>
        </a:spcBef>
        <a:spcAft>
          <a:spcPct val="0"/>
        </a:spcAft>
        <a:buFont typeface="Arial" pitchFamily="34" charset="0"/>
        <a:buChar char="•"/>
        <a:defRPr sz="2400" kern="1200">
          <a:solidFill>
            <a:schemeClr val="tx1"/>
          </a:solidFill>
          <a:latin typeface="+mn-lt"/>
          <a:ea typeface="MS PGothic" pitchFamily="34" charset="-128"/>
          <a:cs typeface="MS PGothic" charset="0"/>
        </a:defRPr>
      </a:lvl1pPr>
      <a:lvl2pPr marL="742950" indent="-285750" algn="l" rtl="0" eaLnBrk="0" fontAlgn="base" hangingPunct="0">
        <a:spcBef>
          <a:spcPct val="20000"/>
        </a:spcBef>
        <a:spcAft>
          <a:spcPct val="0"/>
        </a:spcAft>
        <a:buFont typeface="Arial" pitchFamily="34" charset="0"/>
        <a:buChar char="–"/>
        <a:defRPr sz="2000" b="1" kern="1200">
          <a:solidFill>
            <a:schemeClr val="tx1"/>
          </a:solidFill>
          <a:latin typeface="+mn-lt"/>
          <a:ea typeface="MS PGothic" pitchFamily="34" charset="-128"/>
          <a:cs typeface="MS PGothic" charset="0"/>
        </a:defRPr>
      </a:lvl2pPr>
      <a:lvl3pPr marL="1143000" indent="-228600" algn="l" rtl="0" eaLnBrk="0" fontAlgn="base" hangingPunct="0">
        <a:spcBef>
          <a:spcPct val="20000"/>
        </a:spcBef>
        <a:spcAft>
          <a:spcPct val="0"/>
        </a:spcAft>
        <a:buFont typeface="Arial" pitchFamily="34" charset="0"/>
        <a:buChar char="•"/>
        <a:defRPr sz="1800" b="1" kern="1200">
          <a:solidFill>
            <a:schemeClr val="tx1"/>
          </a:solidFill>
          <a:latin typeface="+mn-lt"/>
          <a:ea typeface="MS PGothic" pitchFamily="34" charset="-128"/>
          <a:cs typeface="MS PGothic" charset="0"/>
        </a:defRPr>
      </a:lvl3pPr>
      <a:lvl4pPr marL="1600200" indent="-228600" algn="l" rtl="0" eaLnBrk="0" fontAlgn="base" hangingPunct="0">
        <a:spcBef>
          <a:spcPct val="20000"/>
        </a:spcBef>
        <a:spcAft>
          <a:spcPct val="0"/>
        </a:spcAft>
        <a:buFont typeface="Arial" pitchFamily="34" charset="0"/>
        <a:buChar char="–"/>
        <a:defRPr sz="1600" b="1" kern="1200">
          <a:solidFill>
            <a:schemeClr val="tx1"/>
          </a:solidFill>
          <a:latin typeface="+mn-lt"/>
          <a:ea typeface="MS PGothic" pitchFamily="34" charset="-128"/>
          <a:cs typeface="MS PGothic" charset="0"/>
        </a:defRPr>
      </a:lvl4pPr>
      <a:lvl5pPr marL="2057400" indent="-228600" algn="l" rtl="0" eaLnBrk="0" fontAlgn="base" hangingPunct="0">
        <a:spcBef>
          <a:spcPct val="20000"/>
        </a:spcBef>
        <a:spcAft>
          <a:spcPct val="0"/>
        </a:spcAft>
        <a:buFont typeface="Arial" pitchFamily="34" charset="0"/>
        <a:buChar char="»"/>
        <a:defRPr sz="1400" b="1" kern="1200">
          <a:solidFill>
            <a:schemeClr val="tx1"/>
          </a:solidFill>
          <a:latin typeface="+mn-lt"/>
          <a:ea typeface="MS PGothic" pitchFamily="34" charset="-128"/>
          <a:cs typeface="MS PGothic"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Title 2"/>
          <p:cNvSpPr>
            <a:spLocks noGrp="1"/>
          </p:cNvSpPr>
          <p:nvPr>
            <p:ph type="ctrTitle"/>
          </p:nvPr>
        </p:nvSpPr>
        <p:spPr>
          <a:xfrm>
            <a:off x="287338" y="571500"/>
            <a:ext cx="8704262" cy="1478756"/>
          </a:xfrm>
          <a:solidFill>
            <a:srgbClr val="3399FF"/>
          </a:solidFill>
        </p:spPr>
        <p:txBody>
          <a:bodyPr/>
          <a:lstStyle/>
          <a:p>
            <a:pPr algn="ctr"/>
            <a:br>
              <a:rPr lang="en-US" altLang="en-US" sz="3600" b="0" dirty="0">
                <a:solidFill>
                  <a:schemeClr val="bg1"/>
                </a:solidFill>
              </a:rPr>
            </a:br>
            <a:r>
              <a:rPr lang="en-US" altLang="en-US" sz="3600" b="0" dirty="0">
                <a:solidFill>
                  <a:schemeClr val="bg1"/>
                </a:solidFill>
              </a:rPr>
              <a:t>sPHENIX </a:t>
            </a:r>
            <a:r>
              <a:rPr lang="en-US" altLang="en-US" sz="3600" b="0" dirty="0"/>
              <a:t>Estimate At Completion</a:t>
            </a:r>
            <a:br>
              <a:rPr lang="en-US" altLang="en-US" sz="3600" b="0" dirty="0">
                <a:solidFill>
                  <a:schemeClr val="bg1"/>
                </a:solidFill>
              </a:rPr>
            </a:br>
            <a:r>
              <a:rPr lang="en-US" altLang="en-US" sz="3600" b="0" dirty="0"/>
              <a:t>MIE and I&amp;F </a:t>
            </a:r>
            <a:br>
              <a:rPr lang="en-US" altLang="en-US" sz="3600" b="0" dirty="0"/>
            </a:br>
            <a:r>
              <a:rPr lang="en-US" altLang="en-US" sz="3600" b="0" dirty="0"/>
              <a:t>from December 2021 Progress Data</a:t>
            </a:r>
            <a:br>
              <a:rPr lang="en-US" altLang="en-US" sz="3600" b="0" dirty="0">
                <a:solidFill>
                  <a:schemeClr val="bg1"/>
                </a:solidFill>
              </a:rPr>
            </a:br>
            <a:endParaRPr lang="en-US" altLang="en-US" sz="3600" b="0" dirty="0">
              <a:solidFill>
                <a:schemeClr val="bg1"/>
              </a:solidFill>
            </a:endParaRPr>
          </a:p>
        </p:txBody>
      </p:sp>
      <p:sp>
        <p:nvSpPr>
          <p:cNvPr id="15362" name="Subtitle 3"/>
          <p:cNvSpPr>
            <a:spLocks noGrp="1"/>
          </p:cNvSpPr>
          <p:nvPr>
            <p:ph type="subTitle" idx="1"/>
          </p:nvPr>
        </p:nvSpPr>
        <p:spPr>
          <a:xfrm>
            <a:off x="1143000" y="2247967"/>
            <a:ext cx="6265862" cy="463089"/>
          </a:xfrm>
        </p:spPr>
        <p:txBody>
          <a:bodyPr/>
          <a:lstStyle/>
          <a:p>
            <a:r>
              <a:rPr lang="en-US" altLang="en-US" sz="2800" b="0" dirty="0"/>
              <a:t>Glenn Young </a:t>
            </a:r>
          </a:p>
          <a:p>
            <a:r>
              <a:rPr lang="en-US" altLang="en-US" sz="2800" b="0" dirty="0">
                <a:solidFill>
                  <a:srgbClr val="3399FF"/>
                </a:solidFill>
              </a:rPr>
              <a:t>January 27, 2022</a:t>
            </a:r>
          </a:p>
          <a:p>
            <a:r>
              <a:rPr lang="en-US" altLang="en-US" sz="2800" b="0" dirty="0">
                <a:solidFill>
                  <a:srgbClr val="3399FF"/>
                </a:solidFill>
              </a:rPr>
              <a:t>BNL</a:t>
            </a:r>
          </a:p>
        </p:txBody>
      </p:sp>
      <p:sp>
        <p:nvSpPr>
          <p:cNvPr id="15363" name="Date Placeholder 3"/>
          <p:cNvSpPr>
            <a:spLocks noGrp="1"/>
          </p:cNvSpPr>
          <p:nvPr>
            <p:ph type="dt" sz="quarter" idx="10"/>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Calibri" pitchFamily="34" charset="0"/>
                <a:ea typeface="MS PGothic" pitchFamily="34" charset="-128"/>
              </a:defRPr>
            </a:lvl1pPr>
            <a:lvl2pPr marL="742950" indent="-285750" eaLnBrk="0" hangingPunct="0">
              <a:defRPr sz="2400">
                <a:solidFill>
                  <a:schemeClr val="tx1"/>
                </a:solidFill>
                <a:latin typeface="Calibri" pitchFamily="34" charset="0"/>
                <a:ea typeface="MS PGothic" pitchFamily="34" charset="-128"/>
              </a:defRPr>
            </a:lvl2pPr>
            <a:lvl3pPr marL="1143000" indent="-228600" eaLnBrk="0" hangingPunct="0">
              <a:defRPr sz="2400">
                <a:solidFill>
                  <a:schemeClr val="tx1"/>
                </a:solidFill>
                <a:latin typeface="Calibri" pitchFamily="34" charset="0"/>
                <a:ea typeface="MS PGothic" pitchFamily="34" charset="-128"/>
              </a:defRPr>
            </a:lvl3pPr>
            <a:lvl4pPr marL="1600200" indent="-228600" eaLnBrk="0" hangingPunct="0">
              <a:defRPr sz="2400">
                <a:solidFill>
                  <a:schemeClr val="tx1"/>
                </a:solidFill>
                <a:latin typeface="Calibri" pitchFamily="34" charset="0"/>
                <a:ea typeface="MS PGothic" pitchFamily="34" charset="-128"/>
              </a:defRPr>
            </a:lvl4pPr>
            <a:lvl5pPr marL="2057400" indent="-228600" eaLnBrk="0" hangingPunct="0">
              <a:defRPr sz="2400">
                <a:solidFill>
                  <a:schemeClr val="tx1"/>
                </a:solidFill>
                <a:latin typeface="Calibri" pitchFamily="34" charset="0"/>
                <a:ea typeface="MS PGothic" pitchFamily="34" charset="-128"/>
              </a:defRPr>
            </a:lvl5pPr>
            <a:lvl6pPr marL="2514600" indent="-228600" eaLnBrk="0" fontAlgn="base" hangingPunct="0">
              <a:spcBef>
                <a:spcPct val="0"/>
              </a:spcBef>
              <a:spcAft>
                <a:spcPct val="0"/>
              </a:spcAft>
              <a:defRPr sz="2400">
                <a:solidFill>
                  <a:schemeClr val="tx1"/>
                </a:solidFill>
                <a:latin typeface="Calibri" pitchFamily="34" charset="0"/>
                <a:ea typeface="MS PGothic" pitchFamily="34" charset="-128"/>
              </a:defRPr>
            </a:lvl6pPr>
            <a:lvl7pPr marL="2971800" indent="-228600" eaLnBrk="0" fontAlgn="base" hangingPunct="0">
              <a:spcBef>
                <a:spcPct val="0"/>
              </a:spcBef>
              <a:spcAft>
                <a:spcPct val="0"/>
              </a:spcAft>
              <a:defRPr sz="2400">
                <a:solidFill>
                  <a:schemeClr val="tx1"/>
                </a:solidFill>
                <a:latin typeface="Calibri" pitchFamily="34" charset="0"/>
                <a:ea typeface="MS PGothic" pitchFamily="34" charset="-128"/>
              </a:defRPr>
            </a:lvl7pPr>
            <a:lvl8pPr marL="3429000" indent="-228600" eaLnBrk="0" fontAlgn="base" hangingPunct="0">
              <a:spcBef>
                <a:spcPct val="0"/>
              </a:spcBef>
              <a:spcAft>
                <a:spcPct val="0"/>
              </a:spcAft>
              <a:defRPr sz="2400">
                <a:solidFill>
                  <a:schemeClr val="tx1"/>
                </a:solidFill>
                <a:latin typeface="Calibri" pitchFamily="34" charset="0"/>
                <a:ea typeface="MS PGothic" pitchFamily="34" charset="-128"/>
              </a:defRPr>
            </a:lvl8pPr>
            <a:lvl9pPr marL="3886200" indent="-228600" eaLnBrk="0" fontAlgn="base" hangingPunct="0">
              <a:spcBef>
                <a:spcPct val="0"/>
              </a:spcBef>
              <a:spcAft>
                <a:spcPct val="0"/>
              </a:spcAft>
              <a:defRPr sz="2400">
                <a:solidFill>
                  <a:schemeClr val="tx1"/>
                </a:solidFill>
                <a:latin typeface="Calibri" pitchFamily="34" charset="0"/>
                <a:ea typeface="MS PGothic" pitchFamily="34" charset="-128"/>
              </a:defRPr>
            </a:lvl9pPr>
          </a:lstStyle>
          <a:p>
            <a:pPr eaLnBrk="1" hangingPunct="1"/>
            <a:r>
              <a:rPr lang="en-US" altLang="en-US" sz="1200">
                <a:solidFill>
                  <a:srgbClr val="898989"/>
                </a:solidFill>
              </a:rPr>
              <a:t>January 27, 2022</a:t>
            </a:r>
            <a:endParaRPr lang="en-US" altLang="en-US" sz="1200" dirty="0">
              <a:solidFill>
                <a:srgbClr val="898989"/>
              </a:solidFill>
            </a:endParaRPr>
          </a:p>
        </p:txBody>
      </p:sp>
      <p:sp>
        <p:nvSpPr>
          <p:cNvPr id="5" name="Footer Placeholder 4"/>
          <p:cNvSpPr>
            <a:spLocks noGrp="1"/>
          </p:cNvSpPr>
          <p:nvPr>
            <p:ph type="ftr" sz="quarter" idx="11"/>
          </p:nvPr>
        </p:nvSpPr>
        <p:spPr/>
        <p:txBody>
          <a:bodyPr/>
          <a:lstStyle/>
          <a:p>
            <a:pPr>
              <a:defRPr/>
            </a:pPr>
            <a:r>
              <a:rPr lang="en-US"/>
              <a:t>sPHENIX PMG Meeting</a:t>
            </a:r>
            <a:endParaRPr lang="en-US" dirty="0"/>
          </a:p>
        </p:txBody>
      </p:sp>
      <p:sp>
        <p:nvSpPr>
          <p:cNvPr id="15365" name="Slide Number Placeholder 5"/>
          <p:cNvSpPr>
            <a:spLocks noGrp="1"/>
          </p:cNvSpPr>
          <p:nvPr>
            <p:ph type="sldNum" sz="quarter" idx="12"/>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Calibri" pitchFamily="34" charset="0"/>
                <a:ea typeface="MS PGothic" pitchFamily="34" charset="-128"/>
              </a:defRPr>
            </a:lvl1pPr>
            <a:lvl2pPr marL="742950" indent="-285750" eaLnBrk="0" hangingPunct="0">
              <a:defRPr sz="2400">
                <a:solidFill>
                  <a:schemeClr val="tx1"/>
                </a:solidFill>
                <a:latin typeface="Calibri" pitchFamily="34" charset="0"/>
                <a:ea typeface="MS PGothic" pitchFamily="34" charset="-128"/>
              </a:defRPr>
            </a:lvl2pPr>
            <a:lvl3pPr marL="1143000" indent="-228600" eaLnBrk="0" hangingPunct="0">
              <a:defRPr sz="2400">
                <a:solidFill>
                  <a:schemeClr val="tx1"/>
                </a:solidFill>
                <a:latin typeface="Calibri" pitchFamily="34" charset="0"/>
                <a:ea typeface="MS PGothic" pitchFamily="34" charset="-128"/>
              </a:defRPr>
            </a:lvl3pPr>
            <a:lvl4pPr marL="1600200" indent="-228600" eaLnBrk="0" hangingPunct="0">
              <a:defRPr sz="2400">
                <a:solidFill>
                  <a:schemeClr val="tx1"/>
                </a:solidFill>
                <a:latin typeface="Calibri" pitchFamily="34" charset="0"/>
                <a:ea typeface="MS PGothic" pitchFamily="34" charset="-128"/>
              </a:defRPr>
            </a:lvl4pPr>
            <a:lvl5pPr marL="2057400" indent="-228600" eaLnBrk="0" hangingPunct="0">
              <a:defRPr sz="2400">
                <a:solidFill>
                  <a:schemeClr val="tx1"/>
                </a:solidFill>
                <a:latin typeface="Calibri" pitchFamily="34" charset="0"/>
                <a:ea typeface="MS PGothic" pitchFamily="34" charset="-128"/>
              </a:defRPr>
            </a:lvl5pPr>
            <a:lvl6pPr marL="2514600" indent="-228600" eaLnBrk="0" fontAlgn="base" hangingPunct="0">
              <a:spcBef>
                <a:spcPct val="0"/>
              </a:spcBef>
              <a:spcAft>
                <a:spcPct val="0"/>
              </a:spcAft>
              <a:defRPr sz="2400">
                <a:solidFill>
                  <a:schemeClr val="tx1"/>
                </a:solidFill>
                <a:latin typeface="Calibri" pitchFamily="34" charset="0"/>
                <a:ea typeface="MS PGothic" pitchFamily="34" charset="-128"/>
              </a:defRPr>
            </a:lvl6pPr>
            <a:lvl7pPr marL="2971800" indent="-228600" eaLnBrk="0" fontAlgn="base" hangingPunct="0">
              <a:spcBef>
                <a:spcPct val="0"/>
              </a:spcBef>
              <a:spcAft>
                <a:spcPct val="0"/>
              </a:spcAft>
              <a:defRPr sz="2400">
                <a:solidFill>
                  <a:schemeClr val="tx1"/>
                </a:solidFill>
                <a:latin typeface="Calibri" pitchFamily="34" charset="0"/>
                <a:ea typeface="MS PGothic" pitchFamily="34" charset="-128"/>
              </a:defRPr>
            </a:lvl7pPr>
            <a:lvl8pPr marL="3429000" indent="-228600" eaLnBrk="0" fontAlgn="base" hangingPunct="0">
              <a:spcBef>
                <a:spcPct val="0"/>
              </a:spcBef>
              <a:spcAft>
                <a:spcPct val="0"/>
              </a:spcAft>
              <a:defRPr sz="2400">
                <a:solidFill>
                  <a:schemeClr val="tx1"/>
                </a:solidFill>
                <a:latin typeface="Calibri" pitchFamily="34" charset="0"/>
                <a:ea typeface="MS PGothic" pitchFamily="34" charset="-128"/>
              </a:defRPr>
            </a:lvl8pPr>
            <a:lvl9pPr marL="3886200" indent="-228600" eaLnBrk="0" fontAlgn="base" hangingPunct="0">
              <a:spcBef>
                <a:spcPct val="0"/>
              </a:spcBef>
              <a:spcAft>
                <a:spcPct val="0"/>
              </a:spcAft>
              <a:defRPr sz="2400">
                <a:solidFill>
                  <a:schemeClr val="tx1"/>
                </a:solidFill>
                <a:latin typeface="Calibri" pitchFamily="34" charset="0"/>
                <a:ea typeface="MS PGothic" pitchFamily="34" charset="-128"/>
              </a:defRPr>
            </a:lvl9pPr>
          </a:lstStyle>
          <a:p>
            <a:pPr eaLnBrk="1" hangingPunct="1"/>
            <a:fld id="{77863702-4EAA-4F39-8171-E0F2AE3043F7}" type="slidenum">
              <a:rPr lang="en-US" altLang="en-US" sz="1200">
                <a:solidFill>
                  <a:srgbClr val="898989"/>
                </a:solidFill>
              </a:rPr>
              <a:pPr eaLnBrk="1" hangingPunct="1"/>
              <a:t>1</a:t>
            </a:fld>
            <a:endParaRPr lang="en-US" altLang="en-US" sz="1200" dirty="0">
              <a:solidFill>
                <a:srgbClr val="898989"/>
              </a:solidFill>
            </a:endParaRPr>
          </a:p>
        </p:txBody>
      </p:sp>
      <p:cxnSp>
        <p:nvCxnSpPr>
          <p:cNvPr id="7" name="Straight Connector 6"/>
          <p:cNvCxnSpPr>
            <a:cxnSpLocks noChangeShapeType="1"/>
          </p:cNvCxnSpPr>
          <p:nvPr/>
        </p:nvCxnSpPr>
        <p:spPr bwMode="auto">
          <a:xfrm>
            <a:off x="287338" y="578644"/>
            <a:ext cx="8634412" cy="0"/>
          </a:xfrm>
          <a:prstGeom prst="line">
            <a:avLst/>
          </a:prstGeom>
          <a:noFill/>
          <a:ln w="28575">
            <a:solidFill>
              <a:srgbClr val="0080FF"/>
            </a:solidFill>
            <a:round/>
            <a:headEnd/>
            <a:tailEnd/>
          </a:ln>
          <a:effectLst>
            <a:outerShdw blurRad="40000" dist="20000" dir="5400000" rotWithShape="0">
              <a:srgbClr val="808080">
                <a:alpha val="37999"/>
              </a:srgbClr>
            </a:outerShdw>
          </a:effectLst>
          <a:extLst>
            <a:ext uri="{909E8E84-426E-40dd-AFC4-6F175D3DCCD1}">
              <a14:hiddenFill xmlns="" xmlns:a14="http://schemas.microsoft.com/office/drawing/2010/main">
                <a:noFill/>
              </a14:hiddenFill>
            </a:ext>
          </a:extLst>
        </p:spPr>
      </p:cxnSp>
    </p:spTree>
    <p:extLst>
      <p:ext uri="{BB962C8B-B14F-4D97-AF65-F5344CB8AC3E}">
        <p14:creationId xmlns:p14="http://schemas.microsoft.com/office/powerpoint/2010/main" val="296515633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749F84-0EA7-4DC6-A04A-592993E876C2}"/>
              </a:ext>
            </a:extLst>
          </p:cNvPr>
          <p:cNvSpPr>
            <a:spLocks noGrp="1"/>
          </p:cNvSpPr>
          <p:nvPr>
            <p:ph type="title"/>
          </p:nvPr>
        </p:nvSpPr>
        <p:spPr/>
        <p:txBody>
          <a:bodyPr/>
          <a:lstStyle/>
          <a:p>
            <a:r>
              <a:rPr lang="en-US" sz="4000" dirty="0"/>
              <a:t>Fraction of BCWR M&amp;S To-Be-Ordered</a:t>
            </a:r>
          </a:p>
        </p:txBody>
      </p:sp>
      <p:sp>
        <p:nvSpPr>
          <p:cNvPr id="3" name="Content Placeholder 2">
            <a:extLst>
              <a:ext uri="{FF2B5EF4-FFF2-40B4-BE49-F238E27FC236}">
                <a16:creationId xmlns:a16="http://schemas.microsoft.com/office/drawing/2014/main" id="{798403EE-BFD5-4481-AA3D-441B524FBCCA}"/>
              </a:ext>
            </a:extLst>
          </p:cNvPr>
          <p:cNvSpPr>
            <a:spLocks noGrp="1"/>
          </p:cNvSpPr>
          <p:nvPr>
            <p:ph idx="1"/>
          </p:nvPr>
        </p:nvSpPr>
        <p:spPr>
          <a:xfrm>
            <a:off x="135731" y="1200151"/>
            <a:ext cx="8908257" cy="3394472"/>
          </a:xfrm>
        </p:spPr>
        <p:txBody>
          <a:bodyPr/>
          <a:lstStyle/>
          <a:p>
            <a:r>
              <a:rPr lang="en-US" dirty="0"/>
              <a:t>MIE BCWR is $1.736M as of December 2021 (6.4% of $27M total)</a:t>
            </a:r>
          </a:p>
          <a:p>
            <a:pPr lvl="1"/>
            <a:r>
              <a:rPr lang="en-US" dirty="0"/>
              <a:t>11% of this BCWR consists of Baseline M&amp;S orders yet to be placed</a:t>
            </a:r>
          </a:p>
          <a:p>
            <a:pPr marL="457200" lvl="1" indent="0">
              <a:buNone/>
            </a:pPr>
            <a:endParaRPr lang="en-US" dirty="0"/>
          </a:p>
          <a:p>
            <a:r>
              <a:rPr lang="en-US" dirty="0"/>
              <a:t>I&amp;F BCWR is $8.770M as of December 2021 (26% of $33.4M total)</a:t>
            </a:r>
          </a:p>
          <a:p>
            <a:pPr lvl="1"/>
            <a:r>
              <a:rPr lang="en-US" dirty="0"/>
              <a:t>Of this BCWR, some $3.332M is for M&amp;S (10% of $33.4M total)</a:t>
            </a:r>
          </a:p>
          <a:p>
            <a:pPr lvl="1"/>
            <a:r>
              <a:rPr lang="en-US" dirty="0"/>
              <a:t>24% of this latter amount consists of Baseline M&amp;S orders yet to be placed</a:t>
            </a:r>
          </a:p>
        </p:txBody>
      </p:sp>
      <p:sp>
        <p:nvSpPr>
          <p:cNvPr id="4" name="Date Placeholder 3">
            <a:extLst>
              <a:ext uri="{FF2B5EF4-FFF2-40B4-BE49-F238E27FC236}">
                <a16:creationId xmlns:a16="http://schemas.microsoft.com/office/drawing/2014/main" id="{61ED48EA-6390-4B83-8FF4-727E07049CD8}"/>
              </a:ext>
            </a:extLst>
          </p:cNvPr>
          <p:cNvSpPr>
            <a:spLocks noGrp="1"/>
          </p:cNvSpPr>
          <p:nvPr>
            <p:ph type="dt" sz="half" idx="10"/>
          </p:nvPr>
        </p:nvSpPr>
        <p:spPr/>
        <p:txBody>
          <a:bodyPr/>
          <a:lstStyle/>
          <a:p>
            <a:pPr>
              <a:defRPr/>
            </a:pPr>
            <a:r>
              <a:rPr lang="en-US" altLang="en-US"/>
              <a:t>January 27, 2022</a:t>
            </a:r>
            <a:endParaRPr lang="en-US" altLang="en-US" dirty="0"/>
          </a:p>
        </p:txBody>
      </p:sp>
      <p:sp>
        <p:nvSpPr>
          <p:cNvPr id="5" name="Footer Placeholder 4">
            <a:extLst>
              <a:ext uri="{FF2B5EF4-FFF2-40B4-BE49-F238E27FC236}">
                <a16:creationId xmlns:a16="http://schemas.microsoft.com/office/drawing/2014/main" id="{E8B5808F-F93D-4AA8-8596-5F647991D5B7}"/>
              </a:ext>
            </a:extLst>
          </p:cNvPr>
          <p:cNvSpPr>
            <a:spLocks noGrp="1"/>
          </p:cNvSpPr>
          <p:nvPr>
            <p:ph type="ftr" sz="quarter" idx="11"/>
          </p:nvPr>
        </p:nvSpPr>
        <p:spPr/>
        <p:txBody>
          <a:bodyPr/>
          <a:lstStyle/>
          <a:p>
            <a:pPr>
              <a:defRPr/>
            </a:pPr>
            <a:r>
              <a:rPr lang="en-US"/>
              <a:t>sPHENIX PMG Meeting</a:t>
            </a:r>
            <a:endParaRPr lang="en-US" dirty="0"/>
          </a:p>
        </p:txBody>
      </p:sp>
      <p:sp>
        <p:nvSpPr>
          <p:cNvPr id="6" name="Slide Number Placeholder 5">
            <a:extLst>
              <a:ext uri="{FF2B5EF4-FFF2-40B4-BE49-F238E27FC236}">
                <a16:creationId xmlns:a16="http://schemas.microsoft.com/office/drawing/2014/main" id="{11271070-926F-4048-A12D-6EB864D1A26A}"/>
              </a:ext>
            </a:extLst>
          </p:cNvPr>
          <p:cNvSpPr>
            <a:spLocks noGrp="1"/>
          </p:cNvSpPr>
          <p:nvPr>
            <p:ph type="sldNum" sz="quarter" idx="12"/>
          </p:nvPr>
        </p:nvSpPr>
        <p:spPr/>
        <p:txBody>
          <a:bodyPr/>
          <a:lstStyle/>
          <a:p>
            <a:fld id="{4B932B3A-BA38-40C7-ADEE-2A1902CEB265}" type="slidenum">
              <a:rPr lang="en-US" altLang="en-US" smtClean="0"/>
              <a:pPr/>
              <a:t>10</a:t>
            </a:fld>
            <a:endParaRPr lang="en-US" altLang="en-US" dirty="0"/>
          </a:p>
        </p:txBody>
      </p:sp>
    </p:spTree>
    <p:extLst>
      <p:ext uri="{BB962C8B-B14F-4D97-AF65-F5344CB8AC3E}">
        <p14:creationId xmlns:p14="http://schemas.microsoft.com/office/powerpoint/2010/main" val="21771297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20C72E-A20C-4C1B-B367-E377B69653DD}"/>
              </a:ext>
            </a:extLst>
          </p:cNvPr>
          <p:cNvSpPr>
            <a:spLocks noGrp="1"/>
          </p:cNvSpPr>
          <p:nvPr>
            <p:ph type="title"/>
          </p:nvPr>
        </p:nvSpPr>
        <p:spPr/>
        <p:txBody>
          <a:bodyPr/>
          <a:lstStyle/>
          <a:p>
            <a:r>
              <a:rPr lang="en-US" dirty="0"/>
              <a:t>EAC for MIE</a:t>
            </a:r>
          </a:p>
        </p:txBody>
      </p:sp>
      <p:sp>
        <p:nvSpPr>
          <p:cNvPr id="4" name="Date Placeholder 3">
            <a:extLst>
              <a:ext uri="{FF2B5EF4-FFF2-40B4-BE49-F238E27FC236}">
                <a16:creationId xmlns:a16="http://schemas.microsoft.com/office/drawing/2014/main" id="{9E83491B-2D0C-4101-AD7C-04D1C4659866}"/>
              </a:ext>
            </a:extLst>
          </p:cNvPr>
          <p:cNvSpPr>
            <a:spLocks noGrp="1"/>
          </p:cNvSpPr>
          <p:nvPr>
            <p:ph type="dt" sz="half" idx="10"/>
          </p:nvPr>
        </p:nvSpPr>
        <p:spPr/>
        <p:txBody>
          <a:bodyPr/>
          <a:lstStyle/>
          <a:p>
            <a:pPr>
              <a:defRPr/>
            </a:pPr>
            <a:r>
              <a:rPr lang="en-US" altLang="en-US"/>
              <a:t>January 27, 2022</a:t>
            </a:r>
            <a:endParaRPr lang="en-US" altLang="en-US" dirty="0"/>
          </a:p>
        </p:txBody>
      </p:sp>
      <p:sp>
        <p:nvSpPr>
          <p:cNvPr id="5" name="Footer Placeholder 4">
            <a:extLst>
              <a:ext uri="{FF2B5EF4-FFF2-40B4-BE49-F238E27FC236}">
                <a16:creationId xmlns:a16="http://schemas.microsoft.com/office/drawing/2014/main" id="{FB58123E-0C06-438B-8ED8-87A5646E6374}"/>
              </a:ext>
            </a:extLst>
          </p:cNvPr>
          <p:cNvSpPr>
            <a:spLocks noGrp="1"/>
          </p:cNvSpPr>
          <p:nvPr>
            <p:ph type="ftr" sz="quarter" idx="11"/>
          </p:nvPr>
        </p:nvSpPr>
        <p:spPr/>
        <p:txBody>
          <a:bodyPr/>
          <a:lstStyle/>
          <a:p>
            <a:pPr>
              <a:defRPr/>
            </a:pPr>
            <a:r>
              <a:rPr lang="en-US"/>
              <a:t>sPHENIX PMG Meeting</a:t>
            </a:r>
            <a:endParaRPr lang="en-US" dirty="0"/>
          </a:p>
        </p:txBody>
      </p:sp>
      <p:sp>
        <p:nvSpPr>
          <p:cNvPr id="6" name="Slide Number Placeholder 5">
            <a:extLst>
              <a:ext uri="{FF2B5EF4-FFF2-40B4-BE49-F238E27FC236}">
                <a16:creationId xmlns:a16="http://schemas.microsoft.com/office/drawing/2014/main" id="{B390792F-3FE2-4094-B786-BB0F68100113}"/>
              </a:ext>
            </a:extLst>
          </p:cNvPr>
          <p:cNvSpPr>
            <a:spLocks noGrp="1"/>
          </p:cNvSpPr>
          <p:nvPr>
            <p:ph type="sldNum" sz="quarter" idx="12"/>
          </p:nvPr>
        </p:nvSpPr>
        <p:spPr/>
        <p:txBody>
          <a:bodyPr/>
          <a:lstStyle/>
          <a:p>
            <a:fld id="{4B932B3A-BA38-40C7-ADEE-2A1902CEB265}" type="slidenum">
              <a:rPr lang="en-US" altLang="en-US" smtClean="0"/>
              <a:pPr/>
              <a:t>11</a:t>
            </a:fld>
            <a:endParaRPr lang="en-US" altLang="en-US" dirty="0"/>
          </a:p>
        </p:txBody>
      </p:sp>
      <p:pic>
        <p:nvPicPr>
          <p:cNvPr id="3" name="Picture 2">
            <a:extLst>
              <a:ext uri="{FF2B5EF4-FFF2-40B4-BE49-F238E27FC236}">
                <a16:creationId xmlns:a16="http://schemas.microsoft.com/office/drawing/2014/main" id="{266CFFE7-90BE-4321-8F60-F5CF5E58B9A8}"/>
              </a:ext>
            </a:extLst>
          </p:cNvPr>
          <p:cNvPicPr>
            <a:picLocks noChangeAspect="1"/>
          </p:cNvPicPr>
          <p:nvPr/>
        </p:nvPicPr>
        <p:blipFill>
          <a:blip r:embed="rId2"/>
          <a:stretch>
            <a:fillRect/>
          </a:stretch>
        </p:blipFill>
        <p:spPr>
          <a:xfrm>
            <a:off x="150024" y="718163"/>
            <a:ext cx="8879681" cy="3820910"/>
          </a:xfrm>
          <a:prstGeom prst="rect">
            <a:avLst/>
          </a:prstGeom>
        </p:spPr>
      </p:pic>
    </p:spTree>
    <p:extLst>
      <p:ext uri="{BB962C8B-B14F-4D97-AF65-F5344CB8AC3E}">
        <p14:creationId xmlns:p14="http://schemas.microsoft.com/office/powerpoint/2010/main" val="318485023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DC04C6-1998-4EA9-A99F-F9C8A499D175}"/>
              </a:ext>
            </a:extLst>
          </p:cNvPr>
          <p:cNvSpPr>
            <a:spLocks noGrp="1"/>
          </p:cNvSpPr>
          <p:nvPr>
            <p:ph type="title"/>
          </p:nvPr>
        </p:nvSpPr>
        <p:spPr/>
        <p:txBody>
          <a:bodyPr/>
          <a:lstStyle/>
          <a:p>
            <a:r>
              <a:rPr lang="en-US" dirty="0"/>
              <a:t>EAC for I&amp;F</a:t>
            </a:r>
          </a:p>
        </p:txBody>
      </p:sp>
      <p:sp>
        <p:nvSpPr>
          <p:cNvPr id="4" name="Date Placeholder 3">
            <a:extLst>
              <a:ext uri="{FF2B5EF4-FFF2-40B4-BE49-F238E27FC236}">
                <a16:creationId xmlns:a16="http://schemas.microsoft.com/office/drawing/2014/main" id="{D1F6F54C-2005-45E0-9599-FD66FFF321E4}"/>
              </a:ext>
            </a:extLst>
          </p:cNvPr>
          <p:cNvSpPr>
            <a:spLocks noGrp="1"/>
          </p:cNvSpPr>
          <p:nvPr>
            <p:ph type="dt" sz="half" idx="10"/>
          </p:nvPr>
        </p:nvSpPr>
        <p:spPr/>
        <p:txBody>
          <a:bodyPr/>
          <a:lstStyle/>
          <a:p>
            <a:pPr>
              <a:defRPr/>
            </a:pPr>
            <a:r>
              <a:rPr lang="en-US" altLang="en-US"/>
              <a:t>January 27, 2022</a:t>
            </a:r>
            <a:endParaRPr lang="en-US" altLang="en-US" dirty="0"/>
          </a:p>
        </p:txBody>
      </p:sp>
      <p:sp>
        <p:nvSpPr>
          <p:cNvPr id="5" name="Footer Placeholder 4">
            <a:extLst>
              <a:ext uri="{FF2B5EF4-FFF2-40B4-BE49-F238E27FC236}">
                <a16:creationId xmlns:a16="http://schemas.microsoft.com/office/drawing/2014/main" id="{5970A177-6A00-4271-B2E3-660CC5E0342E}"/>
              </a:ext>
            </a:extLst>
          </p:cNvPr>
          <p:cNvSpPr>
            <a:spLocks noGrp="1"/>
          </p:cNvSpPr>
          <p:nvPr>
            <p:ph type="ftr" sz="quarter" idx="11"/>
          </p:nvPr>
        </p:nvSpPr>
        <p:spPr/>
        <p:txBody>
          <a:bodyPr/>
          <a:lstStyle/>
          <a:p>
            <a:pPr>
              <a:defRPr/>
            </a:pPr>
            <a:r>
              <a:rPr lang="en-US"/>
              <a:t>sPHENIX PMG Meeting</a:t>
            </a:r>
            <a:endParaRPr lang="en-US" dirty="0"/>
          </a:p>
        </p:txBody>
      </p:sp>
      <p:sp>
        <p:nvSpPr>
          <p:cNvPr id="6" name="Slide Number Placeholder 5">
            <a:extLst>
              <a:ext uri="{FF2B5EF4-FFF2-40B4-BE49-F238E27FC236}">
                <a16:creationId xmlns:a16="http://schemas.microsoft.com/office/drawing/2014/main" id="{89BEA8C1-1E6A-47C1-9236-52E933537285}"/>
              </a:ext>
            </a:extLst>
          </p:cNvPr>
          <p:cNvSpPr>
            <a:spLocks noGrp="1"/>
          </p:cNvSpPr>
          <p:nvPr>
            <p:ph type="sldNum" sz="quarter" idx="12"/>
          </p:nvPr>
        </p:nvSpPr>
        <p:spPr/>
        <p:txBody>
          <a:bodyPr/>
          <a:lstStyle/>
          <a:p>
            <a:fld id="{4B932B3A-BA38-40C7-ADEE-2A1902CEB265}" type="slidenum">
              <a:rPr lang="en-US" altLang="en-US" smtClean="0"/>
              <a:pPr/>
              <a:t>12</a:t>
            </a:fld>
            <a:endParaRPr lang="en-US" altLang="en-US" dirty="0"/>
          </a:p>
        </p:txBody>
      </p:sp>
      <p:pic>
        <p:nvPicPr>
          <p:cNvPr id="3" name="Picture 2">
            <a:extLst>
              <a:ext uri="{FF2B5EF4-FFF2-40B4-BE49-F238E27FC236}">
                <a16:creationId xmlns:a16="http://schemas.microsoft.com/office/drawing/2014/main" id="{AD1A2F2D-AFBE-4CBD-B677-3DB679A697B5}"/>
              </a:ext>
            </a:extLst>
          </p:cNvPr>
          <p:cNvPicPr>
            <a:picLocks noChangeAspect="1"/>
          </p:cNvPicPr>
          <p:nvPr/>
        </p:nvPicPr>
        <p:blipFill>
          <a:blip r:embed="rId2"/>
          <a:stretch>
            <a:fillRect/>
          </a:stretch>
        </p:blipFill>
        <p:spPr>
          <a:xfrm>
            <a:off x="123828" y="670962"/>
            <a:ext cx="8913019" cy="3999624"/>
          </a:xfrm>
          <a:prstGeom prst="rect">
            <a:avLst/>
          </a:prstGeom>
        </p:spPr>
      </p:pic>
    </p:spTree>
    <p:extLst>
      <p:ext uri="{BB962C8B-B14F-4D97-AF65-F5344CB8AC3E}">
        <p14:creationId xmlns:p14="http://schemas.microsoft.com/office/powerpoint/2010/main" val="61226995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20C72E-A20C-4C1B-B367-E377B69653DD}"/>
              </a:ext>
            </a:extLst>
          </p:cNvPr>
          <p:cNvSpPr>
            <a:spLocks noGrp="1"/>
          </p:cNvSpPr>
          <p:nvPr>
            <p:ph type="title"/>
          </p:nvPr>
        </p:nvSpPr>
        <p:spPr/>
        <p:txBody>
          <a:bodyPr/>
          <a:lstStyle/>
          <a:p>
            <a:r>
              <a:rPr lang="en-US" dirty="0"/>
              <a:t>Tracking EAC for MIE</a:t>
            </a:r>
          </a:p>
        </p:txBody>
      </p:sp>
      <p:sp>
        <p:nvSpPr>
          <p:cNvPr id="4" name="Date Placeholder 3">
            <a:extLst>
              <a:ext uri="{FF2B5EF4-FFF2-40B4-BE49-F238E27FC236}">
                <a16:creationId xmlns:a16="http://schemas.microsoft.com/office/drawing/2014/main" id="{9E83491B-2D0C-4101-AD7C-04D1C4659866}"/>
              </a:ext>
            </a:extLst>
          </p:cNvPr>
          <p:cNvSpPr>
            <a:spLocks noGrp="1"/>
          </p:cNvSpPr>
          <p:nvPr>
            <p:ph type="dt" sz="half" idx="10"/>
          </p:nvPr>
        </p:nvSpPr>
        <p:spPr/>
        <p:txBody>
          <a:bodyPr/>
          <a:lstStyle/>
          <a:p>
            <a:pPr>
              <a:defRPr/>
            </a:pPr>
            <a:r>
              <a:rPr lang="en-US" altLang="en-US"/>
              <a:t>January 27, 2022</a:t>
            </a:r>
            <a:endParaRPr lang="en-US" altLang="en-US" dirty="0"/>
          </a:p>
        </p:txBody>
      </p:sp>
      <p:sp>
        <p:nvSpPr>
          <p:cNvPr id="5" name="Footer Placeholder 4">
            <a:extLst>
              <a:ext uri="{FF2B5EF4-FFF2-40B4-BE49-F238E27FC236}">
                <a16:creationId xmlns:a16="http://schemas.microsoft.com/office/drawing/2014/main" id="{FB58123E-0C06-438B-8ED8-87A5646E6374}"/>
              </a:ext>
            </a:extLst>
          </p:cNvPr>
          <p:cNvSpPr>
            <a:spLocks noGrp="1"/>
          </p:cNvSpPr>
          <p:nvPr>
            <p:ph type="ftr" sz="quarter" idx="11"/>
          </p:nvPr>
        </p:nvSpPr>
        <p:spPr/>
        <p:txBody>
          <a:bodyPr/>
          <a:lstStyle/>
          <a:p>
            <a:pPr>
              <a:defRPr/>
            </a:pPr>
            <a:r>
              <a:rPr lang="en-US"/>
              <a:t>sPHENIX PMG Meeting</a:t>
            </a:r>
            <a:endParaRPr lang="en-US" dirty="0"/>
          </a:p>
        </p:txBody>
      </p:sp>
      <p:sp>
        <p:nvSpPr>
          <p:cNvPr id="6" name="Slide Number Placeholder 5">
            <a:extLst>
              <a:ext uri="{FF2B5EF4-FFF2-40B4-BE49-F238E27FC236}">
                <a16:creationId xmlns:a16="http://schemas.microsoft.com/office/drawing/2014/main" id="{B390792F-3FE2-4094-B786-BB0F68100113}"/>
              </a:ext>
            </a:extLst>
          </p:cNvPr>
          <p:cNvSpPr>
            <a:spLocks noGrp="1"/>
          </p:cNvSpPr>
          <p:nvPr>
            <p:ph type="sldNum" sz="quarter" idx="12"/>
          </p:nvPr>
        </p:nvSpPr>
        <p:spPr/>
        <p:txBody>
          <a:bodyPr/>
          <a:lstStyle/>
          <a:p>
            <a:fld id="{4B932B3A-BA38-40C7-ADEE-2A1902CEB265}" type="slidenum">
              <a:rPr lang="en-US" altLang="en-US" smtClean="0"/>
              <a:pPr/>
              <a:t>13</a:t>
            </a:fld>
            <a:endParaRPr lang="en-US" altLang="en-US" dirty="0"/>
          </a:p>
        </p:txBody>
      </p:sp>
      <p:pic>
        <p:nvPicPr>
          <p:cNvPr id="7" name="Picture 6">
            <a:extLst>
              <a:ext uri="{FF2B5EF4-FFF2-40B4-BE49-F238E27FC236}">
                <a16:creationId xmlns:a16="http://schemas.microsoft.com/office/drawing/2014/main" id="{E0D47A17-0CED-4832-89E8-2A304F957E6F}"/>
              </a:ext>
            </a:extLst>
          </p:cNvPr>
          <p:cNvPicPr>
            <a:picLocks noChangeAspect="1"/>
          </p:cNvPicPr>
          <p:nvPr/>
        </p:nvPicPr>
        <p:blipFill>
          <a:blip r:embed="rId2"/>
          <a:stretch>
            <a:fillRect/>
          </a:stretch>
        </p:blipFill>
        <p:spPr>
          <a:xfrm>
            <a:off x="71440" y="762091"/>
            <a:ext cx="9015413" cy="3700676"/>
          </a:xfrm>
          <a:prstGeom prst="rect">
            <a:avLst/>
          </a:prstGeom>
        </p:spPr>
      </p:pic>
    </p:spTree>
    <p:extLst>
      <p:ext uri="{BB962C8B-B14F-4D97-AF65-F5344CB8AC3E}">
        <p14:creationId xmlns:p14="http://schemas.microsoft.com/office/powerpoint/2010/main" val="101301114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20C72E-A20C-4C1B-B367-E377B69653DD}"/>
              </a:ext>
            </a:extLst>
          </p:cNvPr>
          <p:cNvSpPr>
            <a:spLocks noGrp="1"/>
          </p:cNvSpPr>
          <p:nvPr>
            <p:ph type="title"/>
          </p:nvPr>
        </p:nvSpPr>
        <p:spPr/>
        <p:txBody>
          <a:bodyPr/>
          <a:lstStyle/>
          <a:p>
            <a:r>
              <a:rPr lang="en-US" dirty="0"/>
              <a:t>Tracking EAC for I&amp;F</a:t>
            </a:r>
          </a:p>
        </p:txBody>
      </p:sp>
      <p:sp>
        <p:nvSpPr>
          <p:cNvPr id="4" name="Date Placeholder 3">
            <a:extLst>
              <a:ext uri="{FF2B5EF4-FFF2-40B4-BE49-F238E27FC236}">
                <a16:creationId xmlns:a16="http://schemas.microsoft.com/office/drawing/2014/main" id="{9E83491B-2D0C-4101-AD7C-04D1C4659866}"/>
              </a:ext>
            </a:extLst>
          </p:cNvPr>
          <p:cNvSpPr>
            <a:spLocks noGrp="1"/>
          </p:cNvSpPr>
          <p:nvPr>
            <p:ph type="dt" sz="half" idx="10"/>
          </p:nvPr>
        </p:nvSpPr>
        <p:spPr/>
        <p:txBody>
          <a:bodyPr/>
          <a:lstStyle/>
          <a:p>
            <a:pPr>
              <a:defRPr/>
            </a:pPr>
            <a:r>
              <a:rPr lang="en-US" altLang="en-US"/>
              <a:t>January 27, 2022</a:t>
            </a:r>
            <a:endParaRPr lang="en-US" altLang="en-US" dirty="0"/>
          </a:p>
        </p:txBody>
      </p:sp>
      <p:sp>
        <p:nvSpPr>
          <p:cNvPr id="5" name="Footer Placeholder 4">
            <a:extLst>
              <a:ext uri="{FF2B5EF4-FFF2-40B4-BE49-F238E27FC236}">
                <a16:creationId xmlns:a16="http://schemas.microsoft.com/office/drawing/2014/main" id="{FB58123E-0C06-438B-8ED8-87A5646E6374}"/>
              </a:ext>
            </a:extLst>
          </p:cNvPr>
          <p:cNvSpPr>
            <a:spLocks noGrp="1"/>
          </p:cNvSpPr>
          <p:nvPr>
            <p:ph type="ftr" sz="quarter" idx="11"/>
          </p:nvPr>
        </p:nvSpPr>
        <p:spPr/>
        <p:txBody>
          <a:bodyPr/>
          <a:lstStyle/>
          <a:p>
            <a:pPr>
              <a:defRPr/>
            </a:pPr>
            <a:r>
              <a:rPr lang="en-US"/>
              <a:t>sPHENIX PMG Meeting</a:t>
            </a:r>
            <a:endParaRPr lang="en-US" dirty="0"/>
          </a:p>
        </p:txBody>
      </p:sp>
      <p:sp>
        <p:nvSpPr>
          <p:cNvPr id="6" name="Slide Number Placeholder 5">
            <a:extLst>
              <a:ext uri="{FF2B5EF4-FFF2-40B4-BE49-F238E27FC236}">
                <a16:creationId xmlns:a16="http://schemas.microsoft.com/office/drawing/2014/main" id="{B390792F-3FE2-4094-B786-BB0F68100113}"/>
              </a:ext>
            </a:extLst>
          </p:cNvPr>
          <p:cNvSpPr>
            <a:spLocks noGrp="1"/>
          </p:cNvSpPr>
          <p:nvPr>
            <p:ph type="sldNum" sz="quarter" idx="12"/>
          </p:nvPr>
        </p:nvSpPr>
        <p:spPr/>
        <p:txBody>
          <a:bodyPr/>
          <a:lstStyle/>
          <a:p>
            <a:fld id="{4B932B3A-BA38-40C7-ADEE-2A1902CEB265}" type="slidenum">
              <a:rPr lang="en-US" altLang="en-US" smtClean="0"/>
              <a:pPr/>
              <a:t>14</a:t>
            </a:fld>
            <a:endParaRPr lang="en-US" altLang="en-US" dirty="0"/>
          </a:p>
        </p:txBody>
      </p:sp>
      <p:pic>
        <p:nvPicPr>
          <p:cNvPr id="3" name="Picture 2">
            <a:extLst>
              <a:ext uri="{FF2B5EF4-FFF2-40B4-BE49-F238E27FC236}">
                <a16:creationId xmlns:a16="http://schemas.microsoft.com/office/drawing/2014/main" id="{96BAAD79-ED27-4028-A341-01890E8424DB}"/>
              </a:ext>
            </a:extLst>
          </p:cNvPr>
          <p:cNvPicPr>
            <a:picLocks noChangeAspect="1"/>
          </p:cNvPicPr>
          <p:nvPr/>
        </p:nvPicPr>
        <p:blipFill>
          <a:blip r:embed="rId2"/>
          <a:stretch>
            <a:fillRect/>
          </a:stretch>
        </p:blipFill>
        <p:spPr>
          <a:xfrm>
            <a:off x="85728" y="839962"/>
            <a:ext cx="8965406" cy="3665179"/>
          </a:xfrm>
          <a:prstGeom prst="rect">
            <a:avLst/>
          </a:prstGeom>
        </p:spPr>
      </p:pic>
    </p:spTree>
    <p:extLst>
      <p:ext uri="{BB962C8B-B14F-4D97-AF65-F5344CB8AC3E}">
        <p14:creationId xmlns:p14="http://schemas.microsoft.com/office/powerpoint/2010/main" val="8371100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A9BA78-466D-436C-B023-8F30F23DDDAE}"/>
              </a:ext>
            </a:extLst>
          </p:cNvPr>
          <p:cNvSpPr>
            <a:spLocks noGrp="1"/>
          </p:cNvSpPr>
          <p:nvPr>
            <p:ph type="title"/>
          </p:nvPr>
        </p:nvSpPr>
        <p:spPr/>
        <p:txBody>
          <a:bodyPr/>
          <a:lstStyle/>
          <a:p>
            <a:r>
              <a:rPr lang="en-US" dirty="0"/>
              <a:t>MIE M&amp;S Items to Be Ordered</a:t>
            </a:r>
          </a:p>
        </p:txBody>
      </p:sp>
      <p:sp>
        <p:nvSpPr>
          <p:cNvPr id="4" name="Date Placeholder 3">
            <a:extLst>
              <a:ext uri="{FF2B5EF4-FFF2-40B4-BE49-F238E27FC236}">
                <a16:creationId xmlns:a16="http://schemas.microsoft.com/office/drawing/2014/main" id="{41D6F11D-E916-4CEC-9E6D-2F87FF717C1A}"/>
              </a:ext>
            </a:extLst>
          </p:cNvPr>
          <p:cNvSpPr>
            <a:spLocks noGrp="1"/>
          </p:cNvSpPr>
          <p:nvPr>
            <p:ph type="dt" sz="half" idx="10"/>
          </p:nvPr>
        </p:nvSpPr>
        <p:spPr/>
        <p:txBody>
          <a:bodyPr/>
          <a:lstStyle/>
          <a:p>
            <a:pPr>
              <a:defRPr/>
            </a:pPr>
            <a:r>
              <a:rPr lang="en-US" altLang="en-US"/>
              <a:t>January 27, 2022</a:t>
            </a:r>
            <a:endParaRPr lang="en-US" altLang="en-US" dirty="0"/>
          </a:p>
        </p:txBody>
      </p:sp>
      <p:sp>
        <p:nvSpPr>
          <p:cNvPr id="5" name="Footer Placeholder 4">
            <a:extLst>
              <a:ext uri="{FF2B5EF4-FFF2-40B4-BE49-F238E27FC236}">
                <a16:creationId xmlns:a16="http://schemas.microsoft.com/office/drawing/2014/main" id="{BDF39D1D-33DC-43BA-887A-A231F0C4CC6D}"/>
              </a:ext>
            </a:extLst>
          </p:cNvPr>
          <p:cNvSpPr>
            <a:spLocks noGrp="1"/>
          </p:cNvSpPr>
          <p:nvPr>
            <p:ph type="ftr" sz="quarter" idx="11"/>
          </p:nvPr>
        </p:nvSpPr>
        <p:spPr/>
        <p:txBody>
          <a:bodyPr/>
          <a:lstStyle/>
          <a:p>
            <a:pPr>
              <a:defRPr/>
            </a:pPr>
            <a:r>
              <a:rPr lang="en-US"/>
              <a:t>sPHENIX PMG Meeting</a:t>
            </a:r>
            <a:endParaRPr lang="en-US" dirty="0"/>
          </a:p>
        </p:txBody>
      </p:sp>
      <p:sp>
        <p:nvSpPr>
          <p:cNvPr id="6" name="Slide Number Placeholder 5">
            <a:extLst>
              <a:ext uri="{FF2B5EF4-FFF2-40B4-BE49-F238E27FC236}">
                <a16:creationId xmlns:a16="http://schemas.microsoft.com/office/drawing/2014/main" id="{12C46621-3298-4395-BE39-722A7B7F0BE9}"/>
              </a:ext>
            </a:extLst>
          </p:cNvPr>
          <p:cNvSpPr>
            <a:spLocks noGrp="1"/>
          </p:cNvSpPr>
          <p:nvPr>
            <p:ph type="sldNum" sz="quarter" idx="12"/>
          </p:nvPr>
        </p:nvSpPr>
        <p:spPr/>
        <p:txBody>
          <a:bodyPr/>
          <a:lstStyle/>
          <a:p>
            <a:fld id="{4B932B3A-BA38-40C7-ADEE-2A1902CEB265}" type="slidenum">
              <a:rPr lang="en-US" altLang="en-US" smtClean="0"/>
              <a:pPr/>
              <a:t>15</a:t>
            </a:fld>
            <a:endParaRPr lang="en-US" altLang="en-US" dirty="0"/>
          </a:p>
        </p:txBody>
      </p:sp>
      <p:pic>
        <p:nvPicPr>
          <p:cNvPr id="7" name="Picture 6">
            <a:extLst>
              <a:ext uri="{FF2B5EF4-FFF2-40B4-BE49-F238E27FC236}">
                <a16:creationId xmlns:a16="http://schemas.microsoft.com/office/drawing/2014/main" id="{1077AA9D-4B8A-48F3-BE70-03B636112A65}"/>
              </a:ext>
            </a:extLst>
          </p:cNvPr>
          <p:cNvPicPr>
            <a:picLocks noChangeAspect="1"/>
          </p:cNvPicPr>
          <p:nvPr/>
        </p:nvPicPr>
        <p:blipFill>
          <a:blip r:embed="rId3"/>
          <a:stretch>
            <a:fillRect/>
          </a:stretch>
        </p:blipFill>
        <p:spPr>
          <a:xfrm>
            <a:off x="586740" y="1786890"/>
            <a:ext cx="7970520" cy="1569720"/>
          </a:xfrm>
          <a:prstGeom prst="rect">
            <a:avLst/>
          </a:prstGeom>
        </p:spPr>
      </p:pic>
    </p:spTree>
    <p:extLst>
      <p:ext uri="{BB962C8B-B14F-4D97-AF65-F5344CB8AC3E}">
        <p14:creationId xmlns:p14="http://schemas.microsoft.com/office/powerpoint/2010/main" val="194161428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A9BA78-466D-436C-B023-8F30F23DDDAE}"/>
              </a:ext>
            </a:extLst>
          </p:cNvPr>
          <p:cNvSpPr>
            <a:spLocks noGrp="1"/>
          </p:cNvSpPr>
          <p:nvPr>
            <p:ph type="title"/>
          </p:nvPr>
        </p:nvSpPr>
        <p:spPr/>
        <p:txBody>
          <a:bodyPr/>
          <a:lstStyle/>
          <a:p>
            <a:r>
              <a:rPr lang="en-US" dirty="0"/>
              <a:t>I&amp;F M&amp;S Items to Be Ordered</a:t>
            </a:r>
          </a:p>
        </p:txBody>
      </p:sp>
      <p:sp>
        <p:nvSpPr>
          <p:cNvPr id="4" name="Date Placeholder 3">
            <a:extLst>
              <a:ext uri="{FF2B5EF4-FFF2-40B4-BE49-F238E27FC236}">
                <a16:creationId xmlns:a16="http://schemas.microsoft.com/office/drawing/2014/main" id="{41D6F11D-E916-4CEC-9E6D-2F87FF717C1A}"/>
              </a:ext>
            </a:extLst>
          </p:cNvPr>
          <p:cNvSpPr>
            <a:spLocks noGrp="1"/>
          </p:cNvSpPr>
          <p:nvPr>
            <p:ph type="dt" sz="half" idx="10"/>
          </p:nvPr>
        </p:nvSpPr>
        <p:spPr/>
        <p:txBody>
          <a:bodyPr/>
          <a:lstStyle/>
          <a:p>
            <a:pPr>
              <a:defRPr/>
            </a:pPr>
            <a:r>
              <a:rPr lang="en-US" altLang="en-US"/>
              <a:t>January 27, 2022</a:t>
            </a:r>
            <a:endParaRPr lang="en-US" altLang="en-US" dirty="0"/>
          </a:p>
        </p:txBody>
      </p:sp>
      <p:sp>
        <p:nvSpPr>
          <p:cNvPr id="5" name="Footer Placeholder 4">
            <a:extLst>
              <a:ext uri="{FF2B5EF4-FFF2-40B4-BE49-F238E27FC236}">
                <a16:creationId xmlns:a16="http://schemas.microsoft.com/office/drawing/2014/main" id="{BDF39D1D-33DC-43BA-887A-A231F0C4CC6D}"/>
              </a:ext>
            </a:extLst>
          </p:cNvPr>
          <p:cNvSpPr>
            <a:spLocks noGrp="1"/>
          </p:cNvSpPr>
          <p:nvPr>
            <p:ph type="ftr" sz="quarter" idx="11"/>
          </p:nvPr>
        </p:nvSpPr>
        <p:spPr/>
        <p:txBody>
          <a:bodyPr/>
          <a:lstStyle/>
          <a:p>
            <a:pPr>
              <a:defRPr/>
            </a:pPr>
            <a:r>
              <a:rPr lang="en-US"/>
              <a:t>sPHENIX PMG Meeting</a:t>
            </a:r>
            <a:endParaRPr lang="en-US" dirty="0"/>
          </a:p>
        </p:txBody>
      </p:sp>
      <p:sp>
        <p:nvSpPr>
          <p:cNvPr id="6" name="Slide Number Placeholder 5">
            <a:extLst>
              <a:ext uri="{FF2B5EF4-FFF2-40B4-BE49-F238E27FC236}">
                <a16:creationId xmlns:a16="http://schemas.microsoft.com/office/drawing/2014/main" id="{12C46621-3298-4395-BE39-722A7B7F0BE9}"/>
              </a:ext>
            </a:extLst>
          </p:cNvPr>
          <p:cNvSpPr>
            <a:spLocks noGrp="1"/>
          </p:cNvSpPr>
          <p:nvPr>
            <p:ph type="sldNum" sz="quarter" idx="12"/>
          </p:nvPr>
        </p:nvSpPr>
        <p:spPr/>
        <p:txBody>
          <a:bodyPr/>
          <a:lstStyle/>
          <a:p>
            <a:fld id="{4B932B3A-BA38-40C7-ADEE-2A1902CEB265}" type="slidenum">
              <a:rPr lang="en-US" altLang="en-US" smtClean="0"/>
              <a:pPr/>
              <a:t>16</a:t>
            </a:fld>
            <a:endParaRPr lang="en-US" altLang="en-US" dirty="0"/>
          </a:p>
        </p:txBody>
      </p:sp>
      <p:pic>
        <p:nvPicPr>
          <p:cNvPr id="3" name="Picture 2">
            <a:extLst>
              <a:ext uri="{FF2B5EF4-FFF2-40B4-BE49-F238E27FC236}">
                <a16:creationId xmlns:a16="http://schemas.microsoft.com/office/drawing/2014/main" id="{D8A574A2-680F-40AD-AA70-7DE1B3F65C21}"/>
              </a:ext>
            </a:extLst>
          </p:cNvPr>
          <p:cNvPicPr>
            <a:picLocks noChangeAspect="1"/>
          </p:cNvPicPr>
          <p:nvPr/>
        </p:nvPicPr>
        <p:blipFill>
          <a:blip r:embed="rId3"/>
          <a:stretch>
            <a:fillRect/>
          </a:stretch>
        </p:blipFill>
        <p:spPr>
          <a:xfrm>
            <a:off x="403860" y="696332"/>
            <a:ext cx="8282940" cy="4149041"/>
          </a:xfrm>
          <a:prstGeom prst="rect">
            <a:avLst/>
          </a:prstGeom>
        </p:spPr>
      </p:pic>
    </p:spTree>
    <p:extLst>
      <p:ext uri="{BB962C8B-B14F-4D97-AF65-F5344CB8AC3E}">
        <p14:creationId xmlns:p14="http://schemas.microsoft.com/office/powerpoint/2010/main" val="29355947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CCFD32-0AE9-4133-8AB2-D4E85A5AEF45}"/>
              </a:ext>
            </a:extLst>
          </p:cNvPr>
          <p:cNvSpPr>
            <a:spLocks noGrp="1"/>
          </p:cNvSpPr>
          <p:nvPr>
            <p:ph type="title"/>
          </p:nvPr>
        </p:nvSpPr>
        <p:spPr/>
        <p:txBody>
          <a:bodyPr/>
          <a:lstStyle/>
          <a:p>
            <a:r>
              <a:rPr lang="en-US" dirty="0"/>
              <a:t>Elements Needed for the EAC</a:t>
            </a:r>
          </a:p>
        </p:txBody>
      </p:sp>
      <p:sp>
        <p:nvSpPr>
          <p:cNvPr id="3" name="Content Placeholder 2">
            <a:extLst>
              <a:ext uri="{FF2B5EF4-FFF2-40B4-BE49-F238E27FC236}">
                <a16:creationId xmlns:a16="http://schemas.microsoft.com/office/drawing/2014/main" id="{DC52FA0F-ED37-424D-922F-6D6DCBD777A2}"/>
              </a:ext>
            </a:extLst>
          </p:cNvPr>
          <p:cNvSpPr>
            <a:spLocks noGrp="1"/>
          </p:cNvSpPr>
          <p:nvPr>
            <p:ph idx="1"/>
          </p:nvPr>
        </p:nvSpPr>
        <p:spPr>
          <a:xfrm>
            <a:off x="457200" y="650079"/>
            <a:ext cx="8229600" cy="3394472"/>
          </a:xfrm>
        </p:spPr>
        <p:txBody>
          <a:bodyPr/>
          <a:lstStyle/>
          <a:p>
            <a:r>
              <a:rPr lang="en-US" dirty="0"/>
              <a:t>The Estimate at Completion, EAC, is an estimate of the total spending of the project</a:t>
            </a:r>
          </a:p>
          <a:p>
            <a:r>
              <a:rPr lang="en-US" dirty="0"/>
              <a:t>We separate the MIE and the I&amp;F for the estimate shown here</a:t>
            </a:r>
          </a:p>
          <a:p>
            <a:r>
              <a:rPr lang="en-US" dirty="0"/>
              <a:t>EAC = ETC + ACWP</a:t>
            </a:r>
          </a:p>
          <a:p>
            <a:pPr lvl="1"/>
            <a:r>
              <a:rPr lang="en-US" dirty="0"/>
              <a:t>ETC is Estimate to Complete i.e. estimated cost of everything we have not yet paid for, whether it is incomplete work in P6, or an unpaid invoice, or necessary work that is outside the baseline</a:t>
            </a:r>
          </a:p>
          <a:p>
            <a:pPr lvl="1"/>
            <a:r>
              <a:rPr lang="en-US" dirty="0"/>
              <a:t>ACWP is Actual Cost of Work Performed and is updated monthly via P6 and COBRA, and corresponds e.g. to invoices &amp; wages paid</a:t>
            </a:r>
          </a:p>
          <a:p>
            <a:r>
              <a:rPr lang="en-US" dirty="0"/>
              <a:t>If things go well, the EAC is stable from month to month</a:t>
            </a:r>
          </a:p>
          <a:p>
            <a:endParaRPr lang="en-US" dirty="0"/>
          </a:p>
        </p:txBody>
      </p:sp>
      <p:sp>
        <p:nvSpPr>
          <p:cNvPr id="4" name="Date Placeholder 3">
            <a:extLst>
              <a:ext uri="{FF2B5EF4-FFF2-40B4-BE49-F238E27FC236}">
                <a16:creationId xmlns:a16="http://schemas.microsoft.com/office/drawing/2014/main" id="{DA25BEBB-7A68-4C33-A6E4-F6F0C9FFE929}"/>
              </a:ext>
            </a:extLst>
          </p:cNvPr>
          <p:cNvSpPr>
            <a:spLocks noGrp="1"/>
          </p:cNvSpPr>
          <p:nvPr>
            <p:ph type="dt" sz="half" idx="10"/>
          </p:nvPr>
        </p:nvSpPr>
        <p:spPr/>
        <p:txBody>
          <a:bodyPr/>
          <a:lstStyle/>
          <a:p>
            <a:pPr>
              <a:defRPr/>
            </a:pPr>
            <a:r>
              <a:rPr lang="en-US" altLang="en-US"/>
              <a:t>January 27, 2022</a:t>
            </a:r>
            <a:endParaRPr lang="en-US" altLang="en-US" dirty="0"/>
          </a:p>
        </p:txBody>
      </p:sp>
      <p:sp>
        <p:nvSpPr>
          <p:cNvPr id="5" name="Footer Placeholder 4">
            <a:extLst>
              <a:ext uri="{FF2B5EF4-FFF2-40B4-BE49-F238E27FC236}">
                <a16:creationId xmlns:a16="http://schemas.microsoft.com/office/drawing/2014/main" id="{F376265B-10B3-4B34-8F36-5D1FF5232195}"/>
              </a:ext>
            </a:extLst>
          </p:cNvPr>
          <p:cNvSpPr>
            <a:spLocks noGrp="1"/>
          </p:cNvSpPr>
          <p:nvPr>
            <p:ph type="ftr" sz="quarter" idx="11"/>
          </p:nvPr>
        </p:nvSpPr>
        <p:spPr/>
        <p:txBody>
          <a:bodyPr/>
          <a:lstStyle/>
          <a:p>
            <a:pPr>
              <a:defRPr/>
            </a:pPr>
            <a:r>
              <a:rPr lang="en-US"/>
              <a:t>sPHENIX PMG Meeting</a:t>
            </a:r>
            <a:endParaRPr lang="en-US" dirty="0"/>
          </a:p>
        </p:txBody>
      </p:sp>
      <p:sp>
        <p:nvSpPr>
          <p:cNvPr id="6" name="Slide Number Placeholder 5">
            <a:extLst>
              <a:ext uri="{FF2B5EF4-FFF2-40B4-BE49-F238E27FC236}">
                <a16:creationId xmlns:a16="http://schemas.microsoft.com/office/drawing/2014/main" id="{EDE66C0B-B94D-4A59-9F53-CB3D9B2385E5}"/>
              </a:ext>
            </a:extLst>
          </p:cNvPr>
          <p:cNvSpPr>
            <a:spLocks noGrp="1"/>
          </p:cNvSpPr>
          <p:nvPr>
            <p:ph type="sldNum" sz="quarter" idx="12"/>
          </p:nvPr>
        </p:nvSpPr>
        <p:spPr/>
        <p:txBody>
          <a:bodyPr/>
          <a:lstStyle/>
          <a:p>
            <a:fld id="{4B932B3A-BA38-40C7-ADEE-2A1902CEB265}" type="slidenum">
              <a:rPr lang="en-US" altLang="en-US" smtClean="0"/>
              <a:pPr/>
              <a:t>2</a:t>
            </a:fld>
            <a:endParaRPr lang="en-US" altLang="en-US" dirty="0"/>
          </a:p>
        </p:txBody>
      </p:sp>
    </p:spTree>
    <p:extLst>
      <p:ext uri="{BB962C8B-B14F-4D97-AF65-F5344CB8AC3E}">
        <p14:creationId xmlns:p14="http://schemas.microsoft.com/office/powerpoint/2010/main" val="20021870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9D9307-7ACC-496D-829C-CC28780A5E93}"/>
              </a:ext>
            </a:extLst>
          </p:cNvPr>
          <p:cNvSpPr>
            <a:spLocks noGrp="1"/>
          </p:cNvSpPr>
          <p:nvPr>
            <p:ph type="title"/>
          </p:nvPr>
        </p:nvSpPr>
        <p:spPr/>
        <p:txBody>
          <a:bodyPr/>
          <a:lstStyle/>
          <a:p>
            <a:r>
              <a:rPr lang="en-US" dirty="0"/>
              <a:t>Elements in the ETC</a:t>
            </a:r>
          </a:p>
        </p:txBody>
      </p:sp>
      <p:sp>
        <p:nvSpPr>
          <p:cNvPr id="3" name="Content Placeholder 2">
            <a:extLst>
              <a:ext uri="{FF2B5EF4-FFF2-40B4-BE49-F238E27FC236}">
                <a16:creationId xmlns:a16="http://schemas.microsoft.com/office/drawing/2014/main" id="{CF415B60-2D4A-4DE0-B165-914E6CAF240F}"/>
              </a:ext>
            </a:extLst>
          </p:cNvPr>
          <p:cNvSpPr>
            <a:spLocks noGrp="1"/>
          </p:cNvSpPr>
          <p:nvPr>
            <p:ph idx="1"/>
          </p:nvPr>
        </p:nvSpPr>
        <p:spPr/>
        <p:txBody>
          <a:bodyPr/>
          <a:lstStyle/>
          <a:p>
            <a:r>
              <a:rPr lang="en-US" dirty="0"/>
              <a:t>We include in the ETC:</a:t>
            </a:r>
          </a:p>
          <a:p>
            <a:pPr lvl="1"/>
            <a:r>
              <a:rPr lang="en-US" dirty="0"/>
              <a:t>BCWR – the Budgeted Cost of Work Remaining</a:t>
            </a:r>
          </a:p>
          <a:p>
            <a:pPr lvl="1"/>
            <a:r>
              <a:rPr lang="en-US" dirty="0"/>
              <a:t>Known must-have Additions outside the P6 scope</a:t>
            </a:r>
          </a:p>
          <a:p>
            <a:pPr lvl="1"/>
            <a:r>
              <a:rPr lang="en-US" dirty="0"/>
              <a:t>Expected Value of remaining Risk Elements</a:t>
            </a:r>
          </a:p>
          <a:p>
            <a:pPr lvl="1"/>
            <a:r>
              <a:rPr lang="en-US" dirty="0"/>
              <a:t>Estimate Uncertainty (EU) for remaining work</a:t>
            </a:r>
          </a:p>
          <a:p>
            <a:pPr lvl="1"/>
            <a:r>
              <a:rPr lang="en-US" dirty="0"/>
              <a:t>Adjustment for unpaid invoices and known cost increases</a:t>
            </a:r>
          </a:p>
        </p:txBody>
      </p:sp>
      <p:sp>
        <p:nvSpPr>
          <p:cNvPr id="4" name="Date Placeholder 3">
            <a:extLst>
              <a:ext uri="{FF2B5EF4-FFF2-40B4-BE49-F238E27FC236}">
                <a16:creationId xmlns:a16="http://schemas.microsoft.com/office/drawing/2014/main" id="{F1246F63-AD3C-476C-9762-CA0984F0A032}"/>
              </a:ext>
            </a:extLst>
          </p:cNvPr>
          <p:cNvSpPr>
            <a:spLocks noGrp="1"/>
          </p:cNvSpPr>
          <p:nvPr>
            <p:ph type="dt" sz="half" idx="10"/>
          </p:nvPr>
        </p:nvSpPr>
        <p:spPr/>
        <p:txBody>
          <a:bodyPr/>
          <a:lstStyle/>
          <a:p>
            <a:pPr>
              <a:defRPr/>
            </a:pPr>
            <a:r>
              <a:rPr lang="en-US" altLang="en-US"/>
              <a:t>January 27, 2022</a:t>
            </a:r>
            <a:endParaRPr lang="en-US" altLang="en-US" dirty="0"/>
          </a:p>
        </p:txBody>
      </p:sp>
      <p:sp>
        <p:nvSpPr>
          <p:cNvPr id="5" name="Footer Placeholder 4">
            <a:extLst>
              <a:ext uri="{FF2B5EF4-FFF2-40B4-BE49-F238E27FC236}">
                <a16:creationId xmlns:a16="http://schemas.microsoft.com/office/drawing/2014/main" id="{0B2E6B41-A80F-45EF-A5DB-3D07B928BA99}"/>
              </a:ext>
            </a:extLst>
          </p:cNvPr>
          <p:cNvSpPr>
            <a:spLocks noGrp="1"/>
          </p:cNvSpPr>
          <p:nvPr>
            <p:ph type="ftr" sz="quarter" idx="11"/>
          </p:nvPr>
        </p:nvSpPr>
        <p:spPr/>
        <p:txBody>
          <a:bodyPr/>
          <a:lstStyle/>
          <a:p>
            <a:pPr>
              <a:defRPr/>
            </a:pPr>
            <a:r>
              <a:rPr lang="en-US"/>
              <a:t>sPHENIX PMG Meeting</a:t>
            </a:r>
            <a:endParaRPr lang="en-US" dirty="0"/>
          </a:p>
        </p:txBody>
      </p:sp>
      <p:sp>
        <p:nvSpPr>
          <p:cNvPr id="6" name="Slide Number Placeholder 5">
            <a:extLst>
              <a:ext uri="{FF2B5EF4-FFF2-40B4-BE49-F238E27FC236}">
                <a16:creationId xmlns:a16="http://schemas.microsoft.com/office/drawing/2014/main" id="{73458583-1685-4FC0-A161-0E0BFF90B498}"/>
              </a:ext>
            </a:extLst>
          </p:cNvPr>
          <p:cNvSpPr>
            <a:spLocks noGrp="1"/>
          </p:cNvSpPr>
          <p:nvPr>
            <p:ph type="sldNum" sz="quarter" idx="12"/>
          </p:nvPr>
        </p:nvSpPr>
        <p:spPr/>
        <p:txBody>
          <a:bodyPr/>
          <a:lstStyle/>
          <a:p>
            <a:fld id="{4B932B3A-BA38-40C7-ADEE-2A1902CEB265}" type="slidenum">
              <a:rPr lang="en-US" altLang="en-US" smtClean="0"/>
              <a:pPr/>
              <a:t>3</a:t>
            </a:fld>
            <a:endParaRPr lang="en-US" altLang="en-US" dirty="0"/>
          </a:p>
        </p:txBody>
      </p:sp>
    </p:spTree>
    <p:extLst>
      <p:ext uri="{BB962C8B-B14F-4D97-AF65-F5344CB8AC3E}">
        <p14:creationId xmlns:p14="http://schemas.microsoft.com/office/powerpoint/2010/main" val="6679816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7D3A4A-01AE-42CD-8A2A-F81F27A39869}"/>
              </a:ext>
            </a:extLst>
          </p:cNvPr>
          <p:cNvSpPr>
            <a:spLocks noGrp="1"/>
          </p:cNvSpPr>
          <p:nvPr>
            <p:ph type="title"/>
          </p:nvPr>
        </p:nvSpPr>
        <p:spPr/>
        <p:txBody>
          <a:bodyPr/>
          <a:lstStyle/>
          <a:p>
            <a:r>
              <a:rPr lang="en-US" dirty="0"/>
              <a:t>BCWR</a:t>
            </a:r>
          </a:p>
        </p:txBody>
      </p:sp>
      <p:sp>
        <p:nvSpPr>
          <p:cNvPr id="3" name="Content Placeholder 2">
            <a:extLst>
              <a:ext uri="{FF2B5EF4-FFF2-40B4-BE49-F238E27FC236}">
                <a16:creationId xmlns:a16="http://schemas.microsoft.com/office/drawing/2014/main" id="{E09957B6-3F79-45CF-9C28-23732BE192F5}"/>
              </a:ext>
            </a:extLst>
          </p:cNvPr>
          <p:cNvSpPr>
            <a:spLocks noGrp="1"/>
          </p:cNvSpPr>
          <p:nvPr>
            <p:ph idx="1"/>
          </p:nvPr>
        </p:nvSpPr>
        <p:spPr>
          <a:xfrm>
            <a:off x="457200" y="874514"/>
            <a:ext cx="8229600" cy="3394472"/>
          </a:xfrm>
        </p:spPr>
        <p:txBody>
          <a:bodyPr/>
          <a:lstStyle/>
          <a:p>
            <a:r>
              <a:rPr lang="en-US" dirty="0"/>
              <a:t>The BCWR is developed directly from P6 EVMS data after each month’s status reporting</a:t>
            </a:r>
          </a:p>
          <a:p>
            <a:r>
              <a:rPr lang="en-US" dirty="0"/>
              <a:t>It is a sum over incomplete activities of the budgeted cost for that activity times the unfinished percentage of that activity</a:t>
            </a:r>
          </a:p>
          <a:p>
            <a:r>
              <a:rPr lang="en-US" dirty="0"/>
              <a:t>The first two tabs of the spreadsheet on the Indico 14380 page cover this</a:t>
            </a:r>
          </a:p>
          <a:p>
            <a:r>
              <a:rPr lang="en-US" dirty="0"/>
              <a:t>We have been reporting this on the CPR spreadsheets since sPHENIX was baselined</a:t>
            </a:r>
          </a:p>
          <a:p>
            <a:r>
              <a:rPr lang="en-US" dirty="0"/>
              <a:t>It decreases each month if we are progressing…</a:t>
            </a:r>
          </a:p>
        </p:txBody>
      </p:sp>
      <p:sp>
        <p:nvSpPr>
          <p:cNvPr id="4" name="Date Placeholder 3">
            <a:extLst>
              <a:ext uri="{FF2B5EF4-FFF2-40B4-BE49-F238E27FC236}">
                <a16:creationId xmlns:a16="http://schemas.microsoft.com/office/drawing/2014/main" id="{BFAE21BD-3197-4AA4-AB4E-6B440B2CD35E}"/>
              </a:ext>
            </a:extLst>
          </p:cNvPr>
          <p:cNvSpPr>
            <a:spLocks noGrp="1"/>
          </p:cNvSpPr>
          <p:nvPr>
            <p:ph type="dt" sz="half" idx="10"/>
          </p:nvPr>
        </p:nvSpPr>
        <p:spPr/>
        <p:txBody>
          <a:bodyPr/>
          <a:lstStyle/>
          <a:p>
            <a:pPr>
              <a:defRPr/>
            </a:pPr>
            <a:r>
              <a:rPr lang="en-US" altLang="en-US"/>
              <a:t>January 27, 2022</a:t>
            </a:r>
            <a:endParaRPr lang="en-US" altLang="en-US" dirty="0"/>
          </a:p>
        </p:txBody>
      </p:sp>
      <p:sp>
        <p:nvSpPr>
          <p:cNvPr id="5" name="Footer Placeholder 4">
            <a:extLst>
              <a:ext uri="{FF2B5EF4-FFF2-40B4-BE49-F238E27FC236}">
                <a16:creationId xmlns:a16="http://schemas.microsoft.com/office/drawing/2014/main" id="{D2F3EACF-C4A2-4608-A507-0A44486F0AD0}"/>
              </a:ext>
            </a:extLst>
          </p:cNvPr>
          <p:cNvSpPr>
            <a:spLocks noGrp="1"/>
          </p:cNvSpPr>
          <p:nvPr>
            <p:ph type="ftr" sz="quarter" idx="11"/>
          </p:nvPr>
        </p:nvSpPr>
        <p:spPr/>
        <p:txBody>
          <a:bodyPr/>
          <a:lstStyle/>
          <a:p>
            <a:pPr>
              <a:defRPr/>
            </a:pPr>
            <a:r>
              <a:rPr lang="en-US"/>
              <a:t>sPHENIX PMG Meeting</a:t>
            </a:r>
            <a:endParaRPr lang="en-US" dirty="0"/>
          </a:p>
        </p:txBody>
      </p:sp>
      <p:sp>
        <p:nvSpPr>
          <p:cNvPr id="6" name="Slide Number Placeholder 5">
            <a:extLst>
              <a:ext uri="{FF2B5EF4-FFF2-40B4-BE49-F238E27FC236}">
                <a16:creationId xmlns:a16="http://schemas.microsoft.com/office/drawing/2014/main" id="{FB14211E-7C41-409D-8662-0762AD766CD9}"/>
              </a:ext>
            </a:extLst>
          </p:cNvPr>
          <p:cNvSpPr>
            <a:spLocks noGrp="1"/>
          </p:cNvSpPr>
          <p:nvPr>
            <p:ph type="sldNum" sz="quarter" idx="12"/>
          </p:nvPr>
        </p:nvSpPr>
        <p:spPr/>
        <p:txBody>
          <a:bodyPr/>
          <a:lstStyle/>
          <a:p>
            <a:fld id="{4B932B3A-BA38-40C7-ADEE-2A1902CEB265}" type="slidenum">
              <a:rPr lang="en-US" altLang="en-US" smtClean="0"/>
              <a:pPr/>
              <a:t>4</a:t>
            </a:fld>
            <a:endParaRPr lang="en-US" altLang="en-US" dirty="0"/>
          </a:p>
        </p:txBody>
      </p:sp>
    </p:spTree>
    <p:extLst>
      <p:ext uri="{BB962C8B-B14F-4D97-AF65-F5344CB8AC3E}">
        <p14:creationId xmlns:p14="http://schemas.microsoft.com/office/powerpoint/2010/main" val="18983211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56A2C3-6590-4956-B59A-3B3A29B018D8}"/>
              </a:ext>
            </a:extLst>
          </p:cNvPr>
          <p:cNvSpPr>
            <a:spLocks noGrp="1"/>
          </p:cNvSpPr>
          <p:nvPr>
            <p:ph type="title"/>
          </p:nvPr>
        </p:nvSpPr>
        <p:spPr/>
        <p:txBody>
          <a:bodyPr/>
          <a:lstStyle/>
          <a:p>
            <a:r>
              <a:rPr lang="en-US" dirty="0"/>
              <a:t>Known Additions</a:t>
            </a:r>
          </a:p>
        </p:txBody>
      </p:sp>
      <p:sp>
        <p:nvSpPr>
          <p:cNvPr id="3" name="Content Placeholder 2">
            <a:extLst>
              <a:ext uri="{FF2B5EF4-FFF2-40B4-BE49-F238E27FC236}">
                <a16:creationId xmlns:a16="http://schemas.microsoft.com/office/drawing/2014/main" id="{965DE320-DE96-4C34-A93D-2F9C968D98DE}"/>
              </a:ext>
            </a:extLst>
          </p:cNvPr>
          <p:cNvSpPr>
            <a:spLocks noGrp="1"/>
          </p:cNvSpPr>
          <p:nvPr>
            <p:ph idx="1"/>
          </p:nvPr>
        </p:nvSpPr>
        <p:spPr/>
        <p:txBody>
          <a:bodyPr/>
          <a:lstStyle/>
          <a:p>
            <a:r>
              <a:rPr lang="en-US" dirty="0"/>
              <a:t>We have two known must-have additions in the MIE</a:t>
            </a:r>
          </a:p>
          <a:p>
            <a:pPr lvl="1"/>
            <a:r>
              <a:rPr lang="en-US" dirty="0"/>
              <a:t>JACK board needed as an ancillary board for the TPC FEE</a:t>
            </a:r>
          </a:p>
          <a:p>
            <a:pPr lvl="1"/>
            <a:r>
              <a:rPr lang="en-US" dirty="0"/>
              <a:t>Diffuse &amp; Line Laser support items – optics, fiber links, controls</a:t>
            </a:r>
          </a:p>
          <a:p>
            <a:pPr lvl="1"/>
            <a:r>
              <a:rPr lang="en-US" dirty="0"/>
              <a:t>We have reduced the remaining amounts for these as required orders have been placed, since these become known open contracts</a:t>
            </a:r>
          </a:p>
          <a:p>
            <a:r>
              <a:rPr lang="en-US" dirty="0"/>
              <a:t>We have presently no known further additions for the I&amp;F</a:t>
            </a:r>
          </a:p>
          <a:p>
            <a:pPr lvl="1"/>
            <a:r>
              <a:rPr lang="en-US" dirty="0"/>
              <a:t>Although there have been recent ones tied to Inner </a:t>
            </a:r>
            <a:r>
              <a:rPr lang="en-US" dirty="0" err="1"/>
              <a:t>Hcal</a:t>
            </a:r>
            <a:r>
              <a:rPr lang="en-US" dirty="0"/>
              <a:t> assembly and installation fixtures and tooling</a:t>
            </a:r>
          </a:p>
        </p:txBody>
      </p:sp>
      <p:sp>
        <p:nvSpPr>
          <p:cNvPr id="4" name="Date Placeholder 3">
            <a:extLst>
              <a:ext uri="{FF2B5EF4-FFF2-40B4-BE49-F238E27FC236}">
                <a16:creationId xmlns:a16="http://schemas.microsoft.com/office/drawing/2014/main" id="{D705D6A6-7487-446E-A580-32CAB6B9DB49}"/>
              </a:ext>
            </a:extLst>
          </p:cNvPr>
          <p:cNvSpPr>
            <a:spLocks noGrp="1"/>
          </p:cNvSpPr>
          <p:nvPr>
            <p:ph type="dt" sz="half" idx="10"/>
          </p:nvPr>
        </p:nvSpPr>
        <p:spPr/>
        <p:txBody>
          <a:bodyPr/>
          <a:lstStyle/>
          <a:p>
            <a:pPr>
              <a:defRPr/>
            </a:pPr>
            <a:r>
              <a:rPr lang="en-US" altLang="en-US"/>
              <a:t>January 27, 2022</a:t>
            </a:r>
            <a:endParaRPr lang="en-US" altLang="en-US" dirty="0"/>
          </a:p>
        </p:txBody>
      </p:sp>
      <p:sp>
        <p:nvSpPr>
          <p:cNvPr id="5" name="Footer Placeholder 4">
            <a:extLst>
              <a:ext uri="{FF2B5EF4-FFF2-40B4-BE49-F238E27FC236}">
                <a16:creationId xmlns:a16="http://schemas.microsoft.com/office/drawing/2014/main" id="{B4C5A4C9-0CBB-4346-BFFB-2A24143E0A3E}"/>
              </a:ext>
            </a:extLst>
          </p:cNvPr>
          <p:cNvSpPr>
            <a:spLocks noGrp="1"/>
          </p:cNvSpPr>
          <p:nvPr>
            <p:ph type="ftr" sz="quarter" idx="11"/>
          </p:nvPr>
        </p:nvSpPr>
        <p:spPr/>
        <p:txBody>
          <a:bodyPr/>
          <a:lstStyle/>
          <a:p>
            <a:pPr>
              <a:defRPr/>
            </a:pPr>
            <a:r>
              <a:rPr lang="en-US"/>
              <a:t>sPHENIX PMG Meeting</a:t>
            </a:r>
            <a:endParaRPr lang="en-US" dirty="0"/>
          </a:p>
        </p:txBody>
      </p:sp>
      <p:sp>
        <p:nvSpPr>
          <p:cNvPr id="6" name="Slide Number Placeholder 5">
            <a:extLst>
              <a:ext uri="{FF2B5EF4-FFF2-40B4-BE49-F238E27FC236}">
                <a16:creationId xmlns:a16="http://schemas.microsoft.com/office/drawing/2014/main" id="{421518AC-0A4F-43F9-B40F-7F075A1A7078}"/>
              </a:ext>
            </a:extLst>
          </p:cNvPr>
          <p:cNvSpPr>
            <a:spLocks noGrp="1"/>
          </p:cNvSpPr>
          <p:nvPr>
            <p:ph type="sldNum" sz="quarter" idx="12"/>
          </p:nvPr>
        </p:nvSpPr>
        <p:spPr/>
        <p:txBody>
          <a:bodyPr/>
          <a:lstStyle/>
          <a:p>
            <a:fld id="{4B932B3A-BA38-40C7-ADEE-2A1902CEB265}" type="slidenum">
              <a:rPr lang="en-US" altLang="en-US" smtClean="0"/>
              <a:pPr/>
              <a:t>5</a:t>
            </a:fld>
            <a:endParaRPr lang="en-US" altLang="en-US" dirty="0"/>
          </a:p>
        </p:txBody>
      </p:sp>
    </p:spTree>
    <p:extLst>
      <p:ext uri="{BB962C8B-B14F-4D97-AF65-F5344CB8AC3E}">
        <p14:creationId xmlns:p14="http://schemas.microsoft.com/office/powerpoint/2010/main" val="17888961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2C0551-50A9-4EA3-A169-FB28EE271BA3}"/>
              </a:ext>
            </a:extLst>
          </p:cNvPr>
          <p:cNvSpPr>
            <a:spLocks noGrp="1"/>
          </p:cNvSpPr>
          <p:nvPr>
            <p:ph type="title"/>
          </p:nvPr>
        </p:nvSpPr>
        <p:spPr/>
        <p:txBody>
          <a:bodyPr/>
          <a:lstStyle/>
          <a:p>
            <a:r>
              <a:rPr lang="en-US" dirty="0"/>
              <a:t>Expected Value of Risk Elements	</a:t>
            </a:r>
          </a:p>
        </p:txBody>
      </p:sp>
      <p:sp>
        <p:nvSpPr>
          <p:cNvPr id="3" name="Content Placeholder 2">
            <a:extLst>
              <a:ext uri="{FF2B5EF4-FFF2-40B4-BE49-F238E27FC236}">
                <a16:creationId xmlns:a16="http://schemas.microsoft.com/office/drawing/2014/main" id="{A85792FD-17CF-4E69-BC9B-DE344F17FBC8}"/>
              </a:ext>
            </a:extLst>
          </p:cNvPr>
          <p:cNvSpPr>
            <a:spLocks noGrp="1"/>
          </p:cNvSpPr>
          <p:nvPr>
            <p:ph idx="1"/>
          </p:nvPr>
        </p:nvSpPr>
        <p:spPr/>
        <p:txBody>
          <a:bodyPr/>
          <a:lstStyle/>
          <a:p>
            <a:r>
              <a:rPr lang="en-US" dirty="0"/>
              <a:t>We take these from the full review of risk elements at the December 2021 Level-2 Managers meeting</a:t>
            </a:r>
          </a:p>
          <a:p>
            <a:pPr lvl="1"/>
            <a:endParaRPr lang="en-US" dirty="0"/>
          </a:p>
          <a:p>
            <a:r>
              <a:rPr lang="en-US" dirty="0"/>
              <a:t>Risk Elements are updated monthly by the CAMs and slowly are retired as activities are completed</a:t>
            </a:r>
          </a:p>
        </p:txBody>
      </p:sp>
      <p:sp>
        <p:nvSpPr>
          <p:cNvPr id="4" name="Date Placeholder 3">
            <a:extLst>
              <a:ext uri="{FF2B5EF4-FFF2-40B4-BE49-F238E27FC236}">
                <a16:creationId xmlns:a16="http://schemas.microsoft.com/office/drawing/2014/main" id="{CA4B4340-F700-415E-BD90-488C2CBFEB4E}"/>
              </a:ext>
            </a:extLst>
          </p:cNvPr>
          <p:cNvSpPr>
            <a:spLocks noGrp="1"/>
          </p:cNvSpPr>
          <p:nvPr>
            <p:ph type="dt" sz="half" idx="10"/>
          </p:nvPr>
        </p:nvSpPr>
        <p:spPr/>
        <p:txBody>
          <a:bodyPr/>
          <a:lstStyle/>
          <a:p>
            <a:pPr>
              <a:defRPr/>
            </a:pPr>
            <a:r>
              <a:rPr lang="en-US" altLang="en-US"/>
              <a:t>January 27, 2022</a:t>
            </a:r>
            <a:endParaRPr lang="en-US" altLang="en-US" dirty="0"/>
          </a:p>
        </p:txBody>
      </p:sp>
      <p:sp>
        <p:nvSpPr>
          <p:cNvPr id="5" name="Footer Placeholder 4">
            <a:extLst>
              <a:ext uri="{FF2B5EF4-FFF2-40B4-BE49-F238E27FC236}">
                <a16:creationId xmlns:a16="http://schemas.microsoft.com/office/drawing/2014/main" id="{D84E370F-4A17-4577-8200-928E43C3B645}"/>
              </a:ext>
            </a:extLst>
          </p:cNvPr>
          <p:cNvSpPr>
            <a:spLocks noGrp="1"/>
          </p:cNvSpPr>
          <p:nvPr>
            <p:ph type="ftr" sz="quarter" idx="11"/>
          </p:nvPr>
        </p:nvSpPr>
        <p:spPr/>
        <p:txBody>
          <a:bodyPr/>
          <a:lstStyle/>
          <a:p>
            <a:pPr>
              <a:defRPr/>
            </a:pPr>
            <a:r>
              <a:rPr lang="en-US"/>
              <a:t>sPHENIX PMG Meeting</a:t>
            </a:r>
            <a:endParaRPr lang="en-US" dirty="0"/>
          </a:p>
        </p:txBody>
      </p:sp>
      <p:sp>
        <p:nvSpPr>
          <p:cNvPr id="6" name="Slide Number Placeholder 5">
            <a:extLst>
              <a:ext uri="{FF2B5EF4-FFF2-40B4-BE49-F238E27FC236}">
                <a16:creationId xmlns:a16="http://schemas.microsoft.com/office/drawing/2014/main" id="{D2505E63-A46B-470B-9A47-02A78461BFD3}"/>
              </a:ext>
            </a:extLst>
          </p:cNvPr>
          <p:cNvSpPr>
            <a:spLocks noGrp="1"/>
          </p:cNvSpPr>
          <p:nvPr>
            <p:ph type="sldNum" sz="quarter" idx="12"/>
          </p:nvPr>
        </p:nvSpPr>
        <p:spPr/>
        <p:txBody>
          <a:bodyPr/>
          <a:lstStyle/>
          <a:p>
            <a:fld id="{4B932B3A-BA38-40C7-ADEE-2A1902CEB265}" type="slidenum">
              <a:rPr lang="en-US" altLang="en-US" smtClean="0"/>
              <a:pPr/>
              <a:t>6</a:t>
            </a:fld>
            <a:endParaRPr lang="en-US" altLang="en-US" dirty="0"/>
          </a:p>
        </p:txBody>
      </p:sp>
    </p:spTree>
    <p:extLst>
      <p:ext uri="{BB962C8B-B14F-4D97-AF65-F5344CB8AC3E}">
        <p14:creationId xmlns:p14="http://schemas.microsoft.com/office/powerpoint/2010/main" val="40808725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6E2D27-BC8A-48A2-A26E-2F29A74B9899}"/>
              </a:ext>
            </a:extLst>
          </p:cNvPr>
          <p:cNvSpPr>
            <a:spLocks noGrp="1"/>
          </p:cNvSpPr>
          <p:nvPr>
            <p:ph type="title"/>
          </p:nvPr>
        </p:nvSpPr>
        <p:spPr/>
        <p:txBody>
          <a:bodyPr/>
          <a:lstStyle/>
          <a:p>
            <a:r>
              <a:rPr lang="en-US" dirty="0"/>
              <a:t>Estimate Uncertainty</a:t>
            </a:r>
          </a:p>
        </p:txBody>
      </p:sp>
      <p:sp>
        <p:nvSpPr>
          <p:cNvPr id="3" name="Content Placeholder 2">
            <a:extLst>
              <a:ext uri="{FF2B5EF4-FFF2-40B4-BE49-F238E27FC236}">
                <a16:creationId xmlns:a16="http://schemas.microsoft.com/office/drawing/2014/main" id="{7BB6EAF2-98E5-4FBE-BC8D-FEAE3FC228AF}"/>
              </a:ext>
            </a:extLst>
          </p:cNvPr>
          <p:cNvSpPr>
            <a:spLocks noGrp="1"/>
          </p:cNvSpPr>
          <p:nvPr>
            <p:ph idx="1"/>
          </p:nvPr>
        </p:nvSpPr>
        <p:spPr/>
        <p:txBody>
          <a:bodyPr/>
          <a:lstStyle/>
          <a:p>
            <a:r>
              <a:rPr lang="en-US" dirty="0"/>
              <a:t>EU is updated each month as activities are completed and as items move from estimated to ordered status</a:t>
            </a:r>
          </a:p>
          <a:p>
            <a:r>
              <a:rPr lang="en-US" dirty="0"/>
              <a:t>For the MIE we have mostly M&amp;S elements, with the Cat-A labor being handled as LOE</a:t>
            </a:r>
          </a:p>
          <a:p>
            <a:r>
              <a:rPr lang="en-US" dirty="0"/>
              <a:t>For the I&amp;F we are including the EU only for the M&amp;S items</a:t>
            </a:r>
          </a:p>
          <a:p>
            <a:r>
              <a:rPr lang="en-US" dirty="0"/>
              <a:t>EU will trend towards zero as work remaining trends towards zero</a:t>
            </a:r>
          </a:p>
        </p:txBody>
      </p:sp>
      <p:sp>
        <p:nvSpPr>
          <p:cNvPr id="4" name="Date Placeholder 3">
            <a:extLst>
              <a:ext uri="{FF2B5EF4-FFF2-40B4-BE49-F238E27FC236}">
                <a16:creationId xmlns:a16="http://schemas.microsoft.com/office/drawing/2014/main" id="{347FE8DA-B2E1-4E25-9F27-4A0F4002B460}"/>
              </a:ext>
            </a:extLst>
          </p:cNvPr>
          <p:cNvSpPr>
            <a:spLocks noGrp="1"/>
          </p:cNvSpPr>
          <p:nvPr>
            <p:ph type="dt" sz="half" idx="10"/>
          </p:nvPr>
        </p:nvSpPr>
        <p:spPr/>
        <p:txBody>
          <a:bodyPr/>
          <a:lstStyle/>
          <a:p>
            <a:pPr>
              <a:defRPr/>
            </a:pPr>
            <a:r>
              <a:rPr lang="en-US" altLang="en-US"/>
              <a:t>January 27, 2022</a:t>
            </a:r>
            <a:endParaRPr lang="en-US" altLang="en-US" dirty="0"/>
          </a:p>
        </p:txBody>
      </p:sp>
      <p:sp>
        <p:nvSpPr>
          <p:cNvPr id="5" name="Footer Placeholder 4">
            <a:extLst>
              <a:ext uri="{FF2B5EF4-FFF2-40B4-BE49-F238E27FC236}">
                <a16:creationId xmlns:a16="http://schemas.microsoft.com/office/drawing/2014/main" id="{F0BD64F5-7378-4A8F-90C4-3CE76872A687}"/>
              </a:ext>
            </a:extLst>
          </p:cNvPr>
          <p:cNvSpPr>
            <a:spLocks noGrp="1"/>
          </p:cNvSpPr>
          <p:nvPr>
            <p:ph type="ftr" sz="quarter" idx="11"/>
          </p:nvPr>
        </p:nvSpPr>
        <p:spPr/>
        <p:txBody>
          <a:bodyPr/>
          <a:lstStyle/>
          <a:p>
            <a:pPr>
              <a:defRPr/>
            </a:pPr>
            <a:r>
              <a:rPr lang="en-US"/>
              <a:t>sPHENIX PMG Meeting</a:t>
            </a:r>
            <a:endParaRPr lang="en-US" dirty="0"/>
          </a:p>
        </p:txBody>
      </p:sp>
      <p:sp>
        <p:nvSpPr>
          <p:cNvPr id="6" name="Slide Number Placeholder 5">
            <a:extLst>
              <a:ext uri="{FF2B5EF4-FFF2-40B4-BE49-F238E27FC236}">
                <a16:creationId xmlns:a16="http://schemas.microsoft.com/office/drawing/2014/main" id="{FB87169D-25CF-4F78-B8DE-EE3957A01BAA}"/>
              </a:ext>
            </a:extLst>
          </p:cNvPr>
          <p:cNvSpPr>
            <a:spLocks noGrp="1"/>
          </p:cNvSpPr>
          <p:nvPr>
            <p:ph type="sldNum" sz="quarter" idx="12"/>
          </p:nvPr>
        </p:nvSpPr>
        <p:spPr/>
        <p:txBody>
          <a:bodyPr/>
          <a:lstStyle/>
          <a:p>
            <a:fld id="{4B932B3A-BA38-40C7-ADEE-2A1902CEB265}" type="slidenum">
              <a:rPr lang="en-US" altLang="en-US" smtClean="0"/>
              <a:pPr/>
              <a:t>7</a:t>
            </a:fld>
            <a:endParaRPr lang="en-US" altLang="en-US" dirty="0"/>
          </a:p>
        </p:txBody>
      </p:sp>
    </p:spTree>
    <p:extLst>
      <p:ext uri="{BB962C8B-B14F-4D97-AF65-F5344CB8AC3E}">
        <p14:creationId xmlns:p14="http://schemas.microsoft.com/office/powerpoint/2010/main" val="3966030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0D9F10-0C7B-4B86-B356-29978979F9E5}"/>
              </a:ext>
            </a:extLst>
          </p:cNvPr>
          <p:cNvSpPr>
            <a:spLocks noGrp="1"/>
          </p:cNvSpPr>
          <p:nvPr>
            <p:ph type="title"/>
          </p:nvPr>
        </p:nvSpPr>
        <p:spPr/>
        <p:txBody>
          <a:bodyPr/>
          <a:lstStyle/>
          <a:p>
            <a:r>
              <a:rPr lang="en-US" dirty="0"/>
              <a:t>Adjustments</a:t>
            </a:r>
          </a:p>
        </p:txBody>
      </p:sp>
      <p:sp>
        <p:nvSpPr>
          <p:cNvPr id="3" name="Content Placeholder 2">
            <a:extLst>
              <a:ext uri="{FF2B5EF4-FFF2-40B4-BE49-F238E27FC236}">
                <a16:creationId xmlns:a16="http://schemas.microsoft.com/office/drawing/2014/main" id="{7C1F8B8D-3FF1-4D92-906A-6C1FD249DAAB}"/>
              </a:ext>
            </a:extLst>
          </p:cNvPr>
          <p:cNvSpPr>
            <a:spLocks noGrp="1"/>
          </p:cNvSpPr>
          <p:nvPr>
            <p:ph idx="1"/>
          </p:nvPr>
        </p:nvSpPr>
        <p:spPr>
          <a:xfrm>
            <a:off x="457200" y="692945"/>
            <a:ext cx="8229600" cy="3394472"/>
          </a:xfrm>
        </p:spPr>
        <p:txBody>
          <a:bodyPr/>
          <a:lstStyle/>
          <a:p>
            <a:r>
              <a:rPr lang="en-US" sz="2000" dirty="0"/>
              <a:t>We keep a table of adjustments that have to be made to the ETC. These total 2-3% of the EAC.</a:t>
            </a:r>
          </a:p>
          <a:p>
            <a:r>
              <a:rPr lang="en-US" sz="2000" dirty="0"/>
              <a:t>We use the monthly Budget and Expenses report as input</a:t>
            </a:r>
          </a:p>
          <a:p>
            <a:pPr lvl="1"/>
            <a:r>
              <a:rPr lang="en-US" sz="1600" dirty="0"/>
              <a:t>The B&amp;E report groups items by the Account #, which corresponds to WBS #</a:t>
            </a:r>
          </a:p>
          <a:p>
            <a:pPr lvl="1"/>
            <a:r>
              <a:rPr lang="en-US" sz="1600" dirty="0"/>
              <a:t>Every active order with non-zero commitment is included</a:t>
            </a:r>
          </a:p>
          <a:p>
            <a:r>
              <a:rPr lang="en-US" sz="2000" dirty="0"/>
              <a:t>Some of these are due to unpaid invoices which have not been accrued – an issue in particular for university contracts</a:t>
            </a:r>
          </a:p>
          <a:p>
            <a:pPr lvl="1"/>
            <a:r>
              <a:rPr lang="en-US" sz="1600" dirty="0"/>
              <a:t>These are pursued each month; some vendors are more responsive than others</a:t>
            </a:r>
          </a:p>
          <a:p>
            <a:r>
              <a:rPr lang="en-US" sz="2000" dirty="0"/>
              <a:t>Some are due to contracts which were placed well past the scheduled date in P6 and have cost changes (increases, mostly)</a:t>
            </a:r>
          </a:p>
          <a:p>
            <a:pPr lvl="1"/>
            <a:r>
              <a:rPr lang="en-US" sz="1600" dirty="0"/>
              <a:t>In these cases we did not do a PCR to adjust the P6 baseline</a:t>
            </a:r>
          </a:p>
          <a:p>
            <a:r>
              <a:rPr lang="en-US" sz="2000" dirty="0"/>
              <a:t>Some are due to items already on order which were not included in the P6 baseline</a:t>
            </a:r>
          </a:p>
        </p:txBody>
      </p:sp>
      <p:sp>
        <p:nvSpPr>
          <p:cNvPr id="4" name="Date Placeholder 3">
            <a:extLst>
              <a:ext uri="{FF2B5EF4-FFF2-40B4-BE49-F238E27FC236}">
                <a16:creationId xmlns:a16="http://schemas.microsoft.com/office/drawing/2014/main" id="{56692BF0-F4C0-458D-BE76-3E8E594522DF}"/>
              </a:ext>
            </a:extLst>
          </p:cNvPr>
          <p:cNvSpPr>
            <a:spLocks noGrp="1"/>
          </p:cNvSpPr>
          <p:nvPr>
            <p:ph type="dt" sz="half" idx="10"/>
          </p:nvPr>
        </p:nvSpPr>
        <p:spPr/>
        <p:txBody>
          <a:bodyPr/>
          <a:lstStyle/>
          <a:p>
            <a:pPr>
              <a:defRPr/>
            </a:pPr>
            <a:r>
              <a:rPr lang="en-US" altLang="en-US"/>
              <a:t>January 27, 2022</a:t>
            </a:r>
            <a:endParaRPr lang="en-US" altLang="en-US" dirty="0"/>
          </a:p>
        </p:txBody>
      </p:sp>
      <p:sp>
        <p:nvSpPr>
          <p:cNvPr id="5" name="Footer Placeholder 4">
            <a:extLst>
              <a:ext uri="{FF2B5EF4-FFF2-40B4-BE49-F238E27FC236}">
                <a16:creationId xmlns:a16="http://schemas.microsoft.com/office/drawing/2014/main" id="{0A763982-238C-42A5-9091-F0726362B5C2}"/>
              </a:ext>
            </a:extLst>
          </p:cNvPr>
          <p:cNvSpPr>
            <a:spLocks noGrp="1"/>
          </p:cNvSpPr>
          <p:nvPr>
            <p:ph type="ftr" sz="quarter" idx="11"/>
          </p:nvPr>
        </p:nvSpPr>
        <p:spPr/>
        <p:txBody>
          <a:bodyPr/>
          <a:lstStyle/>
          <a:p>
            <a:pPr>
              <a:defRPr/>
            </a:pPr>
            <a:r>
              <a:rPr lang="en-US"/>
              <a:t>sPHENIX PMG Meeting</a:t>
            </a:r>
            <a:endParaRPr lang="en-US" dirty="0"/>
          </a:p>
        </p:txBody>
      </p:sp>
      <p:sp>
        <p:nvSpPr>
          <p:cNvPr id="6" name="Slide Number Placeholder 5">
            <a:extLst>
              <a:ext uri="{FF2B5EF4-FFF2-40B4-BE49-F238E27FC236}">
                <a16:creationId xmlns:a16="http://schemas.microsoft.com/office/drawing/2014/main" id="{77341776-3008-428D-8ED2-C6D1F2A8C2E0}"/>
              </a:ext>
            </a:extLst>
          </p:cNvPr>
          <p:cNvSpPr>
            <a:spLocks noGrp="1"/>
          </p:cNvSpPr>
          <p:nvPr>
            <p:ph type="sldNum" sz="quarter" idx="12"/>
          </p:nvPr>
        </p:nvSpPr>
        <p:spPr/>
        <p:txBody>
          <a:bodyPr/>
          <a:lstStyle/>
          <a:p>
            <a:fld id="{4B932B3A-BA38-40C7-ADEE-2A1902CEB265}" type="slidenum">
              <a:rPr lang="en-US" altLang="en-US" smtClean="0"/>
              <a:pPr/>
              <a:t>8</a:t>
            </a:fld>
            <a:endParaRPr lang="en-US" altLang="en-US" dirty="0"/>
          </a:p>
        </p:txBody>
      </p:sp>
    </p:spTree>
    <p:extLst>
      <p:ext uri="{BB962C8B-B14F-4D97-AF65-F5344CB8AC3E}">
        <p14:creationId xmlns:p14="http://schemas.microsoft.com/office/powerpoint/2010/main" val="19505189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62BBDA-E09C-4022-9136-506F521770DA}"/>
              </a:ext>
            </a:extLst>
          </p:cNvPr>
          <p:cNvSpPr>
            <a:spLocks noGrp="1"/>
          </p:cNvSpPr>
          <p:nvPr>
            <p:ph type="title"/>
          </p:nvPr>
        </p:nvSpPr>
        <p:spPr/>
        <p:txBody>
          <a:bodyPr/>
          <a:lstStyle/>
          <a:p>
            <a:r>
              <a:rPr lang="en-US" dirty="0"/>
              <a:t>Have Chosen Not to Use Formulae</a:t>
            </a:r>
          </a:p>
        </p:txBody>
      </p:sp>
      <p:sp>
        <p:nvSpPr>
          <p:cNvPr id="3" name="Content Placeholder 2">
            <a:extLst>
              <a:ext uri="{FF2B5EF4-FFF2-40B4-BE49-F238E27FC236}">
                <a16:creationId xmlns:a16="http://schemas.microsoft.com/office/drawing/2014/main" id="{439246DA-98A7-418B-9DC6-58026FD2B47E}"/>
              </a:ext>
            </a:extLst>
          </p:cNvPr>
          <p:cNvSpPr>
            <a:spLocks noGrp="1"/>
          </p:cNvSpPr>
          <p:nvPr>
            <p:ph idx="1"/>
          </p:nvPr>
        </p:nvSpPr>
        <p:spPr>
          <a:xfrm>
            <a:off x="457200" y="800101"/>
            <a:ext cx="8229600" cy="3394472"/>
          </a:xfrm>
        </p:spPr>
        <p:txBody>
          <a:bodyPr/>
          <a:lstStyle/>
          <a:p>
            <a:r>
              <a:rPr lang="en-US" dirty="0"/>
              <a:t>Have not used formulae, e.g. involving SPI and CPI, to project the ETC by modifying the BCWR based on prior performance</a:t>
            </a:r>
          </a:p>
          <a:p>
            <a:r>
              <a:rPr lang="en-US" dirty="0"/>
              <a:t>Instead add up the cost of known needed procurements using best price information</a:t>
            </a:r>
          </a:p>
          <a:p>
            <a:r>
              <a:rPr lang="en-US" dirty="0"/>
              <a:t>The MIE involves only M&amp;S and fixed amounts of labor</a:t>
            </a:r>
          </a:p>
          <a:p>
            <a:pPr lvl="1"/>
            <a:r>
              <a:rPr lang="en-US" sz="1800" dirty="0"/>
              <a:t>The apparent positive CV mostly derives from late invoices that have not been accrued. Actual CPI is likely close to 1.0</a:t>
            </a:r>
          </a:p>
          <a:p>
            <a:r>
              <a:rPr lang="en-US" dirty="0"/>
              <a:t>The I&amp;F does involve labor and M&amp;S both. CV is slightly negative for labor</a:t>
            </a:r>
            <a:endParaRPr lang="en-US" sz="1800" dirty="0"/>
          </a:p>
          <a:p>
            <a:endParaRPr lang="en-US" dirty="0"/>
          </a:p>
        </p:txBody>
      </p:sp>
      <p:sp>
        <p:nvSpPr>
          <p:cNvPr id="4" name="Date Placeholder 3">
            <a:extLst>
              <a:ext uri="{FF2B5EF4-FFF2-40B4-BE49-F238E27FC236}">
                <a16:creationId xmlns:a16="http://schemas.microsoft.com/office/drawing/2014/main" id="{7EE39EC1-D273-41FB-AB45-3DC5AA27B038}"/>
              </a:ext>
            </a:extLst>
          </p:cNvPr>
          <p:cNvSpPr>
            <a:spLocks noGrp="1"/>
          </p:cNvSpPr>
          <p:nvPr>
            <p:ph type="dt" sz="half" idx="10"/>
          </p:nvPr>
        </p:nvSpPr>
        <p:spPr/>
        <p:txBody>
          <a:bodyPr/>
          <a:lstStyle/>
          <a:p>
            <a:pPr>
              <a:defRPr/>
            </a:pPr>
            <a:r>
              <a:rPr lang="en-US" altLang="en-US"/>
              <a:t>January 27, 2022</a:t>
            </a:r>
            <a:endParaRPr lang="en-US" altLang="en-US" dirty="0"/>
          </a:p>
        </p:txBody>
      </p:sp>
      <p:sp>
        <p:nvSpPr>
          <p:cNvPr id="5" name="Footer Placeholder 4">
            <a:extLst>
              <a:ext uri="{FF2B5EF4-FFF2-40B4-BE49-F238E27FC236}">
                <a16:creationId xmlns:a16="http://schemas.microsoft.com/office/drawing/2014/main" id="{9D466187-F512-43B8-8FFD-BB9F00C38907}"/>
              </a:ext>
            </a:extLst>
          </p:cNvPr>
          <p:cNvSpPr>
            <a:spLocks noGrp="1"/>
          </p:cNvSpPr>
          <p:nvPr>
            <p:ph type="ftr" sz="quarter" idx="11"/>
          </p:nvPr>
        </p:nvSpPr>
        <p:spPr/>
        <p:txBody>
          <a:bodyPr/>
          <a:lstStyle/>
          <a:p>
            <a:pPr>
              <a:defRPr/>
            </a:pPr>
            <a:r>
              <a:rPr lang="en-US"/>
              <a:t>sPHENIX PMG Meeting</a:t>
            </a:r>
            <a:endParaRPr lang="en-US" dirty="0"/>
          </a:p>
        </p:txBody>
      </p:sp>
      <p:sp>
        <p:nvSpPr>
          <p:cNvPr id="6" name="Slide Number Placeholder 5">
            <a:extLst>
              <a:ext uri="{FF2B5EF4-FFF2-40B4-BE49-F238E27FC236}">
                <a16:creationId xmlns:a16="http://schemas.microsoft.com/office/drawing/2014/main" id="{04C470DA-5B94-41A2-A406-1300696531CB}"/>
              </a:ext>
            </a:extLst>
          </p:cNvPr>
          <p:cNvSpPr>
            <a:spLocks noGrp="1"/>
          </p:cNvSpPr>
          <p:nvPr>
            <p:ph type="sldNum" sz="quarter" idx="12"/>
          </p:nvPr>
        </p:nvSpPr>
        <p:spPr/>
        <p:txBody>
          <a:bodyPr/>
          <a:lstStyle/>
          <a:p>
            <a:fld id="{4B932B3A-BA38-40C7-ADEE-2A1902CEB265}" type="slidenum">
              <a:rPr lang="en-US" altLang="en-US" smtClean="0"/>
              <a:pPr/>
              <a:t>9</a:t>
            </a:fld>
            <a:endParaRPr lang="en-US" altLang="en-US" dirty="0"/>
          </a:p>
        </p:txBody>
      </p:sp>
    </p:spTree>
    <p:extLst>
      <p:ext uri="{BB962C8B-B14F-4D97-AF65-F5344CB8AC3E}">
        <p14:creationId xmlns:p14="http://schemas.microsoft.com/office/powerpoint/2010/main" val="300233063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9139</TotalTime>
  <Words>962</Words>
  <Application>Microsoft Office PowerPoint</Application>
  <PresentationFormat>On-screen Show (16:9)</PresentationFormat>
  <Paragraphs>119</Paragraphs>
  <Slides>16</Slides>
  <Notes>2</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16</vt:i4>
      </vt:variant>
    </vt:vector>
  </HeadingPairs>
  <TitlesOfParts>
    <vt:vector size="19" baseType="lpstr">
      <vt:lpstr>Arial</vt:lpstr>
      <vt:lpstr>Calibri</vt:lpstr>
      <vt:lpstr>Office Theme</vt:lpstr>
      <vt:lpstr> sPHENIX Estimate At Completion MIE and I&amp;F  from December 2021 Progress Data </vt:lpstr>
      <vt:lpstr>Elements Needed for the EAC</vt:lpstr>
      <vt:lpstr>Elements in the ETC</vt:lpstr>
      <vt:lpstr>BCWR</vt:lpstr>
      <vt:lpstr>Known Additions</vt:lpstr>
      <vt:lpstr>Expected Value of Risk Elements </vt:lpstr>
      <vt:lpstr>Estimate Uncertainty</vt:lpstr>
      <vt:lpstr>Adjustments</vt:lpstr>
      <vt:lpstr>Have Chosen Not to Use Formulae</vt:lpstr>
      <vt:lpstr>Fraction of BCWR M&amp;S To-Be-Ordered</vt:lpstr>
      <vt:lpstr>EAC for MIE</vt:lpstr>
      <vt:lpstr>EAC for I&amp;F</vt:lpstr>
      <vt:lpstr>Tracking EAC for MIE</vt:lpstr>
      <vt:lpstr>Tracking EAC for I&amp;F</vt:lpstr>
      <vt:lpstr>MIE M&amp;S Items to Be Ordered</vt:lpstr>
      <vt:lpstr>I&amp;F M&amp;S Items to Be Ordered</vt:lpstr>
    </vt:vector>
  </TitlesOfParts>
  <Company>BNL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sPHENIX Labor Distribution Sorted by FY and Job Category</dc:title>
  <dc:creator>EdwardOBrien</dc:creator>
  <cp:lastModifiedBy>elise young</cp:lastModifiedBy>
  <cp:revision>41</cp:revision>
  <cp:lastPrinted>2022-01-24T20:29:17Z</cp:lastPrinted>
  <dcterms:created xsi:type="dcterms:W3CDTF">2015-10-24T00:32:43Z</dcterms:created>
  <dcterms:modified xsi:type="dcterms:W3CDTF">2022-01-24T21:31:52Z</dcterms:modified>
</cp:coreProperties>
</file>