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56" r:id="rId5"/>
    <p:sldId id="310" r:id="rId6"/>
    <p:sldId id="295" r:id="rId7"/>
    <p:sldId id="294" r:id="rId8"/>
    <p:sldId id="291" r:id="rId9"/>
    <p:sldId id="309" r:id="rId10"/>
    <p:sldId id="265" r:id="rId11"/>
    <p:sldId id="261" r:id="rId12"/>
    <p:sldId id="262" r:id="rId13"/>
    <p:sldId id="263" r:id="rId14"/>
    <p:sldId id="308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271" r:id="rId25"/>
    <p:sldId id="286" r:id="rId26"/>
    <p:sldId id="289" r:id="rId27"/>
    <p:sldId id="288" r:id="rId28"/>
    <p:sldId id="290" r:id="rId29"/>
    <p:sldId id="274" r:id="rId30"/>
    <p:sldId id="301" r:id="rId31"/>
    <p:sldId id="302" r:id="rId32"/>
    <p:sldId id="275" r:id="rId33"/>
    <p:sldId id="276" r:id="rId34"/>
    <p:sldId id="282" r:id="rId35"/>
    <p:sldId id="277" r:id="rId36"/>
    <p:sldId id="284" r:id="rId37"/>
    <p:sldId id="278" r:id="rId38"/>
    <p:sldId id="283" r:id="rId39"/>
  </p:sldIdLst>
  <p:sldSz cx="12192000" cy="68580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2D8A0-F98E-40B6-B7AC-56BC22A4C8B8}" v="23" dt="2022-03-29T19:04:30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3627" autoAdjust="0"/>
  </p:normalViewPr>
  <p:slideViewPr>
    <p:cSldViewPr snapToGrid="0">
      <p:cViewPr varScale="1">
        <p:scale>
          <a:sx n="70" d="100"/>
          <a:sy n="70" d="100"/>
        </p:scale>
        <p:origin x="132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nyan, Christopher" userId="55723855-944a-49ce-a7e7-ddbadc3c4ece" providerId="ADAL" clId="{1C72D8A0-F98E-40B6-B7AC-56BC22A4C8B8}"/>
    <pc:docChg chg="undo custSel addSld delSld modSld sldOrd">
      <pc:chgData name="Runyan, Christopher" userId="55723855-944a-49ce-a7e7-ddbadc3c4ece" providerId="ADAL" clId="{1C72D8A0-F98E-40B6-B7AC-56BC22A4C8B8}" dt="2022-03-30T01:48:46.548" v="3865" actId="20577"/>
      <pc:docMkLst>
        <pc:docMk/>
      </pc:docMkLst>
      <pc:sldChg chg="modSp mod">
        <pc:chgData name="Runyan, Christopher" userId="55723855-944a-49ce-a7e7-ddbadc3c4ece" providerId="ADAL" clId="{1C72D8A0-F98E-40B6-B7AC-56BC22A4C8B8}" dt="2022-03-29T18:17:10.871" v="2583" actId="20577"/>
        <pc:sldMkLst>
          <pc:docMk/>
          <pc:sldMk cId="3305789398" sldId="256"/>
        </pc:sldMkLst>
        <pc:spChg chg="mod">
          <ac:chgData name="Runyan, Christopher" userId="55723855-944a-49ce-a7e7-ddbadc3c4ece" providerId="ADAL" clId="{1C72D8A0-F98E-40B6-B7AC-56BC22A4C8B8}" dt="2022-03-29T18:17:10.871" v="2583" actId="20577"/>
          <ac:spMkLst>
            <pc:docMk/>
            <pc:sldMk cId="3305789398" sldId="256"/>
            <ac:spMk id="2" creationId="{1E273906-9E63-468E-BC1D-BE23FC834E64}"/>
          </ac:spMkLst>
        </pc:spChg>
        <pc:spChg chg="mod">
          <ac:chgData name="Runyan, Christopher" userId="55723855-944a-49ce-a7e7-ddbadc3c4ece" providerId="ADAL" clId="{1C72D8A0-F98E-40B6-B7AC-56BC22A4C8B8}" dt="2022-03-25T20:25:01.942" v="13" actId="20577"/>
          <ac:spMkLst>
            <pc:docMk/>
            <pc:sldMk cId="3305789398" sldId="256"/>
            <ac:spMk id="3" creationId="{8391D38B-A89D-431E-9004-328E3978075E}"/>
          </ac:spMkLst>
        </pc:spChg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2443870080" sldId="257"/>
        </pc:sldMkLst>
      </pc:sldChg>
      <pc:sldChg chg="addSp modSp mod">
        <pc:chgData name="Runyan, Christopher" userId="55723855-944a-49ce-a7e7-ddbadc3c4ece" providerId="ADAL" clId="{1C72D8A0-F98E-40B6-B7AC-56BC22A4C8B8}" dt="2022-03-28T18:32:12.899" v="1835" actId="20577"/>
        <pc:sldMkLst>
          <pc:docMk/>
          <pc:sldMk cId="518654930" sldId="261"/>
        </pc:sldMkLst>
        <pc:spChg chg="add mod">
          <ac:chgData name="Runyan, Christopher" userId="55723855-944a-49ce-a7e7-ddbadc3c4ece" providerId="ADAL" clId="{1C72D8A0-F98E-40B6-B7AC-56BC22A4C8B8}" dt="2022-03-28T18:32:12.899" v="1835" actId="20577"/>
          <ac:spMkLst>
            <pc:docMk/>
            <pc:sldMk cId="518654930" sldId="261"/>
            <ac:spMk id="3" creationId="{B0EC97DB-0076-4363-B8B5-5CF3BC453FFF}"/>
          </ac:spMkLst>
        </pc:spChg>
        <pc:picChg chg="mod">
          <ac:chgData name="Runyan, Christopher" userId="55723855-944a-49ce-a7e7-ddbadc3c4ece" providerId="ADAL" clId="{1C72D8A0-F98E-40B6-B7AC-56BC22A4C8B8}" dt="2022-03-28T18:25:06.251" v="1744" actId="1076"/>
          <ac:picMkLst>
            <pc:docMk/>
            <pc:sldMk cId="518654930" sldId="261"/>
            <ac:picMk id="4" creationId="{8E5B3D46-BAC3-425B-9EF8-67B2DACFDF58}"/>
          </ac:picMkLst>
        </pc:picChg>
        <pc:picChg chg="mod">
          <ac:chgData name="Runyan, Christopher" userId="55723855-944a-49ce-a7e7-ddbadc3c4ece" providerId="ADAL" clId="{1C72D8A0-F98E-40B6-B7AC-56BC22A4C8B8}" dt="2022-03-28T18:25:04.699" v="1743" actId="1076"/>
          <ac:picMkLst>
            <pc:docMk/>
            <pc:sldMk cId="518654930" sldId="261"/>
            <ac:picMk id="7" creationId="{2B5E8DB7-74F2-4513-A2DE-BCE2A61593BA}"/>
          </ac:picMkLst>
        </pc:picChg>
      </pc:sldChg>
      <pc:sldChg chg="addSp delSp modSp mod">
        <pc:chgData name="Runyan, Christopher" userId="55723855-944a-49ce-a7e7-ddbadc3c4ece" providerId="ADAL" clId="{1C72D8A0-F98E-40B6-B7AC-56BC22A4C8B8}" dt="2022-03-29T18:25:22.249" v="2584" actId="20577"/>
        <pc:sldMkLst>
          <pc:docMk/>
          <pc:sldMk cId="1538506212" sldId="262"/>
        </pc:sldMkLst>
        <pc:spChg chg="mod">
          <ac:chgData name="Runyan, Christopher" userId="55723855-944a-49ce-a7e7-ddbadc3c4ece" providerId="ADAL" clId="{1C72D8A0-F98E-40B6-B7AC-56BC22A4C8B8}" dt="2022-03-28T20:10:59.603" v="2577" actId="20577"/>
          <ac:spMkLst>
            <pc:docMk/>
            <pc:sldMk cId="1538506212" sldId="262"/>
            <ac:spMk id="2" creationId="{E427D351-61FA-4237-94F6-6DA2A05546F4}"/>
          </ac:spMkLst>
        </pc:spChg>
        <pc:spChg chg="add mod">
          <ac:chgData name="Runyan, Christopher" userId="55723855-944a-49ce-a7e7-ddbadc3c4ece" providerId="ADAL" clId="{1C72D8A0-F98E-40B6-B7AC-56BC22A4C8B8}" dt="2022-03-29T18:25:22.249" v="2584" actId="20577"/>
          <ac:spMkLst>
            <pc:docMk/>
            <pc:sldMk cId="1538506212" sldId="262"/>
            <ac:spMk id="6" creationId="{51D1ACD9-886A-4B77-AC42-DB4AF18D414B}"/>
          </ac:spMkLst>
        </pc:spChg>
        <pc:picChg chg="add mod">
          <ac:chgData name="Runyan, Christopher" userId="55723855-944a-49ce-a7e7-ddbadc3c4ece" providerId="ADAL" clId="{1C72D8A0-F98E-40B6-B7AC-56BC22A4C8B8}" dt="2022-03-28T18:30:02.042" v="1764" actId="1076"/>
          <ac:picMkLst>
            <pc:docMk/>
            <pc:sldMk cId="1538506212" sldId="262"/>
            <ac:picMk id="4" creationId="{DA0168AF-69E2-4156-B153-940CA6C158EA}"/>
          </ac:picMkLst>
        </pc:picChg>
        <pc:picChg chg="mod modCrop">
          <ac:chgData name="Runyan, Christopher" userId="55723855-944a-49ce-a7e7-ddbadc3c4ece" providerId="ADAL" clId="{1C72D8A0-F98E-40B6-B7AC-56BC22A4C8B8}" dt="2022-03-28T18:30:12.130" v="1766" actId="732"/>
          <ac:picMkLst>
            <pc:docMk/>
            <pc:sldMk cId="1538506212" sldId="262"/>
            <ac:picMk id="5" creationId="{3349816F-B3C3-45F1-9130-DCF879C29709}"/>
          </ac:picMkLst>
        </pc:picChg>
        <pc:picChg chg="del mod">
          <ac:chgData name="Runyan, Christopher" userId="55723855-944a-49ce-a7e7-ddbadc3c4ece" providerId="ADAL" clId="{1C72D8A0-F98E-40B6-B7AC-56BC22A4C8B8}" dt="2022-03-28T18:29:06.911" v="1750" actId="21"/>
          <ac:picMkLst>
            <pc:docMk/>
            <pc:sldMk cId="1538506212" sldId="262"/>
            <ac:picMk id="7" creationId="{D12A350E-A35A-4EBF-AE9F-6EF2D84FE38F}"/>
          </ac:picMkLst>
        </pc:picChg>
      </pc:sldChg>
      <pc:sldChg chg="addSp modSp mod">
        <pc:chgData name="Runyan, Christopher" userId="55723855-944a-49ce-a7e7-ddbadc3c4ece" providerId="ADAL" clId="{1C72D8A0-F98E-40B6-B7AC-56BC22A4C8B8}" dt="2022-03-28T20:06:05.100" v="2521" actId="20577"/>
        <pc:sldMkLst>
          <pc:docMk/>
          <pc:sldMk cId="940733657" sldId="263"/>
        </pc:sldMkLst>
        <pc:spChg chg="add mod">
          <ac:chgData name="Runyan, Christopher" userId="55723855-944a-49ce-a7e7-ddbadc3c4ece" providerId="ADAL" clId="{1C72D8A0-F98E-40B6-B7AC-56BC22A4C8B8}" dt="2022-03-28T20:06:05.100" v="2521" actId="20577"/>
          <ac:spMkLst>
            <pc:docMk/>
            <pc:sldMk cId="940733657" sldId="263"/>
            <ac:spMk id="3" creationId="{9BA5BC9E-BE6A-4A18-BDB7-A32BEE15678F}"/>
          </ac:spMkLst>
        </pc:spChg>
        <pc:picChg chg="mod ord">
          <ac:chgData name="Runyan, Christopher" userId="55723855-944a-49ce-a7e7-ddbadc3c4ece" providerId="ADAL" clId="{1C72D8A0-F98E-40B6-B7AC-56BC22A4C8B8}" dt="2022-03-28T18:29:26.866" v="1759" actId="1076"/>
          <ac:picMkLst>
            <pc:docMk/>
            <pc:sldMk cId="940733657" sldId="263"/>
            <ac:picMk id="4" creationId="{002BE2BF-0A3F-4A0E-A7F8-0D2C78CE848C}"/>
          </ac:picMkLst>
        </pc:picChg>
        <pc:picChg chg="add mod">
          <ac:chgData name="Runyan, Christopher" userId="55723855-944a-49ce-a7e7-ddbadc3c4ece" providerId="ADAL" clId="{1C72D8A0-F98E-40B6-B7AC-56BC22A4C8B8}" dt="2022-03-28T18:29:54.754" v="1763" actId="14100"/>
          <ac:picMkLst>
            <pc:docMk/>
            <pc:sldMk cId="940733657" sldId="263"/>
            <ac:picMk id="5" creationId="{CCB82C00-E4CF-4357-8439-EA4FEEC7D5B0}"/>
          </ac:picMkLst>
        </pc:picChg>
      </pc:sldChg>
      <pc:sldChg chg="addSp delSp modSp mod">
        <pc:chgData name="Runyan, Christopher" userId="55723855-944a-49ce-a7e7-ddbadc3c4ece" providerId="ADAL" clId="{1C72D8A0-F98E-40B6-B7AC-56BC22A4C8B8}" dt="2022-03-28T20:10:38.883" v="2559" actId="20577"/>
        <pc:sldMkLst>
          <pc:docMk/>
          <pc:sldMk cId="3687206130" sldId="265"/>
        </pc:sldMkLst>
        <pc:spChg chg="mod">
          <ac:chgData name="Runyan, Christopher" userId="55723855-944a-49ce-a7e7-ddbadc3c4ece" providerId="ADAL" clId="{1C72D8A0-F98E-40B6-B7AC-56BC22A4C8B8}" dt="2022-03-28T20:10:38.883" v="2559" actId="20577"/>
          <ac:spMkLst>
            <pc:docMk/>
            <pc:sldMk cId="3687206130" sldId="265"/>
            <ac:spMk id="2" creationId="{E427D351-61FA-4237-94F6-6DA2A05546F4}"/>
          </ac:spMkLst>
        </pc:spChg>
        <pc:spChg chg="add mod">
          <ac:chgData name="Runyan, Christopher" userId="55723855-944a-49ce-a7e7-ddbadc3c4ece" providerId="ADAL" clId="{1C72D8A0-F98E-40B6-B7AC-56BC22A4C8B8}" dt="2022-03-28T18:40:34.945" v="2175" actId="1076"/>
          <ac:spMkLst>
            <pc:docMk/>
            <pc:sldMk cId="3687206130" sldId="265"/>
            <ac:spMk id="3" creationId="{9FE39CA4-ACF9-4810-B096-DB43EC44DFA7}"/>
          </ac:spMkLst>
        </pc:spChg>
        <pc:picChg chg="del mod">
          <ac:chgData name="Runyan, Christopher" userId="55723855-944a-49ce-a7e7-ddbadc3c4ece" providerId="ADAL" clId="{1C72D8A0-F98E-40B6-B7AC-56BC22A4C8B8}" dt="2022-03-28T18:52:43.936" v="2307" actId="478"/>
          <ac:picMkLst>
            <pc:docMk/>
            <pc:sldMk cId="3687206130" sldId="265"/>
            <ac:picMk id="5" creationId="{E9DACDEC-03BA-4061-804F-955241231426}"/>
          </ac:picMkLst>
        </pc:picChg>
        <pc:picChg chg="add mod modCrop">
          <ac:chgData name="Runyan, Christopher" userId="55723855-944a-49ce-a7e7-ddbadc3c4ece" providerId="ADAL" clId="{1C72D8A0-F98E-40B6-B7AC-56BC22A4C8B8}" dt="2022-03-28T18:52:56.199" v="2313" actId="1076"/>
          <ac:picMkLst>
            <pc:docMk/>
            <pc:sldMk cId="3687206130" sldId="265"/>
            <ac:picMk id="6" creationId="{423C1E26-C926-4007-A065-BA4B0F6E2A47}"/>
          </ac:picMkLst>
        </pc:picChg>
        <pc:picChg chg="add mod">
          <ac:chgData name="Runyan, Christopher" userId="55723855-944a-49ce-a7e7-ddbadc3c4ece" providerId="ADAL" clId="{1C72D8A0-F98E-40B6-B7AC-56BC22A4C8B8}" dt="2022-03-28T18:53:02.407" v="2315" actId="1076"/>
          <ac:picMkLst>
            <pc:docMk/>
            <pc:sldMk cId="3687206130" sldId="265"/>
            <ac:picMk id="8" creationId="{8581DBD7-B6ED-4D4C-A1DD-FFFF8F115DF9}"/>
          </ac:picMkLst>
        </pc:picChg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4089873816" sldId="266"/>
        </pc:sldMkLst>
      </pc:sldChg>
      <pc:sldChg chg="del">
        <pc:chgData name="Runyan, Christopher" userId="55723855-944a-49ce-a7e7-ddbadc3c4ece" providerId="ADAL" clId="{1C72D8A0-F98E-40B6-B7AC-56BC22A4C8B8}" dt="2022-03-28T18:14:18.258" v="1399" actId="47"/>
        <pc:sldMkLst>
          <pc:docMk/>
          <pc:sldMk cId="1501476433" sldId="267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3384093962" sldId="268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664178629" sldId="270"/>
        </pc:sldMkLst>
      </pc:sldChg>
      <pc:sldChg chg="del">
        <pc:chgData name="Runyan, Christopher" userId="55723855-944a-49ce-a7e7-ddbadc3c4ece" providerId="ADAL" clId="{1C72D8A0-F98E-40B6-B7AC-56BC22A4C8B8}" dt="2022-03-28T18:14:18.258" v="1399" actId="47"/>
        <pc:sldMkLst>
          <pc:docMk/>
          <pc:sldMk cId="652206005" sldId="285"/>
        </pc:sldMkLst>
      </pc:sldChg>
      <pc:sldChg chg="del">
        <pc:chgData name="Runyan, Christopher" userId="55723855-944a-49ce-a7e7-ddbadc3c4ece" providerId="ADAL" clId="{1C72D8A0-F98E-40B6-B7AC-56BC22A4C8B8}" dt="2022-03-28T18:14:18.258" v="1399" actId="47"/>
        <pc:sldMkLst>
          <pc:docMk/>
          <pc:sldMk cId="3886467921" sldId="287"/>
        </pc:sldMkLst>
      </pc:sldChg>
      <pc:sldChg chg="ord">
        <pc:chgData name="Runyan, Christopher" userId="55723855-944a-49ce-a7e7-ddbadc3c4ece" providerId="ADAL" clId="{1C72D8A0-F98E-40B6-B7AC-56BC22A4C8B8}" dt="2022-03-29T18:56:57.461" v="2867"/>
        <pc:sldMkLst>
          <pc:docMk/>
          <pc:sldMk cId="1598651183" sldId="288"/>
        </pc:sldMkLst>
      </pc:sldChg>
      <pc:sldChg chg="ord">
        <pc:chgData name="Runyan, Christopher" userId="55723855-944a-49ce-a7e7-ddbadc3c4ece" providerId="ADAL" clId="{1C72D8A0-F98E-40B6-B7AC-56BC22A4C8B8}" dt="2022-03-29T18:56:57.461" v="2867"/>
        <pc:sldMkLst>
          <pc:docMk/>
          <pc:sldMk cId="3009086180" sldId="289"/>
        </pc:sldMkLst>
      </pc:sldChg>
      <pc:sldChg chg="modSp mod ord">
        <pc:chgData name="Runyan, Christopher" userId="55723855-944a-49ce-a7e7-ddbadc3c4ece" providerId="ADAL" clId="{1C72D8A0-F98E-40B6-B7AC-56BC22A4C8B8}" dt="2022-03-29T18:56:57.461" v="2867"/>
        <pc:sldMkLst>
          <pc:docMk/>
          <pc:sldMk cId="3901144800" sldId="290"/>
        </pc:sldMkLst>
        <pc:spChg chg="mod">
          <ac:chgData name="Runyan, Christopher" userId="55723855-944a-49ce-a7e7-ddbadc3c4ece" providerId="ADAL" clId="{1C72D8A0-F98E-40B6-B7AC-56BC22A4C8B8}" dt="2022-03-28T17:48:27.346" v="1276" actId="1076"/>
          <ac:spMkLst>
            <pc:docMk/>
            <pc:sldMk cId="3901144800" sldId="290"/>
            <ac:spMk id="5" creationId="{CA00C7AA-3540-4496-8E00-8F8DE1682F72}"/>
          </ac:spMkLst>
        </pc:spChg>
      </pc:sldChg>
      <pc:sldChg chg="ord">
        <pc:chgData name="Runyan, Christopher" userId="55723855-944a-49ce-a7e7-ddbadc3c4ece" providerId="ADAL" clId="{1C72D8A0-F98E-40B6-B7AC-56BC22A4C8B8}" dt="2022-03-28T15:39:07.727" v="107"/>
        <pc:sldMkLst>
          <pc:docMk/>
          <pc:sldMk cId="154377150" sldId="291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2279752868" sldId="292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1509609462" sldId="293"/>
        </pc:sldMkLst>
      </pc:sldChg>
      <pc:sldChg chg="modSp mod modTransition">
        <pc:chgData name="Runyan, Christopher" userId="55723855-944a-49ce-a7e7-ddbadc3c4ece" providerId="ADAL" clId="{1C72D8A0-F98E-40B6-B7AC-56BC22A4C8B8}" dt="2022-03-28T18:16:10.844" v="1429" actId="1037"/>
        <pc:sldMkLst>
          <pc:docMk/>
          <pc:sldMk cId="1439946789" sldId="294"/>
        </pc:sldMkLst>
        <pc:picChg chg="mod">
          <ac:chgData name="Runyan, Christopher" userId="55723855-944a-49ce-a7e7-ddbadc3c4ece" providerId="ADAL" clId="{1C72D8A0-F98E-40B6-B7AC-56BC22A4C8B8}" dt="2022-03-28T18:16:10.844" v="1429" actId="1037"/>
          <ac:picMkLst>
            <pc:docMk/>
            <pc:sldMk cId="1439946789" sldId="294"/>
            <ac:picMk id="5" creationId="{48612475-B888-40BD-BCDE-C6F2DF7C7A0D}"/>
          </ac:picMkLst>
        </pc:picChg>
      </pc:sldChg>
      <pc:sldChg chg="modSp mod">
        <pc:chgData name="Runyan, Christopher" userId="55723855-944a-49ce-a7e7-ddbadc3c4ece" providerId="ADAL" clId="{1C72D8A0-F98E-40B6-B7AC-56BC22A4C8B8}" dt="2022-03-28T18:16:37.173" v="1433" actId="14100"/>
        <pc:sldMkLst>
          <pc:docMk/>
          <pc:sldMk cId="3831134086" sldId="295"/>
        </pc:sldMkLst>
        <pc:picChg chg="mod">
          <ac:chgData name="Runyan, Christopher" userId="55723855-944a-49ce-a7e7-ddbadc3c4ece" providerId="ADAL" clId="{1C72D8A0-F98E-40B6-B7AC-56BC22A4C8B8}" dt="2022-03-28T18:16:37.173" v="1433" actId="14100"/>
          <ac:picMkLst>
            <pc:docMk/>
            <pc:sldMk cId="3831134086" sldId="295"/>
            <ac:picMk id="6" creationId="{19FAE24D-A811-4C36-B953-27883CF92BCE}"/>
          </ac:picMkLst>
        </pc:picChg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1127308195" sldId="296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2315110511" sldId="297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2915631093" sldId="298"/>
        </pc:sldMkLst>
      </pc:sldChg>
      <pc:sldChg chg="del">
        <pc:chgData name="Runyan, Christopher" userId="55723855-944a-49ce-a7e7-ddbadc3c4ece" providerId="ADAL" clId="{1C72D8A0-F98E-40B6-B7AC-56BC22A4C8B8}" dt="2022-03-25T20:28:15.065" v="14" actId="47"/>
        <pc:sldMkLst>
          <pc:docMk/>
          <pc:sldMk cId="4205595692" sldId="299"/>
        </pc:sldMkLst>
      </pc:sldChg>
      <pc:sldChg chg="del">
        <pc:chgData name="Runyan, Christopher" userId="55723855-944a-49ce-a7e7-ddbadc3c4ece" providerId="ADAL" clId="{1C72D8A0-F98E-40B6-B7AC-56BC22A4C8B8}" dt="2022-03-28T18:14:18.258" v="1399" actId="47"/>
        <pc:sldMkLst>
          <pc:docMk/>
          <pc:sldMk cId="2724609209" sldId="300"/>
        </pc:sldMkLst>
      </pc:sldChg>
      <pc:sldChg chg="addSp delSp modSp add mod ord">
        <pc:chgData name="Runyan, Christopher" userId="55723855-944a-49ce-a7e7-ddbadc3c4ece" providerId="ADAL" clId="{1C72D8A0-F98E-40B6-B7AC-56BC22A4C8B8}" dt="2022-03-28T17:59:51.619" v="1284" actId="21"/>
        <pc:sldMkLst>
          <pc:docMk/>
          <pc:sldMk cId="1455756265" sldId="308"/>
        </pc:sldMkLst>
        <pc:spChg chg="mod">
          <ac:chgData name="Runyan, Christopher" userId="55723855-944a-49ce-a7e7-ddbadc3c4ece" providerId="ADAL" clId="{1C72D8A0-F98E-40B6-B7AC-56BC22A4C8B8}" dt="2022-03-28T16:02:58.425" v="901" actId="20577"/>
          <ac:spMkLst>
            <pc:docMk/>
            <pc:sldMk cId="1455756265" sldId="308"/>
            <ac:spMk id="2" creationId="{EDF282B0-CC4C-4F13-AE00-679F6096B3AC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5" creationId="{C1A13FDB-2651-4B15-BF04-0CE0AF25AB71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7" creationId="{BE515295-F654-4B2A-8F14-988068ABF6A0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8" creationId="{FBC536E2-F740-46CA-8DA0-CBEF1F76BE65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10" creationId="{5C860CA4-97B5-4E47-955F-919EBEF9634D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11" creationId="{E1A34702-2F74-43F7-B973-ACF863801FAB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12" creationId="{8CFFA27B-4E15-4428-B94C-8EF3FF0857CE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13" creationId="{A772DD9B-96C1-4A39-853A-7C309D028EB0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16" creationId="{740D02AA-D0A7-4C22-9A13-7E9FCA5D0131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18" creationId="{35AC5AC4-56E9-43C7-A319-F05D23948D14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20" creationId="{8A72DA6B-E61A-44F1-A226-8C1D92B4ACAA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21" creationId="{C8C98B85-4479-47DC-AB56-3D4DE4C68175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24" creationId="{B53D5BDD-CB6A-4193-8CA3-1A60C4443F15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25" creationId="{CCA4D7E5-1340-496A-85E9-99DAC68EC252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27" creationId="{8A0DE399-06EC-490D-ACD5-2D3FC7BC4F23}"/>
          </ac:spMkLst>
        </pc:spChg>
        <pc:spChg chg="mod">
          <ac:chgData name="Runyan, Christopher" userId="55723855-944a-49ce-a7e7-ddbadc3c4ece" providerId="ADAL" clId="{1C72D8A0-F98E-40B6-B7AC-56BC22A4C8B8}" dt="2022-03-28T17:59:34.106" v="1277"/>
          <ac:spMkLst>
            <pc:docMk/>
            <pc:sldMk cId="1455756265" sldId="308"/>
            <ac:spMk id="30" creationId="{E319F58B-93AD-46BA-9302-00A7045AA306}"/>
          </ac:spMkLst>
        </pc:spChg>
        <pc:grpChg chg="add del mod">
          <ac:chgData name="Runyan, Christopher" userId="55723855-944a-49ce-a7e7-ddbadc3c4ece" providerId="ADAL" clId="{1C72D8A0-F98E-40B6-B7AC-56BC22A4C8B8}" dt="2022-03-28T17:59:51.619" v="1284" actId="21"/>
          <ac:grpSpMkLst>
            <pc:docMk/>
            <pc:sldMk cId="1455756265" sldId="308"/>
            <ac:grpSpMk id="3" creationId="{19B75A2C-8E50-4719-B843-5F4C4BF15BB9}"/>
          </ac:grpSpMkLst>
        </pc:grpChg>
        <pc:picChg chg="mod">
          <ac:chgData name="Runyan, Christopher" userId="55723855-944a-49ce-a7e7-ddbadc3c4ece" providerId="ADAL" clId="{1C72D8A0-F98E-40B6-B7AC-56BC22A4C8B8}" dt="2022-03-28T17:59:34.106" v="1277"/>
          <ac:picMkLst>
            <pc:docMk/>
            <pc:sldMk cId="1455756265" sldId="308"/>
            <ac:picMk id="4" creationId="{8129F2DF-6009-4A6A-B6C4-E31BFEE80984}"/>
          </ac:picMkLst>
        </pc:picChg>
        <pc:cxnChg chg="mod">
          <ac:chgData name="Runyan, Christopher" userId="55723855-944a-49ce-a7e7-ddbadc3c4ece" providerId="ADAL" clId="{1C72D8A0-F98E-40B6-B7AC-56BC22A4C8B8}" dt="2022-03-28T17:59:51.619" v="1284" actId="21"/>
          <ac:cxnSpMkLst>
            <pc:docMk/>
            <pc:sldMk cId="1455756265" sldId="308"/>
            <ac:cxnSpMk id="6" creationId="{6C861CEE-F524-49C4-BB19-1CE1F063CC5D}"/>
          </ac:cxnSpMkLst>
        </pc:cxnChg>
        <pc:cxnChg chg="mod">
          <ac:chgData name="Runyan, Christopher" userId="55723855-944a-49ce-a7e7-ddbadc3c4ece" providerId="ADAL" clId="{1C72D8A0-F98E-40B6-B7AC-56BC22A4C8B8}" dt="2022-03-28T17:59:51.619" v="1284" actId="21"/>
          <ac:cxnSpMkLst>
            <pc:docMk/>
            <pc:sldMk cId="1455756265" sldId="308"/>
            <ac:cxnSpMk id="9" creationId="{2AB4A57B-823F-431B-9156-2EDF8048F230}"/>
          </ac:cxnSpMkLst>
        </pc:cxnChg>
        <pc:cxnChg chg="mod">
          <ac:chgData name="Runyan, Christopher" userId="55723855-944a-49ce-a7e7-ddbadc3c4ece" providerId="ADAL" clId="{1C72D8A0-F98E-40B6-B7AC-56BC22A4C8B8}" dt="2022-03-28T17:59:34.106" v="1277"/>
          <ac:cxnSpMkLst>
            <pc:docMk/>
            <pc:sldMk cId="1455756265" sldId="308"/>
            <ac:cxnSpMk id="14" creationId="{AA0B3012-6B94-4E7C-BAA5-6110EBC2E140}"/>
          </ac:cxnSpMkLst>
        </pc:cxnChg>
        <pc:cxnChg chg="mod">
          <ac:chgData name="Runyan, Christopher" userId="55723855-944a-49ce-a7e7-ddbadc3c4ece" providerId="ADAL" clId="{1C72D8A0-F98E-40B6-B7AC-56BC22A4C8B8}" dt="2022-03-28T17:59:34.106" v="1277"/>
          <ac:cxnSpMkLst>
            <pc:docMk/>
            <pc:sldMk cId="1455756265" sldId="308"/>
            <ac:cxnSpMk id="15" creationId="{6748E5AB-9F99-41AE-86BC-C1B72E070F60}"/>
          </ac:cxnSpMkLst>
        </pc:cxnChg>
        <pc:cxnChg chg="mod">
          <ac:chgData name="Runyan, Christopher" userId="55723855-944a-49ce-a7e7-ddbadc3c4ece" providerId="ADAL" clId="{1C72D8A0-F98E-40B6-B7AC-56BC22A4C8B8}" dt="2022-03-28T17:59:51.619" v="1284" actId="21"/>
          <ac:cxnSpMkLst>
            <pc:docMk/>
            <pc:sldMk cId="1455756265" sldId="308"/>
            <ac:cxnSpMk id="17" creationId="{02262C2C-5A58-4EBD-9491-4D5276DB3F65}"/>
          </ac:cxnSpMkLst>
        </pc:cxnChg>
        <pc:cxnChg chg="mod">
          <ac:chgData name="Runyan, Christopher" userId="55723855-944a-49ce-a7e7-ddbadc3c4ece" providerId="ADAL" clId="{1C72D8A0-F98E-40B6-B7AC-56BC22A4C8B8}" dt="2022-03-28T17:59:34.106" v="1277"/>
          <ac:cxnSpMkLst>
            <pc:docMk/>
            <pc:sldMk cId="1455756265" sldId="308"/>
            <ac:cxnSpMk id="19" creationId="{73813561-7599-4260-A415-8168729A9F84}"/>
          </ac:cxnSpMkLst>
        </pc:cxnChg>
        <pc:cxnChg chg="mod">
          <ac:chgData name="Runyan, Christopher" userId="55723855-944a-49ce-a7e7-ddbadc3c4ece" providerId="ADAL" clId="{1C72D8A0-F98E-40B6-B7AC-56BC22A4C8B8}" dt="2022-03-28T17:59:51.619" v="1284" actId="21"/>
          <ac:cxnSpMkLst>
            <pc:docMk/>
            <pc:sldMk cId="1455756265" sldId="308"/>
            <ac:cxnSpMk id="22" creationId="{CAF3D720-FA94-411B-989F-4E8DB06460D4}"/>
          </ac:cxnSpMkLst>
        </pc:cxnChg>
        <pc:cxnChg chg="mod">
          <ac:chgData name="Runyan, Christopher" userId="55723855-944a-49ce-a7e7-ddbadc3c4ece" providerId="ADAL" clId="{1C72D8A0-F98E-40B6-B7AC-56BC22A4C8B8}" dt="2022-03-28T17:59:34.106" v="1277"/>
          <ac:cxnSpMkLst>
            <pc:docMk/>
            <pc:sldMk cId="1455756265" sldId="308"/>
            <ac:cxnSpMk id="23" creationId="{A9019B21-0D73-4B3E-8FB9-9B84EA318ABD}"/>
          </ac:cxnSpMkLst>
        </pc:cxnChg>
        <pc:cxnChg chg="mod">
          <ac:chgData name="Runyan, Christopher" userId="55723855-944a-49ce-a7e7-ddbadc3c4ece" providerId="ADAL" clId="{1C72D8A0-F98E-40B6-B7AC-56BC22A4C8B8}" dt="2022-03-28T17:59:51.619" v="1284" actId="21"/>
          <ac:cxnSpMkLst>
            <pc:docMk/>
            <pc:sldMk cId="1455756265" sldId="308"/>
            <ac:cxnSpMk id="26" creationId="{8C4A30BD-A045-4B76-A71A-1A747AD9EEAA}"/>
          </ac:cxnSpMkLst>
        </pc:cxnChg>
        <pc:cxnChg chg="mod">
          <ac:chgData name="Runyan, Christopher" userId="55723855-944a-49ce-a7e7-ddbadc3c4ece" providerId="ADAL" clId="{1C72D8A0-F98E-40B6-B7AC-56BC22A4C8B8}" dt="2022-03-28T17:59:51.619" v="1284" actId="21"/>
          <ac:cxnSpMkLst>
            <pc:docMk/>
            <pc:sldMk cId="1455756265" sldId="308"/>
            <ac:cxnSpMk id="28" creationId="{EE768300-169D-4EC1-9EC7-B0EEBA141F39}"/>
          </ac:cxnSpMkLst>
        </pc:cxnChg>
        <pc:cxnChg chg="mod">
          <ac:chgData name="Runyan, Christopher" userId="55723855-944a-49ce-a7e7-ddbadc3c4ece" providerId="ADAL" clId="{1C72D8A0-F98E-40B6-B7AC-56BC22A4C8B8}" dt="2022-03-28T17:59:34.106" v="1277"/>
          <ac:cxnSpMkLst>
            <pc:docMk/>
            <pc:sldMk cId="1455756265" sldId="308"/>
            <ac:cxnSpMk id="29" creationId="{EAE0A538-29A6-452C-927D-A4F65DDD7B2F}"/>
          </ac:cxnSpMkLst>
        </pc:cxnChg>
        <pc:cxnChg chg="mod">
          <ac:chgData name="Runyan, Christopher" userId="55723855-944a-49ce-a7e7-ddbadc3c4ece" providerId="ADAL" clId="{1C72D8A0-F98E-40B6-B7AC-56BC22A4C8B8}" dt="2022-03-28T17:59:34.106" v="1277"/>
          <ac:cxnSpMkLst>
            <pc:docMk/>
            <pc:sldMk cId="1455756265" sldId="308"/>
            <ac:cxnSpMk id="31" creationId="{22494DDE-69ED-4C05-8E94-396F460ACD56}"/>
          </ac:cxnSpMkLst>
        </pc:cxnChg>
      </pc:sldChg>
      <pc:sldChg chg="modSp add mod">
        <pc:chgData name="Runyan, Christopher" userId="55723855-944a-49ce-a7e7-ddbadc3c4ece" providerId="ADAL" clId="{1C72D8A0-F98E-40B6-B7AC-56BC22A4C8B8}" dt="2022-03-28T15:40:40.028" v="155" actId="20577"/>
        <pc:sldMkLst>
          <pc:docMk/>
          <pc:sldMk cId="3574352841" sldId="309"/>
        </pc:sldMkLst>
        <pc:spChg chg="mod">
          <ac:chgData name="Runyan, Christopher" userId="55723855-944a-49ce-a7e7-ddbadc3c4ece" providerId="ADAL" clId="{1C72D8A0-F98E-40B6-B7AC-56BC22A4C8B8}" dt="2022-03-28T15:40:40.028" v="155" actId="20577"/>
          <ac:spMkLst>
            <pc:docMk/>
            <pc:sldMk cId="3574352841" sldId="309"/>
            <ac:spMk id="2" creationId="{EDF282B0-CC4C-4F13-AE00-679F6096B3AC}"/>
          </ac:spMkLst>
        </pc:spChg>
      </pc:sldChg>
      <pc:sldChg chg="add del">
        <pc:chgData name="Runyan, Christopher" userId="55723855-944a-49ce-a7e7-ddbadc3c4ece" providerId="ADAL" clId="{1C72D8A0-F98E-40B6-B7AC-56BC22A4C8B8}" dt="2022-03-28T15:40:29.785" v="142"/>
        <pc:sldMkLst>
          <pc:docMk/>
          <pc:sldMk cId="4038734146" sldId="309"/>
        </pc:sldMkLst>
      </pc:sldChg>
      <pc:sldChg chg="addSp delSp modSp add mod ord delAnim modNotesTx">
        <pc:chgData name="Runyan, Christopher" userId="55723855-944a-49ce-a7e7-ddbadc3c4ece" providerId="ADAL" clId="{1C72D8A0-F98E-40B6-B7AC-56BC22A4C8B8}" dt="2022-03-29T20:38:42.575" v="3855" actId="20577"/>
        <pc:sldMkLst>
          <pc:docMk/>
          <pc:sldMk cId="4013460214" sldId="310"/>
        </pc:sldMkLst>
        <pc:spChg chg="mod">
          <ac:chgData name="Runyan, Christopher" userId="55723855-944a-49ce-a7e7-ddbadc3c4ece" providerId="ADAL" clId="{1C72D8A0-F98E-40B6-B7AC-56BC22A4C8B8}" dt="2022-03-29T20:38:42.575" v="3855" actId="20577"/>
          <ac:spMkLst>
            <pc:docMk/>
            <pc:sldMk cId="4013460214" sldId="310"/>
            <ac:spMk id="2" creationId="{C90DE323-8360-4B5D-B65F-4DA292403872}"/>
          </ac:spMkLst>
        </pc:spChg>
        <pc:spChg chg="mod">
          <ac:chgData name="Runyan, Christopher" userId="55723855-944a-49ce-a7e7-ddbadc3c4ece" providerId="ADAL" clId="{1C72D8A0-F98E-40B6-B7AC-56BC22A4C8B8}" dt="2022-03-29T18:55:15.104" v="2865" actId="27636"/>
          <ac:spMkLst>
            <pc:docMk/>
            <pc:sldMk cId="4013460214" sldId="310"/>
            <ac:spMk id="3" creationId="{EA56D31E-47D5-4369-BFA4-8D29271BA51F}"/>
          </ac:spMkLst>
        </pc:spChg>
        <pc:grpChg chg="del">
          <ac:chgData name="Runyan, Christopher" userId="55723855-944a-49ce-a7e7-ddbadc3c4ece" providerId="ADAL" clId="{1C72D8A0-F98E-40B6-B7AC-56BC22A4C8B8}" dt="2022-03-28T15:47:31.203" v="221" actId="478"/>
          <ac:grpSpMkLst>
            <pc:docMk/>
            <pc:sldMk cId="4013460214" sldId="310"/>
            <ac:grpSpMk id="15" creationId="{AE59DBDE-305B-4C72-9391-46F30D249347}"/>
          </ac:grpSpMkLst>
        </pc:grpChg>
        <pc:picChg chg="del">
          <ac:chgData name="Runyan, Christopher" userId="55723855-944a-49ce-a7e7-ddbadc3c4ece" providerId="ADAL" clId="{1C72D8A0-F98E-40B6-B7AC-56BC22A4C8B8}" dt="2022-03-28T15:47:18.906" v="213" actId="478"/>
          <ac:picMkLst>
            <pc:docMk/>
            <pc:sldMk cId="4013460214" sldId="310"/>
            <ac:picMk id="7" creationId="{6F1C034A-97F2-401F-B71D-22B22A1A7B8C}"/>
          </ac:picMkLst>
        </pc:picChg>
        <pc:picChg chg="del">
          <ac:chgData name="Runyan, Christopher" userId="55723855-944a-49ce-a7e7-ddbadc3c4ece" providerId="ADAL" clId="{1C72D8A0-F98E-40B6-B7AC-56BC22A4C8B8}" dt="2022-03-28T15:47:19.877" v="214" actId="478"/>
          <ac:picMkLst>
            <pc:docMk/>
            <pc:sldMk cId="4013460214" sldId="310"/>
            <ac:picMk id="9" creationId="{DE613792-B766-4348-BE60-9AE3140F7E2C}"/>
          </ac:picMkLst>
        </pc:picChg>
        <pc:picChg chg="add mod">
          <ac:chgData name="Runyan, Christopher" userId="55723855-944a-49ce-a7e7-ddbadc3c4ece" providerId="ADAL" clId="{1C72D8A0-F98E-40B6-B7AC-56BC22A4C8B8}" dt="2022-03-28T16:03:31.392" v="909" actId="1076"/>
          <ac:picMkLst>
            <pc:docMk/>
            <pc:sldMk cId="4013460214" sldId="310"/>
            <ac:picMk id="16" creationId="{03712098-4275-4708-B59A-795FB75205A5}"/>
          </ac:picMkLst>
        </pc:picChg>
      </pc:sldChg>
      <pc:sldChg chg="addSp delSp modSp add mod ord">
        <pc:chgData name="Runyan, Christopher" userId="55723855-944a-49ce-a7e7-ddbadc3c4ece" providerId="ADAL" clId="{1C72D8A0-F98E-40B6-B7AC-56BC22A4C8B8}" dt="2022-03-28T18:00:41.049" v="1340" actId="14100"/>
        <pc:sldMkLst>
          <pc:docMk/>
          <pc:sldMk cId="2514885552" sldId="311"/>
        </pc:sldMkLst>
        <pc:spChg chg="mod">
          <ac:chgData name="Runyan, Christopher" userId="55723855-944a-49ce-a7e7-ddbadc3c4ece" providerId="ADAL" clId="{1C72D8A0-F98E-40B6-B7AC-56BC22A4C8B8}" dt="2022-03-28T18:00:27.592" v="1337" actId="20577"/>
          <ac:spMkLst>
            <pc:docMk/>
            <pc:sldMk cId="2514885552" sldId="311"/>
            <ac:spMk id="2" creationId="{C90DE323-8360-4B5D-B65F-4DA292403872}"/>
          </ac:spMkLst>
        </pc:spChg>
        <pc:spChg chg="del">
          <ac:chgData name="Runyan, Christopher" userId="55723855-944a-49ce-a7e7-ddbadc3c4ece" providerId="ADAL" clId="{1C72D8A0-F98E-40B6-B7AC-56BC22A4C8B8}" dt="2022-03-28T17:59:49.528" v="1283" actId="478"/>
          <ac:spMkLst>
            <pc:docMk/>
            <pc:sldMk cId="2514885552" sldId="311"/>
            <ac:spMk id="5" creationId="{CA00C7AA-3540-4496-8E00-8F8DE1682F72}"/>
          </ac:spMkLst>
        </pc:spChg>
        <pc:spChg chg="del">
          <ac:chgData name="Runyan, Christopher" userId="55723855-944a-49ce-a7e7-ddbadc3c4ece" providerId="ADAL" clId="{1C72D8A0-F98E-40B6-B7AC-56BC22A4C8B8}" dt="2022-03-28T17:59:47.768" v="1282" actId="478"/>
          <ac:spMkLst>
            <pc:docMk/>
            <pc:sldMk cId="2514885552" sldId="311"/>
            <ac:spMk id="6" creationId="{BBD5A863-C4D4-45AE-97A1-4C27C0F23698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9" creationId="{63D8E290-764F-4C24-8EAC-AAD4CED28C37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11" creationId="{EE2D97FD-7722-4EF2-BAD1-A9D0621593B9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12" creationId="{1660D332-34FF-46B1-B380-21C530029FE5}"/>
          </ac:spMkLst>
        </pc:spChg>
        <pc:spChg chg="mod">
          <ac:chgData name="Runyan, Christopher" userId="55723855-944a-49ce-a7e7-ddbadc3c4ece" providerId="ADAL" clId="{1C72D8A0-F98E-40B6-B7AC-56BC22A4C8B8}" dt="2022-03-28T18:00:01.200" v="1288" actId="1076"/>
          <ac:spMkLst>
            <pc:docMk/>
            <pc:sldMk cId="2514885552" sldId="311"/>
            <ac:spMk id="14" creationId="{79087826-8C4B-4EC4-B3DC-D64126DC3E6C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15" creationId="{E806171F-2277-4BFD-9875-96B106F0DA47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16" creationId="{59B2DC3E-EE76-4E4C-8474-0E95907501B9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17" creationId="{FC2A70CD-4D0D-4B98-812E-B378DDE58A28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20" creationId="{CF8558F0-A052-4F4B-A087-C68748D4C1A3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22" creationId="{063267AD-0F2C-44D3-8ACF-FCC567B893EC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24" creationId="{A4913B65-9284-4438-A9A0-8F1735C13EBF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25" creationId="{C953AEC3-4E21-4834-9D0E-52386EF70A2C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28" creationId="{481548B2-4E77-4E67-AB76-59D8A7A1159A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29" creationId="{D96C022E-6578-4960-8C65-CCA9B4237CCD}"/>
          </ac:spMkLst>
        </pc:spChg>
        <pc:spChg chg="mod">
          <ac:chgData name="Runyan, Christopher" userId="55723855-944a-49ce-a7e7-ddbadc3c4ece" providerId="ADAL" clId="{1C72D8A0-F98E-40B6-B7AC-56BC22A4C8B8}" dt="2022-03-28T17:59:52.840" v="1285"/>
          <ac:spMkLst>
            <pc:docMk/>
            <pc:sldMk cId="2514885552" sldId="311"/>
            <ac:spMk id="31" creationId="{8BC77518-67E6-41A9-A737-6A13589BFCF6}"/>
          </ac:spMkLst>
        </pc:spChg>
        <pc:spChg chg="mod">
          <ac:chgData name="Runyan, Christopher" userId="55723855-944a-49ce-a7e7-ddbadc3c4ece" providerId="ADAL" clId="{1C72D8A0-F98E-40B6-B7AC-56BC22A4C8B8}" dt="2022-03-28T18:00:41.049" v="1340" actId="14100"/>
          <ac:spMkLst>
            <pc:docMk/>
            <pc:sldMk cId="2514885552" sldId="311"/>
            <ac:spMk id="34" creationId="{D0F8A945-6C54-4346-B470-A1C38A2BB705}"/>
          </ac:spMkLst>
        </pc:spChg>
        <pc:grpChg chg="add mod">
          <ac:chgData name="Runyan, Christopher" userId="55723855-944a-49ce-a7e7-ddbadc3c4ece" providerId="ADAL" clId="{1C72D8A0-F98E-40B6-B7AC-56BC22A4C8B8}" dt="2022-03-28T17:59:58.913" v="1287" actId="1076"/>
          <ac:grpSpMkLst>
            <pc:docMk/>
            <pc:sldMk cId="2514885552" sldId="311"/>
            <ac:grpSpMk id="7" creationId="{3979EE30-7219-4F30-A7C4-B5C2C803509A}"/>
          </ac:grpSpMkLst>
        </pc:grpChg>
        <pc:picChg chg="del">
          <ac:chgData name="Runyan, Christopher" userId="55723855-944a-49ce-a7e7-ddbadc3c4ece" providerId="ADAL" clId="{1C72D8A0-F98E-40B6-B7AC-56BC22A4C8B8}" dt="2022-03-28T17:59:46.984" v="1281" actId="478"/>
          <ac:picMkLst>
            <pc:docMk/>
            <pc:sldMk cId="2514885552" sldId="311"/>
            <ac:picMk id="4" creationId="{11CA696B-DC2E-4A83-B225-F98F8DE1E622}"/>
          </ac:picMkLst>
        </pc:picChg>
        <pc:picChg chg="mod">
          <ac:chgData name="Runyan, Christopher" userId="55723855-944a-49ce-a7e7-ddbadc3c4ece" providerId="ADAL" clId="{1C72D8A0-F98E-40B6-B7AC-56BC22A4C8B8}" dt="2022-03-28T17:59:52.840" v="1285"/>
          <ac:picMkLst>
            <pc:docMk/>
            <pc:sldMk cId="2514885552" sldId="311"/>
            <ac:picMk id="8" creationId="{4385FF1C-FDFB-4FFE-94F0-935CACE10B3A}"/>
          </ac:picMkLst>
        </pc:picChg>
        <pc:cxnChg chg="mod">
          <ac:chgData name="Runyan, Christopher" userId="55723855-944a-49ce-a7e7-ddbadc3c4ece" providerId="ADAL" clId="{1C72D8A0-F98E-40B6-B7AC-56BC22A4C8B8}" dt="2022-03-28T18:00:36.584" v="1339" actId="14100"/>
          <ac:cxnSpMkLst>
            <pc:docMk/>
            <pc:sldMk cId="2514885552" sldId="311"/>
            <ac:cxnSpMk id="10" creationId="{7C8D7632-F5CC-452B-A69F-BE8D03A35937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13" creationId="{35C1D323-A8C7-4A76-821E-AB1EFEF789B5}"/>
          </ac:cxnSpMkLst>
        </pc:cxnChg>
        <pc:cxnChg chg="mod">
          <ac:chgData name="Runyan, Christopher" userId="55723855-944a-49ce-a7e7-ddbadc3c4ece" providerId="ADAL" clId="{1C72D8A0-F98E-40B6-B7AC-56BC22A4C8B8}" dt="2022-03-28T18:00:33.016" v="1338" actId="14100"/>
          <ac:cxnSpMkLst>
            <pc:docMk/>
            <pc:sldMk cId="2514885552" sldId="311"/>
            <ac:cxnSpMk id="18" creationId="{E76F93A0-5348-4665-8CF4-C4AEC98225BB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19" creationId="{75A1F94E-ABDA-4D57-840E-D92BABD209F6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21" creationId="{B506F19E-D27D-45D1-AACF-13764A375E05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23" creationId="{669108E9-2D31-441D-8A93-130A298C50FE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26" creationId="{387EAD74-7651-44C9-B574-120146053B35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27" creationId="{4B2623AF-7050-44A0-AF5D-40F492980B96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30" creationId="{CAE7F2BE-A9E9-4F70-A67C-1A74079F2588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32" creationId="{76210D81-F081-4E97-88C1-C17CE525A226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33" creationId="{9B7EDDE5-8E99-441E-BEE4-7214B441C14D}"/>
          </ac:cxnSpMkLst>
        </pc:cxnChg>
        <pc:cxnChg chg="mod">
          <ac:chgData name="Runyan, Christopher" userId="55723855-944a-49ce-a7e7-ddbadc3c4ece" providerId="ADAL" clId="{1C72D8A0-F98E-40B6-B7AC-56BC22A4C8B8}" dt="2022-03-28T17:59:52.840" v="1285"/>
          <ac:cxnSpMkLst>
            <pc:docMk/>
            <pc:sldMk cId="2514885552" sldId="311"/>
            <ac:cxnSpMk id="35" creationId="{B9A66907-2735-41CD-BD8A-C270D36B78FE}"/>
          </ac:cxnSpMkLst>
        </pc:cxnChg>
      </pc:sldChg>
      <pc:sldChg chg="addSp delSp modSp add mod">
        <pc:chgData name="Runyan, Christopher" userId="55723855-944a-49ce-a7e7-ddbadc3c4ece" providerId="ADAL" clId="{1C72D8A0-F98E-40B6-B7AC-56BC22A4C8B8}" dt="2022-03-28T18:02:21.672" v="1353" actId="14100"/>
        <pc:sldMkLst>
          <pc:docMk/>
          <pc:sldMk cId="3680205064" sldId="312"/>
        </pc:sldMkLst>
        <pc:spChg chg="mod">
          <ac:chgData name="Runyan, Christopher" userId="55723855-944a-49ce-a7e7-ddbadc3c4ece" providerId="ADAL" clId="{1C72D8A0-F98E-40B6-B7AC-56BC22A4C8B8}" dt="2022-03-28T18:01:14.577" v="1343"/>
          <ac:spMkLst>
            <pc:docMk/>
            <pc:sldMk cId="3680205064" sldId="312"/>
            <ac:spMk id="38" creationId="{3A9D653D-42CC-4584-B809-0E691C920CD3}"/>
          </ac:spMkLst>
        </pc:spChg>
        <pc:spChg chg="mod">
          <ac:chgData name="Runyan, Christopher" userId="55723855-944a-49ce-a7e7-ddbadc3c4ece" providerId="ADAL" clId="{1C72D8A0-F98E-40B6-B7AC-56BC22A4C8B8}" dt="2022-03-28T18:01:14.577" v="1343"/>
          <ac:spMkLst>
            <pc:docMk/>
            <pc:sldMk cId="3680205064" sldId="312"/>
            <ac:spMk id="39" creationId="{54316898-D33F-4CCA-BE23-D142C6AF91D5}"/>
          </ac:spMkLst>
        </pc:spChg>
        <pc:spChg chg="mod">
          <ac:chgData name="Runyan, Christopher" userId="55723855-944a-49ce-a7e7-ddbadc3c4ece" providerId="ADAL" clId="{1C72D8A0-F98E-40B6-B7AC-56BC22A4C8B8}" dt="2022-03-28T18:02:07.545" v="1350" actId="14100"/>
          <ac:spMkLst>
            <pc:docMk/>
            <pc:sldMk cId="3680205064" sldId="312"/>
            <ac:spMk id="40" creationId="{B42C4812-AE14-4D81-B180-F6CA9811602B}"/>
          </ac:spMkLst>
        </pc:spChg>
        <pc:spChg chg="mod">
          <ac:chgData name="Runyan, Christopher" userId="55723855-944a-49ce-a7e7-ddbadc3c4ece" providerId="ADAL" clId="{1C72D8A0-F98E-40B6-B7AC-56BC22A4C8B8}" dt="2022-03-28T18:01:45.257" v="1347" actId="14100"/>
          <ac:spMkLst>
            <pc:docMk/>
            <pc:sldMk cId="3680205064" sldId="312"/>
            <ac:spMk id="41" creationId="{1C35CCD2-0ED3-415A-8A3A-7C1558E4139E}"/>
          </ac:spMkLst>
        </pc:spChg>
        <pc:spChg chg="mod">
          <ac:chgData name="Runyan, Christopher" userId="55723855-944a-49ce-a7e7-ddbadc3c4ece" providerId="ADAL" clId="{1C72D8A0-F98E-40B6-B7AC-56BC22A4C8B8}" dt="2022-03-28T18:01:54.537" v="1349" actId="14100"/>
          <ac:spMkLst>
            <pc:docMk/>
            <pc:sldMk cId="3680205064" sldId="312"/>
            <ac:spMk id="44" creationId="{225858DB-35FE-4F6D-97C7-C9F702475208}"/>
          </ac:spMkLst>
        </pc:spChg>
        <pc:spChg chg="mod">
          <ac:chgData name="Runyan, Christopher" userId="55723855-944a-49ce-a7e7-ddbadc3c4ece" providerId="ADAL" clId="{1C72D8A0-F98E-40B6-B7AC-56BC22A4C8B8}" dt="2022-03-28T18:02:21.672" v="1353" actId="14100"/>
          <ac:spMkLst>
            <pc:docMk/>
            <pc:sldMk cId="3680205064" sldId="312"/>
            <ac:spMk id="46" creationId="{E21EAB28-0190-4390-AF89-B3EF9FBCC827}"/>
          </ac:spMkLst>
        </pc:spChg>
        <pc:grpChg chg="del">
          <ac:chgData name="Runyan, Christopher" userId="55723855-944a-49ce-a7e7-ddbadc3c4ece" providerId="ADAL" clId="{1C72D8A0-F98E-40B6-B7AC-56BC22A4C8B8}" dt="2022-03-28T18:00:56.585" v="1342" actId="478"/>
          <ac:grpSpMkLst>
            <pc:docMk/>
            <pc:sldMk cId="3680205064" sldId="312"/>
            <ac:grpSpMk id="7" creationId="{3979EE30-7219-4F30-A7C4-B5C2C803509A}"/>
          </ac:grpSpMkLst>
        </pc:grpChg>
        <pc:grpChg chg="add mod">
          <ac:chgData name="Runyan, Christopher" userId="55723855-944a-49ce-a7e7-ddbadc3c4ece" providerId="ADAL" clId="{1C72D8A0-F98E-40B6-B7AC-56BC22A4C8B8}" dt="2022-03-28T18:01:41.017" v="1346" actId="14100"/>
          <ac:grpSpMkLst>
            <pc:docMk/>
            <pc:sldMk cId="3680205064" sldId="312"/>
            <ac:grpSpMk id="36" creationId="{95C0AF53-EF1A-4C7D-A5E7-BCBC19379249}"/>
          </ac:grpSpMkLst>
        </pc:grpChg>
        <pc:picChg chg="mod">
          <ac:chgData name="Runyan, Christopher" userId="55723855-944a-49ce-a7e7-ddbadc3c4ece" providerId="ADAL" clId="{1C72D8A0-F98E-40B6-B7AC-56BC22A4C8B8}" dt="2022-03-28T18:01:14.577" v="1343"/>
          <ac:picMkLst>
            <pc:docMk/>
            <pc:sldMk cId="3680205064" sldId="312"/>
            <ac:picMk id="37" creationId="{1D5D1A35-038B-465E-AE8D-4E9DBC553F1E}"/>
          </ac:picMkLst>
        </pc:picChg>
        <pc:cxnChg chg="mod">
          <ac:chgData name="Runyan, Christopher" userId="55723855-944a-49ce-a7e7-ddbadc3c4ece" providerId="ADAL" clId="{1C72D8A0-F98E-40B6-B7AC-56BC22A4C8B8}" dt="2022-03-28T18:00:56.585" v="1342" actId="478"/>
          <ac:cxnSpMkLst>
            <pc:docMk/>
            <pc:sldMk cId="3680205064" sldId="312"/>
            <ac:cxnSpMk id="10" creationId="{7C8D7632-F5CC-452B-A69F-BE8D03A35937}"/>
          </ac:cxnSpMkLst>
        </pc:cxnChg>
        <pc:cxnChg chg="mod">
          <ac:chgData name="Runyan, Christopher" userId="55723855-944a-49ce-a7e7-ddbadc3c4ece" providerId="ADAL" clId="{1C72D8A0-F98E-40B6-B7AC-56BC22A4C8B8}" dt="2022-03-28T18:00:56.585" v="1342" actId="478"/>
          <ac:cxnSpMkLst>
            <pc:docMk/>
            <pc:sldMk cId="3680205064" sldId="312"/>
            <ac:cxnSpMk id="13" creationId="{35C1D323-A8C7-4A76-821E-AB1EFEF789B5}"/>
          </ac:cxnSpMkLst>
        </pc:cxnChg>
        <pc:cxnChg chg="mod">
          <ac:chgData name="Runyan, Christopher" userId="55723855-944a-49ce-a7e7-ddbadc3c4ece" providerId="ADAL" clId="{1C72D8A0-F98E-40B6-B7AC-56BC22A4C8B8}" dt="2022-03-28T18:00:56.585" v="1342" actId="478"/>
          <ac:cxnSpMkLst>
            <pc:docMk/>
            <pc:sldMk cId="3680205064" sldId="312"/>
            <ac:cxnSpMk id="21" creationId="{B506F19E-D27D-45D1-AACF-13764A375E05}"/>
          </ac:cxnSpMkLst>
        </pc:cxnChg>
        <pc:cxnChg chg="mod">
          <ac:chgData name="Runyan, Christopher" userId="55723855-944a-49ce-a7e7-ddbadc3c4ece" providerId="ADAL" clId="{1C72D8A0-F98E-40B6-B7AC-56BC22A4C8B8}" dt="2022-03-28T18:00:56.585" v="1342" actId="478"/>
          <ac:cxnSpMkLst>
            <pc:docMk/>
            <pc:sldMk cId="3680205064" sldId="312"/>
            <ac:cxnSpMk id="26" creationId="{387EAD74-7651-44C9-B574-120146053B35}"/>
          </ac:cxnSpMkLst>
        </pc:cxnChg>
        <pc:cxnChg chg="mod">
          <ac:chgData name="Runyan, Christopher" userId="55723855-944a-49ce-a7e7-ddbadc3c4ece" providerId="ADAL" clId="{1C72D8A0-F98E-40B6-B7AC-56BC22A4C8B8}" dt="2022-03-28T18:00:56.585" v="1342" actId="478"/>
          <ac:cxnSpMkLst>
            <pc:docMk/>
            <pc:sldMk cId="3680205064" sldId="312"/>
            <ac:cxnSpMk id="30" creationId="{CAE7F2BE-A9E9-4F70-A67C-1A74079F2588}"/>
          </ac:cxnSpMkLst>
        </pc:cxnChg>
        <pc:cxnChg chg="mod">
          <ac:chgData name="Runyan, Christopher" userId="55723855-944a-49ce-a7e7-ddbadc3c4ece" providerId="ADAL" clId="{1C72D8A0-F98E-40B6-B7AC-56BC22A4C8B8}" dt="2022-03-28T18:00:56.585" v="1342" actId="478"/>
          <ac:cxnSpMkLst>
            <pc:docMk/>
            <pc:sldMk cId="3680205064" sldId="312"/>
            <ac:cxnSpMk id="32" creationId="{76210D81-F081-4E97-88C1-C17CE525A226}"/>
          </ac:cxnSpMkLst>
        </pc:cxnChg>
        <pc:cxnChg chg="mod">
          <ac:chgData name="Runyan, Christopher" userId="55723855-944a-49ce-a7e7-ddbadc3c4ece" providerId="ADAL" clId="{1C72D8A0-F98E-40B6-B7AC-56BC22A4C8B8}" dt="2022-03-28T18:01:14.577" v="1343"/>
          <ac:cxnSpMkLst>
            <pc:docMk/>
            <pc:sldMk cId="3680205064" sldId="312"/>
            <ac:cxnSpMk id="42" creationId="{C8CF66E7-2B0C-425D-A524-F4B58813EEA6}"/>
          </ac:cxnSpMkLst>
        </pc:cxnChg>
        <pc:cxnChg chg="mod">
          <ac:chgData name="Runyan, Christopher" userId="55723855-944a-49ce-a7e7-ddbadc3c4ece" providerId="ADAL" clId="{1C72D8A0-F98E-40B6-B7AC-56BC22A4C8B8}" dt="2022-03-28T18:02:11.647" v="1351" actId="14100"/>
          <ac:cxnSpMkLst>
            <pc:docMk/>
            <pc:sldMk cId="3680205064" sldId="312"/>
            <ac:cxnSpMk id="43" creationId="{FBCF1AB2-294D-4FFB-90CD-D942A25306BA}"/>
          </ac:cxnSpMkLst>
        </pc:cxnChg>
        <pc:cxnChg chg="mod">
          <ac:chgData name="Runyan, Christopher" userId="55723855-944a-49ce-a7e7-ddbadc3c4ece" providerId="ADAL" clId="{1C72D8A0-F98E-40B6-B7AC-56BC22A4C8B8}" dt="2022-03-28T18:01:54.537" v="1349" actId="14100"/>
          <ac:cxnSpMkLst>
            <pc:docMk/>
            <pc:sldMk cId="3680205064" sldId="312"/>
            <ac:cxnSpMk id="45" creationId="{39988032-380D-4CE9-8D44-A6BB3EF10840}"/>
          </ac:cxnSpMkLst>
        </pc:cxnChg>
      </pc:sldChg>
      <pc:sldChg chg="addSp delSp modSp add mod">
        <pc:chgData name="Runyan, Christopher" userId="55723855-944a-49ce-a7e7-ddbadc3c4ece" providerId="ADAL" clId="{1C72D8A0-F98E-40B6-B7AC-56BC22A4C8B8}" dt="2022-03-28T18:03:34.959" v="1365" actId="14100"/>
        <pc:sldMkLst>
          <pc:docMk/>
          <pc:sldMk cId="1311767693" sldId="313"/>
        </pc:sldMkLst>
        <pc:spChg chg="mod">
          <ac:chgData name="Runyan, Christopher" userId="55723855-944a-49ce-a7e7-ddbadc3c4ece" providerId="ADAL" clId="{1C72D8A0-F98E-40B6-B7AC-56BC22A4C8B8}" dt="2022-03-28T18:02:53.496" v="1356"/>
          <ac:spMkLst>
            <pc:docMk/>
            <pc:sldMk cId="1311767693" sldId="313"/>
            <ac:spMk id="16" creationId="{CE9984B8-A548-462A-A63A-086EE898BD2B}"/>
          </ac:spMkLst>
        </pc:spChg>
        <pc:spChg chg="mod">
          <ac:chgData name="Runyan, Christopher" userId="55723855-944a-49ce-a7e7-ddbadc3c4ece" providerId="ADAL" clId="{1C72D8A0-F98E-40B6-B7AC-56BC22A4C8B8}" dt="2022-03-28T18:02:53.496" v="1356"/>
          <ac:spMkLst>
            <pc:docMk/>
            <pc:sldMk cId="1311767693" sldId="313"/>
            <ac:spMk id="17" creationId="{9BB41D11-E761-4021-A782-8FF258FD3B17}"/>
          </ac:spMkLst>
        </pc:spChg>
        <pc:spChg chg="mod">
          <ac:chgData name="Runyan, Christopher" userId="55723855-944a-49ce-a7e7-ddbadc3c4ece" providerId="ADAL" clId="{1C72D8A0-F98E-40B6-B7AC-56BC22A4C8B8}" dt="2022-03-28T18:03:22.273" v="1361" actId="14100"/>
          <ac:spMkLst>
            <pc:docMk/>
            <pc:sldMk cId="1311767693" sldId="313"/>
            <ac:spMk id="18" creationId="{6A2D255B-A70D-49FD-9F11-2E982D7CB551}"/>
          </ac:spMkLst>
        </pc:spChg>
        <pc:spChg chg="mod">
          <ac:chgData name="Runyan, Christopher" userId="55723855-944a-49ce-a7e7-ddbadc3c4ece" providerId="ADAL" clId="{1C72D8A0-F98E-40B6-B7AC-56BC22A4C8B8}" dt="2022-03-28T18:03:32.943" v="1364" actId="14100"/>
          <ac:spMkLst>
            <pc:docMk/>
            <pc:sldMk cId="1311767693" sldId="313"/>
            <ac:spMk id="19" creationId="{82129C61-3C52-48D3-A72C-EA8211CBE850}"/>
          </ac:spMkLst>
        </pc:spChg>
        <pc:spChg chg="mod">
          <ac:chgData name="Runyan, Christopher" userId="55723855-944a-49ce-a7e7-ddbadc3c4ece" providerId="ADAL" clId="{1C72D8A0-F98E-40B6-B7AC-56BC22A4C8B8}" dt="2022-03-28T18:02:53.496" v="1356"/>
          <ac:spMkLst>
            <pc:docMk/>
            <pc:sldMk cId="1311767693" sldId="313"/>
            <ac:spMk id="22" creationId="{BFF7352A-E001-434C-A7BD-FE0E5431CB61}"/>
          </ac:spMkLst>
        </pc:spChg>
        <pc:spChg chg="mod">
          <ac:chgData name="Runyan, Christopher" userId="55723855-944a-49ce-a7e7-ddbadc3c4ece" providerId="ADAL" clId="{1C72D8A0-F98E-40B6-B7AC-56BC22A4C8B8}" dt="2022-03-28T18:03:16.056" v="1360" actId="1076"/>
          <ac:spMkLst>
            <pc:docMk/>
            <pc:sldMk cId="1311767693" sldId="313"/>
            <ac:spMk id="24" creationId="{0C749A6C-ECB3-4B82-B49C-C699C4865F93}"/>
          </ac:spMkLst>
        </pc:spChg>
        <pc:spChg chg="mod">
          <ac:chgData name="Runyan, Christopher" userId="55723855-944a-49ce-a7e7-ddbadc3c4ece" providerId="ADAL" clId="{1C72D8A0-F98E-40B6-B7AC-56BC22A4C8B8}" dt="2022-03-28T18:02:53.496" v="1356"/>
          <ac:spMkLst>
            <pc:docMk/>
            <pc:sldMk cId="1311767693" sldId="313"/>
            <ac:spMk id="25" creationId="{6A5CDF01-9908-4443-A795-3529918FCD2F}"/>
          </ac:spMkLst>
        </pc:spChg>
        <pc:spChg chg="mod">
          <ac:chgData name="Runyan, Christopher" userId="55723855-944a-49ce-a7e7-ddbadc3c4ece" providerId="ADAL" clId="{1C72D8A0-F98E-40B6-B7AC-56BC22A4C8B8}" dt="2022-03-28T18:03:24.571" v="1362" actId="14100"/>
          <ac:spMkLst>
            <pc:docMk/>
            <pc:sldMk cId="1311767693" sldId="313"/>
            <ac:spMk id="26" creationId="{F24F2AE4-239A-4EAD-9DAC-D2E74EBBC957}"/>
          </ac:spMkLst>
        </pc:spChg>
        <pc:grpChg chg="add mod">
          <ac:chgData name="Runyan, Christopher" userId="55723855-944a-49ce-a7e7-ddbadc3c4ece" providerId="ADAL" clId="{1C72D8A0-F98E-40B6-B7AC-56BC22A4C8B8}" dt="2022-03-28T18:03:03.392" v="1358" actId="14100"/>
          <ac:grpSpMkLst>
            <pc:docMk/>
            <pc:sldMk cId="1311767693" sldId="313"/>
            <ac:grpSpMk id="14" creationId="{D58EDF8F-E803-4AAB-B1CC-18CF45C54F06}"/>
          </ac:grpSpMkLst>
        </pc:grpChg>
        <pc:grpChg chg="del">
          <ac:chgData name="Runyan, Christopher" userId="55723855-944a-49ce-a7e7-ddbadc3c4ece" providerId="ADAL" clId="{1C72D8A0-F98E-40B6-B7AC-56BC22A4C8B8}" dt="2022-03-28T18:02:52.383" v="1355" actId="478"/>
          <ac:grpSpMkLst>
            <pc:docMk/>
            <pc:sldMk cId="1311767693" sldId="313"/>
            <ac:grpSpMk id="36" creationId="{95C0AF53-EF1A-4C7D-A5E7-BCBC19379249}"/>
          </ac:grpSpMkLst>
        </pc:grpChg>
        <pc:picChg chg="mod">
          <ac:chgData name="Runyan, Christopher" userId="55723855-944a-49ce-a7e7-ddbadc3c4ece" providerId="ADAL" clId="{1C72D8A0-F98E-40B6-B7AC-56BC22A4C8B8}" dt="2022-03-28T18:02:53.496" v="1356"/>
          <ac:picMkLst>
            <pc:docMk/>
            <pc:sldMk cId="1311767693" sldId="313"/>
            <ac:picMk id="15" creationId="{98CC6E2C-4D91-4F23-B0BB-2C582873F50A}"/>
          </ac:picMkLst>
        </pc:picChg>
        <pc:cxnChg chg="mod">
          <ac:chgData name="Runyan, Christopher" userId="55723855-944a-49ce-a7e7-ddbadc3c4ece" providerId="ADAL" clId="{1C72D8A0-F98E-40B6-B7AC-56BC22A4C8B8}" dt="2022-03-28T18:03:34.959" v="1365" actId="14100"/>
          <ac:cxnSpMkLst>
            <pc:docMk/>
            <pc:sldMk cId="1311767693" sldId="313"/>
            <ac:cxnSpMk id="20" creationId="{BAE45704-750D-4AA7-9E6D-EA29C9BFF28F}"/>
          </ac:cxnSpMkLst>
        </pc:cxnChg>
        <pc:cxnChg chg="mod">
          <ac:chgData name="Runyan, Christopher" userId="55723855-944a-49ce-a7e7-ddbadc3c4ece" providerId="ADAL" clId="{1C72D8A0-F98E-40B6-B7AC-56BC22A4C8B8}" dt="2022-03-28T18:02:53.496" v="1356"/>
          <ac:cxnSpMkLst>
            <pc:docMk/>
            <pc:sldMk cId="1311767693" sldId="313"/>
            <ac:cxnSpMk id="21" creationId="{2AA53ACC-DDB2-43EE-94C4-852AFFF121AA}"/>
          </ac:cxnSpMkLst>
        </pc:cxnChg>
        <pc:cxnChg chg="mod">
          <ac:chgData name="Runyan, Christopher" userId="55723855-944a-49ce-a7e7-ddbadc3c4ece" providerId="ADAL" clId="{1C72D8A0-F98E-40B6-B7AC-56BC22A4C8B8}" dt="2022-03-28T18:02:53.496" v="1356"/>
          <ac:cxnSpMkLst>
            <pc:docMk/>
            <pc:sldMk cId="1311767693" sldId="313"/>
            <ac:cxnSpMk id="23" creationId="{E24F6C76-1F24-4BB5-BE00-8C8A9E6DAD78}"/>
          </ac:cxnSpMkLst>
        </pc:cxnChg>
        <pc:cxnChg chg="mod">
          <ac:chgData name="Runyan, Christopher" userId="55723855-944a-49ce-a7e7-ddbadc3c4ece" providerId="ADAL" clId="{1C72D8A0-F98E-40B6-B7AC-56BC22A4C8B8}" dt="2022-03-28T18:03:26.968" v="1363" actId="14100"/>
          <ac:cxnSpMkLst>
            <pc:docMk/>
            <pc:sldMk cId="1311767693" sldId="313"/>
            <ac:cxnSpMk id="27" creationId="{2061CA06-75BB-496C-9E6A-EEEDD578EB45}"/>
          </ac:cxnSpMkLst>
        </pc:cxnChg>
        <pc:cxnChg chg="mod">
          <ac:chgData name="Runyan, Christopher" userId="55723855-944a-49ce-a7e7-ddbadc3c4ece" providerId="ADAL" clId="{1C72D8A0-F98E-40B6-B7AC-56BC22A4C8B8}" dt="2022-03-28T18:02:52.383" v="1355" actId="478"/>
          <ac:cxnSpMkLst>
            <pc:docMk/>
            <pc:sldMk cId="1311767693" sldId="313"/>
            <ac:cxnSpMk id="45" creationId="{39988032-380D-4CE9-8D44-A6BB3EF10840}"/>
          </ac:cxnSpMkLst>
        </pc:cxnChg>
      </pc:sldChg>
      <pc:sldChg chg="addSp delSp modSp add mod">
        <pc:chgData name="Runyan, Christopher" userId="55723855-944a-49ce-a7e7-ddbadc3c4ece" providerId="ADAL" clId="{1C72D8A0-F98E-40B6-B7AC-56BC22A4C8B8}" dt="2022-03-28T18:04:00.775" v="1369" actId="1076"/>
        <pc:sldMkLst>
          <pc:docMk/>
          <pc:sldMk cId="1799319720" sldId="314"/>
        </pc:sldMkLst>
        <pc:grpChg chg="del">
          <ac:chgData name="Runyan, Christopher" userId="55723855-944a-49ce-a7e7-ddbadc3c4ece" providerId="ADAL" clId="{1C72D8A0-F98E-40B6-B7AC-56BC22A4C8B8}" dt="2022-03-28T18:03:57.518" v="1367" actId="478"/>
          <ac:grpSpMkLst>
            <pc:docMk/>
            <pc:sldMk cId="1799319720" sldId="314"/>
            <ac:grpSpMk id="14" creationId="{D58EDF8F-E803-4AAB-B1CC-18CF45C54F06}"/>
          </ac:grpSpMkLst>
        </pc:grpChg>
        <pc:picChg chg="add mod">
          <ac:chgData name="Runyan, Christopher" userId="55723855-944a-49ce-a7e7-ddbadc3c4ece" providerId="ADAL" clId="{1C72D8A0-F98E-40B6-B7AC-56BC22A4C8B8}" dt="2022-03-28T18:04:00.775" v="1369" actId="1076"/>
          <ac:picMkLst>
            <pc:docMk/>
            <pc:sldMk cId="1799319720" sldId="314"/>
            <ac:picMk id="4" creationId="{D68A47DC-D715-4C05-BDB8-C1BA19CE8BE8}"/>
          </ac:picMkLst>
        </pc:picChg>
        <pc:cxnChg chg="mod">
          <ac:chgData name="Runyan, Christopher" userId="55723855-944a-49ce-a7e7-ddbadc3c4ece" providerId="ADAL" clId="{1C72D8A0-F98E-40B6-B7AC-56BC22A4C8B8}" dt="2022-03-28T18:03:57.518" v="1367" actId="478"/>
          <ac:cxnSpMkLst>
            <pc:docMk/>
            <pc:sldMk cId="1799319720" sldId="314"/>
            <ac:cxnSpMk id="23" creationId="{E24F6C76-1F24-4BB5-BE00-8C8A9E6DAD78}"/>
          </ac:cxnSpMkLst>
        </pc:cxnChg>
      </pc:sldChg>
      <pc:sldChg chg="addSp delSp modSp add mod">
        <pc:chgData name="Runyan, Christopher" userId="55723855-944a-49ce-a7e7-ddbadc3c4ece" providerId="ADAL" clId="{1C72D8A0-F98E-40B6-B7AC-56BC22A4C8B8}" dt="2022-03-28T18:10:58.230" v="1393" actId="14100"/>
        <pc:sldMkLst>
          <pc:docMk/>
          <pc:sldMk cId="2083491859" sldId="315"/>
        </pc:sldMkLst>
        <pc:spChg chg="mod">
          <ac:chgData name="Runyan, Christopher" userId="55723855-944a-49ce-a7e7-ddbadc3c4ece" providerId="ADAL" clId="{1C72D8A0-F98E-40B6-B7AC-56BC22A4C8B8}" dt="2022-03-28T18:04:22.639" v="1379" actId="20577"/>
          <ac:spMkLst>
            <pc:docMk/>
            <pc:sldMk cId="2083491859" sldId="315"/>
            <ac:spMk id="2" creationId="{C90DE323-8360-4B5D-B65F-4DA292403872}"/>
          </ac:spMkLst>
        </pc:spChg>
        <pc:picChg chg="del">
          <ac:chgData name="Runyan, Christopher" userId="55723855-944a-49ce-a7e7-ddbadc3c4ece" providerId="ADAL" clId="{1C72D8A0-F98E-40B6-B7AC-56BC22A4C8B8}" dt="2022-03-28T18:04:25.399" v="1380" actId="478"/>
          <ac:picMkLst>
            <pc:docMk/>
            <pc:sldMk cId="2083491859" sldId="315"/>
            <ac:picMk id="4" creationId="{D68A47DC-D715-4C05-BDB8-C1BA19CE8BE8}"/>
          </ac:picMkLst>
        </pc:picChg>
        <pc:picChg chg="add mod">
          <ac:chgData name="Runyan, Christopher" userId="55723855-944a-49ce-a7e7-ddbadc3c4ece" providerId="ADAL" clId="{1C72D8A0-F98E-40B6-B7AC-56BC22A4C8B8}" dt="2022-03-28T18:10:58.230" v="1393" actId="14100"/>
          <ac:picMkLst>
            <pc:docMk/>
            <pc:sldMk cId="2083491859" sldId="315"/>
            <ac:picMk id="5" creationId="{3AD2D092-C3A0-4FD8-85CB-A0910E250211}"/>
          </ac:picMkLst>
        </pc:picChg>
      </pc:sldChg>
      <pc:sldChg chg="addSp delSp modSp add mod">
        <pc:chgData name="Runyan, Christopher" userId="55723855-944a-49ce-a7e7-ddbadc3c4ece" providerId="ADAL" clId="{1C72D8A0-F98E-40B6-B7AC-56BC22A4C8B8}" dt="2022-03-28T18:11:03.510" v="1395" actId="14100"/>
        <pc:sldMkLst>
          <pc:docMk/>
          <pc:sldMk cId="2880942971" sldId="316"/>
        </pc:sldMkLst>
        <pc:picChg chg="add mod">
          <ac:chgData name="Runyan, Christopher" userId="55723855-944a-49ce-a7e7-ddbadc3c4ece" providerId="ADAL" clId="{1C72D8A0-F98E-40B6-B7AC-56BC22A4C8B8}" dt="2022-03-28T18:11:03.510" v="1395" actId="14100"/>
          <ac:picMkLst>
            <pc:docMk/>
            <pc:sldMk cId="2880942971" sldId="316"/>
            <ac:picMk id="4" creationId="{D4DD72B1-301F-4126-92E3-2A796A80AD8D}"/>
          </ac:picMkLst>
        </pc:picChg>
        <pc:picChg chg="del">
          <ac:chgData name="Runyan, Christopher" userId="55723855-944a-49ce-a7e7-ddbadc3c4ece" providerId="ADAL" clId="{1C72D8A0-F98E-40B6-B7AC-56BC22A4C8B8}" dt="2022-03-28T18:08:23.014" v="1384" actId="478"/>
          <ac:picMkLst>
            <pc:docMk/>
            <pc:sldMk cId="2880942971" sldId="316"/>
            <ac:picMk id="5" creationId="{3AD2D092-C3A0-4FD8-85CB-A0910E250211}"/>
          </ac:picMkLst>
        </pc:picChg>
      </pc:sldChg>
      <pc:sldChg chg="addSp delSp modSp add mod">
        <pc:chgData name="Runyan, Christopher" userId="55723855-944a-49ce-a7e7-ddbadc3c4ece" providerId="ADAL" clId="{1C72D8A0-F98E-40B6-B7AC-56BC22A4C8B8}" dt="2022-03-28T18:11:09.165" v="1398" actId="1076"/>
        <pc:sldMkLst>
          <pc:docMk/>
          <pc:sldMk cId="3433520055" sldId="317"/>
        </pc:sldMkLst>
        <pc:picChg chg="del">
          <ac:chgData name="Runyan, Christopher" userId="55723855-944a-49ce-a7e7-ddbadc3c4ece" providerId="ADAL" clId="{1C72D8A0-F98E-40B6-B7AC-56BC22A4C8B8}" dt="2022-03-28T18:09:03.174" v="1388" actId="478"/>
          <ac:picMkLst>
            <pc:docMk/>
            <pc:sldMk cId="3433520055" sldId="317"/>
            <ac:picMk id="4" creationId="{D4DD72B1-301F-4126-92E3-2A796A80AD8D}"/>
          </ac:picMkLst>
        </pc:picChg>
        <pc:picChg chg="add mod">
          <ac:chgData name="Runyan, Christopher" userId="55723855-944a-49ce-a7e7-ddbadc3c4ece" providerId="ADAL" clId="{1C72D8A0-F98E-40B6-B7AC-56BC22A4C8B8}" dt="2022-03-28T18:11:09.165" v="1398" actId="1076"/>
          <ac:picMkLst>
            <pc:docMk/>
            <pc:sldMk cId="3433520055" sldId="317"/>
            <ac:picMk id="5" creationId="{2906B75B-6F5D-4FF9-A75D-6E3BE931821D}"/>
          </ac:picMkLst>
        </pc:picChg>
      </pc:sldChg>
      <pc:sldChg chg="modSp add mod">
        <pc:chgData name="Runyan, Christopher" userId="55723855-944a-49ce-a7e7-ddbadc3c4ece" providerId="ADAL" clId="{1C72D8A0-F98E-40B6-B7AC-56BC22A4C8B8}" dt="2022-03-29T18:57:08.182" v="2886" actId="20577"/>
        <pc:sldMkLst>
          <pc:docMk/>
          <pc:sldMk cId="3801051307" sldId="318"/>
        </pc:sldMkLst>
        <pc:spChg chg="mod">
          <ac:chgData name="Runyan, Christopher" userId="55723855-944a-49ce-a7e7-ddbadc3c4ece" providerId="ADAL" clId="{1C72D8A0-F98E-40B6-B7AC-56BC22A4C8B8}" dt="2022-03-29T18:57:08.182" v="2886" actId="20577"/>
          <ac:spMkLst>
            <pc:docMk/>
            <pc:sldMk cId="3801051307" sldId="318"/>
            <ac:spMk id="2" creationId="{EDF282B0-CC4C-4F13-AE00-679F6096B3AC}"/>
          </ac:spMkLst>
        </pc:spChg>
      </pc:sldChg>
      <pc:sldChg chg="addSp delSp modSp add mod ord">
        <pc:chgData name="Runyan, Christopher" userId="55723855-944a-49ce-a7e7-ddbadc3c4ece" providerId="ADAL" clId="{1C72D8A0-F98E-40B6-B7AC-56BC22A4C8B8}" dt="2022-03-30T01:48:46.548" v="3865" actId="20577"/>
        <pc:sldMkLst>
          <pc:docMk/>
          <pc:sldMk cId="1720336880" sldId="319"/>
        </pc:sldMkLst>
        <pc:spChg chg="mod">
          <ac:chgData name="Runyan, Christopher" userId="55723855-944a-49ce-a7e7-ddbadc3c4ece" providerId="ADAL" clId="{1C72D8A0-F98E-40B6-B7AC-56BC22A4C8B8}" dt="2022-03-29T18:57:39.676" v="2923" actId="20577"/>
          <ac:spMkLst>
            <pc:docMk/>
            <pc:sldMk cId="1720336880" sldId="319"/>
            <ac:spMk id="2" creationId="{C90DE323-8360-4B5D-B65F-4DA292403872}"/>
          </ac:spMkLst>
        </pc:spChg>
        <pc:spChg chg="add mod">
          <ac:chgData name="Runyan, Christopher" userId="55723855-944a-49ce-a7e7-ddbadc3c4ece" providerId="ADAL" clId="{1C72D8A0-F98E-40B6-B7AC-56BC22A4C8B8}" dt="2022-03-30T01:48:46.548" v="3865" actId="20577"/>
          <ac:spMkLst>
            <pc:docMk/>
            <pc:sldMk cId="1720336880" sldId="319"/>
            <ac:spMk id="6" creationId="{1A93E8BF-282E-41FA-8C47-FDBDF78BAA35}"/>
          </ac:spMkLst>
        </pc:spChg>
        <pc:spChg chg="add mod">
          <ac:chgData name="Runyan, Christopher" userId="55723855-944a-49ce-a7e7-ddbadc3c4ece" providerId="ADAL" clId="{1C72D8A0-F98E-40B6-B7AC-56BC22A4C8B8}" dt="2022-03-29T19:04:22.156" v="3370" actId="1076"/>
          <ac:spMkLst>
            <pc:docMk/>
            <pc:sldMk cId="1720336880" sldId="319"/>
            <ac:spMk id="11" creationId="{79F4CBEA-A599-460A-B925-5D24844266BE}"/>
          </ac:spMkLst>
        </pc:spChg>
        <pc:spChg chg="add mod">
          <ac:chgData name="Runyan, Christopher" userId="55723855-944a-49ce-a7e7-ddbadc3c4ece" providerId="ADAL" clId="{1C72D8A0-F98E-40B6-B7AC-56BC22A4C8B8}" dt="2022-03-29T19:05:01.798" v="3401" actId="1076"/>
          <ac:spMkLst>
            <pc:docMk/>
            <pc:sldMk cId="1720336880" sldId="319"/>
            <ac:spMk id="12" creationId="{27894623-88A6-4BBE-ACB2-20024CD1C43A}"/>
          </ac:spMkLst>
        </pc:spChg>
        <pc:picChg chg="add mod">
          <ac:chgData name="Runyan, Christopher" userId="55723855-944a-49ce-a7e7-ddbadc3c4ece" providerId="ADAL" clId="{1C72D8A0-F98E-40B6-B7AC-56BC22A4C8B8}" dt="2022-03-29T19:18:06.231" v="3787" actId="1076"/>
          <ac:picMkLst>
            <pc:docMk/>
            <pc:sldMk cId="1720336880" sldId="319"/>
            <ac:picMk id="4" creationId="{00BEE1BD-628C-46DE-A17B-0BB90F3B1686}"/>
          </ac:picMkLst>
        </pc:picChg>
        <pc:picChg chg="del">
          <ac:chgData name="Runyan, Christopher" userId="55723855-944a-49ce-a7e7-ddbadc3c4ece" providerId="ADAL" clId="{1C72D8A0-F98E-40B6-B7AC-56BC22A4C8B8}" dt="2022-03-29T18:57:41.900" v="2924" actId="478"/>
          <ac:picMkLst>
            <pc:docMk/>
            <pc:sldMk cId="1720336880" sldId="319"/>
            <ac:picMk id="5" creationId="{2906B75B-6F5D-4FF9-A75D-6E3BE931821D}"/>
          </ac:picMkLst>
        </pc:picChg>
        <pc:picChg chg="add mod">
          <ac:chgData name="Runyan, Christopher" userId="55723855-944a-49ce-a7e7-ddbadc3c4ece" providerId="ADAL" clId="{1C72D8A0-F98E-40B6-B7AC-56BC22A4C8B8}" dt="2022-03-29T19:04:22.156" v="3370" actId="1076"/>
          <ac:picMkLst>
            <pc:docMk/>
            <pc:sldMk cId="1720336880" sldId="319"/>
            <ac:picMk id="8" creationId="{057661DE-2C3B-4B5D-A5A0-2E57B19684B4}"/>
          </ac:picMkLst>
        </pc:picChg>
        <pc:picChg chg="add mod">
          <ac:chgData name="Runyan, Christopher" userId="55723855-944a-49ce-a7e7-ddbadc3c4ece" providerId="ADAL" clId="{1C72D8A0-F98E-40B6-B7AC-56BC22A4C8B8}" dt="2022-03-29T19:04:22.156" v="3370" actId="1076"/>
          <ac:picMkLst>
            <pc:docMk/>
            <pc:sldMk cId="1720336880" sldId="319"/>
            <ac:picMk id="10" creationId="{D83A367C-2E48-4506-AC79-B1B5B522FB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F526C-DC57-4627-B401-27F3F3A6241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DDB63-5594-4058-AD0D-ABEEECB99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7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DDB63-5594-4058-AD0D-ABEEECB99F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DDB63-5594-4058-AD0D-ABEEECB99F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07072D-4570-4C33-879C-CDDE79FB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619500"/>
            <a:ext cx="114300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7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A5AF-31FA-4A7C-AD67-E5453ED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53C-9B82-488E-966D-DC13B6C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C034-BF31-47E5-80E8-EF8BED02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BD14F-9400-4A97-9CCE-D54773B8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11430000" cy="2286000"/>
          </a:xfrm>
        </p:spPr>
        <p:txBody>
          <a:bodyPr wrap="none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1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99DC-D3FF-4FD7-981B-0A96E3E9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DACB-2F57-4BE4-B7C7-9AF61EE7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375"/>
            </a:lvl1pPr>
            <a:lvl2pPr>
              <a:defRPr sz="2125"/>
            </a:lvl2pPr>
            <a:lvl3pPr>
              <a:defRPr sz="1875"/>
            </a:lvl3pPr>
            <a:lvl4pPr>
              <a:defRPr sz="1625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EB583-0BC8-49F3-B242-5F11112D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E5A53-BD37-4CC3-ABCD-2A7CF3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BFF6-156C-4C9A-8C63-972F4EB0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3168-1C92-49CA-B761-B7389A3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0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AC45-015C-4CC2-8C1E-865ED608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DD4AB-4AA4-4B09-AF6B-415FD390C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42699-58F9-4E51-B2AB-2506F357B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AAF28-86EF-40F8-8C96-44865CC3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A35E-F69C-447F-B68F-F9CF7388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F1C08-6C18-4B84-A0A7-DBD7F9CF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9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D327-DD7C-4761-8478-565BF600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01C4-DF31-4EFB-988B-0552B672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853454"/>
            <a:ext cx="123444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127DC-0C76-4D25-AB4E-5AEDDD22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9939-1233-4A70-A08D-7660E70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BC96-D294-413B-AD9E-F0988F7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FE09E-81E7-44D6-A685-6DCBD8C116E0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23339-CFEB-48EE-A8E1-702F85E1ADFF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6058AD-A45D-40FC-A7BD-6A848B40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74412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A201-7422-4215-BFBC-8CD0CAEA0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8C3CF-0A0B-43D9-8116-4AC78334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4FF-1F9B-49F4-8D76-5819CF20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78E2-5DD0-4ABB-A712-289E8E48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A9C-6F0F-4856-845A-15DCE1F1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0FF9-F274-403E-9BDF-D4C794A8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413D-110C-4300-8ADA-3FD9BD5B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43000"/>
            <a:ext cx="1181100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A565-D8F3-424F-9144-D4F3A364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9994-0D5D-4344-8B9A-4A32343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529E-0B8D-4420-923C-88726F3B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08ED3E-534F-4074-9FE6-5ECB153AD4E0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0CDC2F-DB9F-4F0A-8289-66B8AB3E9F64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06D041-FDE9-4A80-A4B7-59563D39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21327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F88C-EFA8-47AA-B783-304875A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0"/>
            <a:ext cx="11430000" cy="2857500"/>
          </a:xfrm>
        </p:spPr>
        <p:txBody>
          <a:bodyPr wrap="none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6C8-F9C5-4D83-A6D0-BE55C6E6C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4572000"/>
            <a:ext cx="11430000" cy="152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91C-1486-4D0C-B727-BEA8717A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CF4-329F-44BB-AEB6-EE2ADC42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B26C-886B-4C40-B643-FC06259A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1143000"/>
            <a:ext cx="581406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1" y="1143000"/>
            <a:ext cx="581406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73591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1143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1" y="1143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0501" y="3810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1" y="3810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625A-E9CD-4E0D-931A-C0E30856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</p:spPr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515D-8C86-49C4-A69C-625EA2D0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1" y="1143000"/>
            <a:ext cx="581406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DF44-4A46-44F7-924E-3ED4378A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1" y="1905000"/>
            <a:ext cx="581406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2B35B-6353-479B-B496-9DD05B196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41" y="1143000"/>
            <a:ext cx="581406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C23B-E6EA-4F05-97A7-EAD783B47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41" y="1905000"/>
            <a:ext cx="581406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02810-D83E-4A21-B306-B22490AB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658F-3347-4D31-AC6C-1C5F3585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AA2B-1244-4071-96DA-33393CF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0C7B3E-A72B-4F0A-9DC5-C6A4BC30144B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98D0FD-A540-4ADF-8D24-B9E00EA4A01E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D7B20-6961-4E5B-BFD0-B71A1CBD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06787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1524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1" y="1524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0501" y="4191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1" y="4191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1AA65-F09E-46CC-B1D0-470EB290A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1" y="1143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A211A-A091-46E5-923D-528BB33AE6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87441" y="1143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9E8234-A168-4FC0-AAE9-35E8901D925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90501" y="3810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CF127D-2903-407D-885D-8ADA9EF666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187441" y="3810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47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053D-F3EF-40BC-8707-78CF6DC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35A9-4E07-421E-BED7-3B49E66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7BE6-787F-48E7-B949-FD67D630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31E92-4F4E-4834-A6C4-26073DE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A7FC5-37A6-45B9-8AAC-7F88DBA2E1ED}"/>
              </a:ext>
            </a:extLst>
          </p:cNvPr>
          <p:cNvGrpSpPr/>
          <p:nvPr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CD858-E02D-4276-B0E1-3D1D37E70F65}"/>
                </a:ext>
              </a:extLst>
            </p:cNvPr>
            <p:cNvSpPr/>
            <p:nvPr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2E2B6-F20C-41CD-BFBD-7FF1D6340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7846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3B0B-6538-4CCE-9A52-6C1219B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7C630-8890-4812-831B-AF0849F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00D6-4C03-4820-AF68-05F9402E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1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5AA1D-B927-4037-BB2E-C388B0E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13463-2DD8-4513-9A2A-DD78EB44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1181100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8113-1181-4E92-9846-A6D4D0D5B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" y="6477000"/>
            <a:ext cx="9525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9BF62-1E8A-4305-B770-80133B09547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CE61-D5EB-4B47-9C01-C2E802F80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1000" y="6477000"/>
            <a:ext cx="3810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1F6-2756-47DB-816C-2D5BCE0F3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501" y="6477000"/>
            <a:ext cx="9525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860DC-DC54-4F69-9BD8-828C669D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2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70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5490">
          <p15:clr>
            <a:srgbClr val="F26B43"/>
          </p15:clr>
        </p15:guide>
        <p15:guide id="6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91D38B-A89D-431E-9004-328E39780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 Runyan 03/30/22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73906-9E63-468E-BC1D-BE23FC834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br>
              <a:rPr lang="en-US" dirty="0"/>
            </a:br>
            <a:r>
              <a:rPr lang="en-US" dirty="0"/>
              <a:t>Beam Pipe Bake Jacket</a:t>
            </a:r>
            <a:br>
              <a:rPr lang="en-US" dirty="0"/>
            </a:br>
            <a:r>
              <a:rPr lang="en-US" dirty="0"/>
              <a:t>FDR</a:t>
            </a:r>
          </a:p>
        </p:txBody>
      </p:sp>
    </p:spTree>
    <p:extLst>
      <p:ext uri="{BB962C8B-B14F-4D97-AF65-F5344CB8AC3E}">
        <p14:creationId xmlns:p14="http://schemas.microsoft.com/office/powerpoint/2010/main" val="330578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D351-61FA-4237-94F6-6DA2A055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0500"/>
            <a:ext cx="10503694" cy="761999"/>
          </a:xfrm>
        </p:spPr>
        <p:txBody>
          <a:bodyPr>
            <a:normAutofit/>
          </a:bodyPr>
          <a:lstStyle/>
          <a:p>
            <a:r>
              <a:rPr lang="en-US" sz="2800" dirty="0"/>
              <a:t>CFD Analysis, carbon fiber temperature, with radiation, air temp 25°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5BC9E-BE6A-4A18-BDB7-A32BEE15678F}"/>
              </a:ext>
            </a:extLst>
          </p:cNvPr>
          <p:cNvSpPr txBox="1"/>
          <p:nvPr/>
        </p:nvSpPr>
        <p:spPr>
          <a:xfrm>
            <a:off x="152400" y="1211580"/>
            <a:ext cx="5539740" cy="509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Monte-Carlo ray scattering model</a:t>
            </a:r>
            <a:br>
              <a:rPr lang="en-US" dirty="0"/>
            </a:br>
            <a:r>
              <a:rPr lang="en-US" dirty="0"/>
              <a:t>employed to simulate radiation</a:t>
            </a:r>
            <a:br>
              <a:rPr lang="en-US" dirty="0"/>
            </a:br>
            <a:r>
              <a:rPr lang="en-US" dirty="0"/>
              <a:t>heat transfer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Very high emissivity (.8) used for </a:t>
            </a:r>
            <a:br>
              <a:rPr lang="en-US" sz="2000" dirty="0"/>
            </a:br>
            <a:r>
              <a:rPr lang="en-US" sz="2000" dirty="0"/>
              <a:t>both jacket and INTT carbon fiber</a:t>
            </a:r>
            <a:br>
              <a:rPr lang="en-US" sz="2000" dirty="0"/>
            </a:br>
            <a:r>
              <a:rPr lang="en-US" sz="2000" dirty="0"/>
              <a:t>support tube to assume worst-case scenario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 expected, maximum temperature occurs near the top of midsection where distance to ambient air inlets is maximized: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temperature in INTT carbon fiber is </a:t>
            </a:r>
            <a:r>
              <a:rPr lang="en-US" sz="2000" u="sng" dirty="0"/>
              <a:t>41.11°C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Considering all conservative assumptions made for this analysis (.5” </a:t>
            </a:r>
            <a:r>
              <a:rPr lang="en-US" sz="2000" dirty="0" err="1"/>
              <a:t>thk</a:t>
            </a:r>
            <a:r>
              <a:rPr lang="en-US" sz="2000" dirty="0"/>
              <a:t> insulation, high emissivity), there is plenty of thermal margin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82C00-E4CF-4357-8439-EA4FEEC7D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46" y="952499"/>
            <a:ext cx="3888343" cy="3393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E2BF-0A3F-4A0E-A7F8-0D2C78CE8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575" y="3532215"/>
            <a:ext cx="3988425" cy="33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3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82B0-CC4C-4F13-AE00-679F6096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Jacket Specifications Document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5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Al-Be Beam Pipe Jacket Sections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79EE30-7219-4F30-A7C4-B5C2C803509A}"/>
              </a:ext>
            </a:extLst>
          </p:cNvPr>
          <p:cNvGrpSpPr/>
          <p:nvPr/>
        </p:nvGrpSpPr>
        <p:grpSpPr>
          <a:xfrm>
            <a:off x="926889" y="969882"/>
            <a:ext cx="10533165" cy="5888118"/>
            <a:chOff x="108799" y="0"/>
            <a:chExt cx="12268173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85FF1C-FDFB-4FFE-94F0-935CACE10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948" y="0"/>
              <a:ext cx="10035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D8E290-764F-4C24-8EAC-AAD4CED28C37}"/>
                </a:ext>
              </a:extLst>
            </p:cNvPr>
            <p:cNvSpPr txBox="1"/>
            <p:nvPr/>
          </p:nvSpPr>
          <p:spPr>
            <a:xfrm>
              <a:off x="286857" y="2132227"/>
              <a:ext cx="1395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Spider Support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8D7632-F5CC-452B-A69F-BE8D03A35937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3542183" y="1336049"/>
              <a:ext cx="1816126" cy="22333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2D97FD-7722-4EF2-BAD1-A9D0621593B9}"/>
                </a:ext>
              </a:extLst>
            </p:cNvPr>
            <p:cNvSpPr txBox="1"/>
            <p:nvPr/>
          </p:nvSpPr>
          <p:spPr>
            <a:xfrm>
              <a:off x="108799" y="85602"/>
              <a:ext cx="39063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[Jacket 1 – Quantity =2 – Length = 58.25”]</a:t>
              </a:r>
            </a:p>
            <a:p>
              <a:r>
                <a:rPr lang="en-US" sz="1400" dirty="0"/>
                <a:t>2X Jackets for the mid section of beam pipe up to spider support on both sides and both jackets meet at the IP. Conforms to small diameter changes in beam pipe.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60D332-34FF-46B1-B380-21C530029FE5}"/>
                </a:ext>
              </a:extLst>
            </p:cNvPr>
            <p:cNvSpPr txBox="1"/>
            <p:nvPr/>
          </p:nvSpPr>
          <p:spPr>
            <a:xfrm>
              <a:off x="147602" y="3894777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2” CF Flange</a:t>
              </a:r>
              <a:br>
                <a:rPr lang="en-US" sz="1400" dirty="0"/>
              </a:br>
              <a:r>
                <a:rPr lang="en-US" sz="1400" dirty="0"/>
                <a:t>3.375” OD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C1D323-A8C7-4A76-821E-AB1EFEF789B5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3615330" y="4587383"/>
              <a:ext cx="4338516" cy="11672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087826-8C4B-4EC4-B3DC-D64126DC3E6C}"/>
                </a:ext>
              </a:extLst>
            </p:cNvPr>
            <p:cNvSpPr txBox="1"/>
            <p:nvPr/>
          </p:nvSpPr>
          <p:spPr>
            <a:xfrm>
              <a:off x="9938572" y="5179363"/>
              <a:ext cx="2438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[Jacket 2 – Quantity =2 – Length = 50.6163”]</a:t>
              </a:r>
              <a:br>
                <a:rPr lang="en-US" sz="1400" dirty="0"/>
              </a:br>
              <a:r>
                <a:rPr lang="en-US" sz="1400" dirty="0"/>
                <a:t>Jacket-covers from Spider Support over 1.7” to 2” transition to the first flange.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06171F-2277-4BFD-9875-96B106F0DA47}"/>
                </a:ext>
              </a:extLst>
            </p:cNvPr>
            <p:cNvSpPr txBox="1"/>
            <p:nvPr/>
          </p:nvSpPr>
          <p:spPr>
            <a:xfrm>
              <a:off x="222452" y="5886523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SOUTH END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9B2DC3E-EE76-4E4C-8474-0E95907501B9}"/>
                </a:ext>
              </a:extLst>
            </p:cNvPr>
            <p:cNvSpPr/>
            <p:nvPr/>
          </p:nvSpPr>
          <p:spPr>
            <a:xfrm rot="20538958">
              <a:off x="4385545" y="3560521"/>
              <a:ext cx="2059440" cy="375005"/>
            </a:xfrm>
            <a:prstGeom prst="roundRect">
              <a:avLst/>
            </a:prstGeom>
            <a:solidFill>
              <a:srgbClr val="FFFF00">
                <a:alpha val="14902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C2A70CD-4D0D-4B98-812E-B378DDE58A28}"/>
                </a:ext>
              </a:extLst>
            </p:cNvPr>
            <p:cNvSpPr/>
            <p:nvPr/>
          </p:nvSpPr>
          <p:spPr>
            <a:xfrm rot="20520000">
              <a:off x="2602052" y="4061089"/>
              <a:ext cx="1859842" cy="539496"/>
            </a:xfrm>
            <a:prstGeom prst="roundRect">
              <a:avLst/>
            </a:prstGeom>
            <a:solidFill>
              <a:srgbClr val="00B050">
                <a:alpha val="36078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6F93A0-5348-4665-8CF4-C4AEC98225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5224" y="1305311"/>
              <a:ext cx="3738372" cy="16526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A1F94E-ABDA-4D57-840E-D92BABD209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320" y="4355806"/>
              <a:ext cx="1331478" cy="189515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558F0-A052-4F4B-A087-C68748D4C1A3}"/>
                </a:ext>
              </a:extLst>
            </p:cNvPr>
            <p:cNvSpPr txBox="1"/>
            <p:nvPr/>
          </p:nvSpPr>
          <p:spPr>
            <a:xfrm>
              <a:off x="1470222" y="6301121"/>
              <a:ext cx="1443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1.7” to 2” Transition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506F19E-D27D-45D1-AACF-13764A375E05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6400101" y="3426466"/>
              <a:ext cx="2522842" cy="20474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3267AD-0F2C-44D3-8ACF-FCC567B893EC}"/>
                </a:ext>
              </a:extLst>
            </p:cNvPr>
            <p:cNvSpPr txBox="1"/>
            <p:nvPr/>
          </p:nvSpPr>
          <p:spPr>
            <a:xfrm>
              <a:off x="8922943" y="5319994"/>
              <a:ext cx="38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IP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69108E9-2D31-441D-8A93-130A298C50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8316" y="4234425"/>
              <a:ext cx="1475184" cy="33122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4913B65-9284-4438-A9A0-8F1735C13EBF}"/>
                </a:ext>
              </a:extLst>
            </p:cNvPr>
            <p:cNvSpPr/>
            <p:nvPr/>
          </p:nvSpPr>
          <p:spPr>
            <a:xfrm rot="20538958">
              <a:off x="6351892" y="2926332"/>
              <a:ext cx="2101543" cy="374904"/>
            </a:xfrm>
            <a:prstGeom prst="roundRect">
              <a:avLst/>
            </a:prstGeom>
            <a:solidFill>
              <a:srgbClr val="FFFF00">
                <a:alpha val="14902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53AEC3-4E21-4834-9D0E-52386EF70A2C}"/>
                </a:ext>
              </a:extLst>
            </p:cNvPr>
            <p:cNvSpPr/>
            <p:nvPr/>
          </p:nvSpPr>
          <p:spPr>
            <a:xfrm rot="20520000">
              <a:off x="8368331" y="2250175"/>
              <a:ext cx="1820032" cy="536723"/>
            </a:xfrm>
            <a:prstGeom prst="roundRect">
              <a:avLst/>
            </a:prstGeom>
            <a:solidFill>
              <a:srgbClr val="00B050">
                <a:alpha val="36078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7EAD74-7651-44C9-B574-120146053B3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 flipV="1">
              <a:off x="1428962" y="2361481"/>
              <a:ext cx="2987418" cy="16819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B2623AF-7050-44A0-AF5D-40F492980B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475260"/>
              <a:ext cx="2274523" cy="23921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1548B2-4E77-4E67-AB76-59D8A7A1159A}"/>
                </a:ext>
              </a:extLst>
            </p:cNvPr>
            <p:cNvSpPr txBox="1"/>
            <p:nvPr/>
          </p:nvSpPr>
          <p:spPr>
            <a:xfrm>
              <a:off x="5116726" y="185824"/>
              <a:ext cx="1395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Spider Support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6C022E-6578-4960-8C65-CCA9B4237CCD}"/>
                </a:ext>
              </a:extLst>
            </p:cNvPr>
            <p:cNvSpPr txBox="1"/>
            <p:nvPr/>
          </p:nvSpPr>
          <p:spPr>
            <a:xfrm>
              <a:off x="10668000" y="493601"/>
              <a:ext cx="1386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2” CF Flange</a:t>
              </a:r>
              <a:br>
                <a:rPr lang="en-US" sz="1400" dirty="0"/>
              </a:br>
              <a:r>
                <a:rPr lang="en-US" sz="1400" dirty="0"/>
                <a:t>3.375” OD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AE7F2BE-A9E9-4F70-A67C-1A74079F2588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10091738" y="755211"/>
              <a:ext cx="576262" cy="145697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C77518-67E6-41A9-A737-6A13589BFCF6}"/>
                </a:ext>
              </a:extLst>
            </p:cNvPr>
            <p:cNvSpPr txBox="1"/>
            <p:nvPr/>
          </p:nvSpPr>
          <p:spPr>
            <a:xfrm>
              <a:off x="10980052" y="1035162"/>
              <a:ext cx="11698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NORTH END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6210D81-F081-4E97-88C1-C17CE525A226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H="1" flipV="1">
              <a:off x="9361275" y="2773763"/>
              <a:ext cx="350242" cy="28540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B7EDDE5-8E99-441E-BEE4-7214B441C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3850" y="5657960"/>
              <a:ext cx="1767669" cy="8561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F8A945-6C54-4346-B470-A1C38A2BB705}"/>
                </a:ext>
              </a:extLst>
            </p:cNvPr>
            <p:cNvSpPr txBox="1"/>
            <p:nvPr/>
          </p:nvSpPr>
          <p:spPr>
            <a:xfrm>
              <a:off x="11157773" y="2660016"/>
              <a:ext cx="1192325" cy="609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1.7” to 2” Transition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9A66907-2735-41CD-BD8A-C270D36B78FE}"/>
                </a:ext>
              </a:extLst>
            </p:cNvPr>
            <p:cNvCxnSpPr>
              <a:cxnSpLocks/>
            </p:cNvCxnSpPr>
            <p:nvPr/>
          </p:nvCxnSpPr>
          <p:spPr>
            <a:xfrm>
              <a:off x="9264467" y="2567604"/>
              <a:ext cx="1893306" cy="16626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488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Al-Be Beam Pipe Jacket Sections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C0AF53-EF1A-4C7D-A5E7-BCBC19379249}"/>
              </a:ext>
            </a:extLst>
          </p:cNvPr>
          <p:cNvGrpSpPr/>
          <p:nvPr/>
        </p:nvGrpSpPr>
        <p:grpSpPr>
          <a:xfrm>
            <a:off x="1134200" y="952499"/>
            <a:ext cx="9792879" cy="5421710"/>
            <a:chOff x="108799" y="85601"/>
            <a:chExt cx="11873403" cy="651743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5D1A35-038B-465E-AE8D-4E9DBC55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456" r="8989"/>
            <a:stretch/>
          </p:blipFill>
          <p:spPr>
            <a:xfrm>
              <a:off x="718557" y="761527"/>
              <a:ext cx="10754885" cy="5566610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A9D653D-42CC-4584-B809-0E691C920CD3}"/>
                </a:ext>
              </a:extLst>
            </p:cNvPr>
            <p:cNvSpPr/>
            <p:nvPr/>
          </p:nvSpPr>
          <p:spPr>
            <a:xfrm rot="19770498">
              <a:off x="6169895" y="1228459"/>
              <a:ext cx="5021281" cy="962697"/>
            </a:xfrm>
            <a:prstGeom prst="roundRect">
              <a:avLst/>
            </a:prstGeom>
            <a:solidFill>
              <a:srgbClr val="FFFF00">
                <a:alpha val="14902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4316898-D33F-4CCA-BE23-D142C6AF91D5}"/>
                </a:ext>
              </a:extLst>
            </p:cNvPr>
            <p:cNvSpPr/>
            <p:nvPr/>
          </p:nvSpPr>
          <p:spPr>
            <a:xfrm rot="19740000">
              <a:off x="402508" y="4123684"/>
              <a:ext cx="6348966" cy="1233122"/>
            </a:xfrm>
            <a:prstGeom prst="roundRect">
              <a:avLst/>
            </a:prstGeom>
            <a:solidFill>
              <a:srgbClr val="00B050">
                <a:alpha val="36078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42C4812-AE14-4D81-B180-F6CA9811602B}"/>
                </a:ext>
              </a:extLst>
            </p:cNvPr>
            <p:cNvSpPr txBox="1"/>
            <p:nvPr/>
          </p:nvSpPr>
          <p:spPr>
            <a:xfrm>
              <a:off x="108799" y="85601"/>
              <a:ext cx="4279037" cy="1405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[Jacket 1 – Quantity =2 – Length = 58.25”]</a:t>
              </a:r>
            </a:p>
            <a:p>
              <a:r>
                <a:rPr lang="en-US" sz="1400" dirty="0"/>
                <a:t>2X Jackets for the mid section of beam pipe up to spider support on both sides and both jackets meet at the IP. Conforms to small diameter changes in beam pipe.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35CCD2-0ED3-415A-8A3A-7C1558E4139E}"/>
                </a:ext>
              </a:extLst>
            </p:cNvPr>
            <p:cNvSpPr txBox="1"/>
            <p:nvPr/>
          </p:nvSpPr>
          <p:spPr>
            <a:xfrm>
              <a:off x="5396408" y="5197116"/>
              <a:ext cx="2690864" cy="1405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[Jacket 2 – Quantity =2 – Length = 50.6163”]</a:t>
              </a:r>
              <a:br>
                <a:rPr lang="en-US" sz="1400" dirty="0"/>
              </a:br>
              <a:r>
                <a:rPr lang="en-US" sz="1400" dirty="0"/>
                <a:t>Jacket-covers from Spider Support over 1.7” to 2” transition to the first flange.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CF66E7-2B0C-425D-A524-F4B58813EE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1714" y="5021943"/>
              <a:ext cx="1114693" cy="5809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CF1AB2-294D-4FFB-90CD-D942A25306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7836" y="1184817"/>
              <a:ext cx="3446971" cy="440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25858DB-35FE-4F6D-97C7-C9F702475208}"/>
                </a:ext>
              </a:extLst>
            </p:cNvPr>
            <p:cNvSpPr txBox="1"/>
            <p:nvPr/>
          </p:nvSpPr>
          <p:spPr>
            <a:xfrm>
              <a:off x="9693014" y="2938941"/>
              <a:ext cx="1291390" cy="11842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Spider Support,</a:t>
              </a:r>
            </a:p>
            <a:p>
              <a:r>
                <a:rPr lang="en-US" sz="1400" dirty="0"/>
                <a:t>Thickness = .75”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9988032-380D-4CE9-8D44-A6BB3EF10840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 flipV="1">
              <a:off x="6705596" y="3429002"/>
              <a:ext cx="2987418" cy="1020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21EAB28-0190-4390-AF89-B3EF9FBCC827}"/>
                </a:ext>
              </a:extLst>
            </p:cNvPr>
            <p:cNvSpPr txBox="1"/>
            <p:nvPr/>
          </p:nvSpPr>
          <p:spPr>
            <a:xfrm>
              <a:off x="8840071" y="5418180"/>
              <a:ext cx="3142131" cy="9101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BOTH NORTH AND SOUTH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20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Al-Be Beam Pipe Jacket Sections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8EDF8F-E803-4AAB-B1CC-18CF45C54F06}"/>
              </a:ext>
            </a:extLst>
          </p:cNvPr>
          <p:cNvGrpSpPr/>
          <p:nvPr/>
        </p:nvGrpSpPr>
        <p:grpSpPr>
          <a:xfrm>
            <a:off x="356630" y="952500"/>
            <a:ext cx="11313399" cy="5372350"/>
            <a:chOff x="356630" y="185949"/>
            <a:chExt cx="11478739" cy="61389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CC6E2C-4D91-4F23-B0BB-2C582873F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56"/>
            <a:stretch/>
          </p:blipFill>
          <p:spPr>
            <a:xfrm>
              <a:off x="814882" y="883919"/>
              <a:ext cx="10562235" cy="5440931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E9984B8-A548-462A-A63A-086EE898BD2B}"/>
                </a:ext>
              </a:extLst>
            </p:cNvPr>
            <p:cNvSpPr/>
            <p:nvPr/>
          </p:nvSpPr>
          <p:spPr>
            <a:xfrm>
              <a:off x="5651735" y="3057259"/>
              <a:ext cx="5930665" cy="962697"/>
            </a:xfrm>
            <a:prstGeom prst="roundRect">
              <a:avLst/>
            </a:prstGeom>
            <a:solidFill>
              <a:srgbClr val="FFFF00">
                <a:alpha val="14902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BB41D11-E761-4021-A782-8FF258FD3B17}"/>
                </a:ext>
              </a:extLst>
            </p:cNvPr>
            <p:cNvSpPr/>
            <p:nvPr/>
          </p:nvSpPr>
          <p:spPr>
            <a:xfrm>
              <a:off x="356630" y="2948681"/>
              <a:ext cx="5099290" cy="1233122"/>
            </a:xfrm>
            <a:prstGeom prst="roundRect">
              <a:avLst/>
            </a:prstGeom>
            <a:solidFill>
              <a:srgbClr val="00B050">
                <a:alpha val="36078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D255B-A70D-49FD-9F11-2E982D7CB551}"/>
                </a:ext>
              </a:extLst>
            </p:cNvPr>
            <p:cNvSpPr txBox="1"/>
            <p:nvPr/>
          </p:nvSpPr>
          <p:spPr>
            <a:xfrm>
              <a:off x="7521270" y="185949"/>
              <a:ext cx="4314099" cy="10902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[Jacket 1 – Quantity =2 – Length = 58.25”]</a:t>
              </a:r>
            </a:p>
            <a:p>
              <a:r>
                <a:rPr lang="en-US" sz="1400" dirty="0"/>
                <a:t>2X Jackets for the mid section of beam pipe up to spider support on both sides and both jackets meet at the IP. Conforms to small diameter changes in beam pipe.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129C61-3C52-48D3-A72C-EA8211CBE850}"/>
                </a:ext>
              </a:extLst>
            </p:cNvPr>
            <p:cNvSpPr txBox="1"/>
            <p:nvPr/>
          </p:nvSpPr>
          <p:spPr>
            <a:xfrm>
              <a:off x="609599" y="4879773"/>
              <a:ext cx="2551182" cy="13667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[Jacket 2 – Quantity =2 – Length = 50.6163”]</a:t>
              </a:r>
              <a:br>
                <a:rPr lang="en-US" sz="1400" dirty="0"/>
              </a:br>
              <a:r>
                <a:rPr lang="en-US" sz="1400" dirty="0"/>
                <a:t>Jacket-covers from Spider Support over 1.7” to 2” transition to the first flange.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E45704-750D-4AA7-9E6D-EA29C9BFF2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3247" y="4181804"/>
              <a:ext cx="214751" cy="6979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AA53ACC-DDB2-43EE-94C4-852AFFF12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7067" y="1468694"/>
              <a:ext cx="1075947" cy="15550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F7352A-E001-434C-A7BD-FE0E5431CB61}"/>
                </a:ext>
              </a:extLst>
            </p:cNvPr>
            <p:cNvSpPr txBox="1"/>
            <p:nvPr/>
          </p:nvSpPr>
          <p:spPr>
            <a:xfrm>
              <a:off x="7221877" y="5801630"/>
              <a:ext cx="1395190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Spider Support,</a:t>
              </a:r>
            </a:p>
            <a:p>
              <a:r>
                <a:rPr lang="en-US" sz="1400" dirty="0"/>
                <a:t>Thickness = .75”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4F6C76-1F24-4BB5-BE00-8C8A9E6DAD78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5651735" y="4019956"/>
              <a:ext cx="1570142" cy="2043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749A6C-ECB3-4B82-B49C-C699C4865F93}"/>
                </a:ext>
              </a:extLst>
            </p:cNvPr>
            <p:cNvSpPr txBox="1"/>
            <p:nvPr/>
          </p:nvSpPr>
          <p:spPr>
            <a:xfrm>
              <a:off x="9085498" y="5230859"/>
              <a:ext cx="2394260" cy="86516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BOTH NORTH AND SOUTH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A5CDF01-9908-4443-A795-3529918FCD2F}"/>
                </a:ext>
              </a:extLst>
            </p:cNvPr>
            <p:cNvSpPr/>
            <p:nvPr/>
          </p:nvSpPr>
          <p:spPr>
            <a:xfrm>
              <a:off x="5446451" y="2731325"/>
              <a:ext cx="214751" cy="1644492"/>
            </a:xfrm>
            <a:prstGeom prst="roundRect">
              <a:avLst/>
            </a:prstGeom>
            <a:solidFill>
              <a:srgbClr val="8963A5">
                <a:alpha val="41961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4F2AE4-239A-4EAD-9DAC-D2E74EBBC957}"/>
                </a:ext>
              </a:extLst>
            </p:cNvPr>
            <p:cNvSpPr txBox="1"/>
            <p:nvPr/>
          </p:nvSpPr>
          <p:spPr>
            <a:xfrm>
              <a:off x="774770" y="385019"/>
              <a:ext cx="3673283" cy="1336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[Spider Support Cuff – Quantity = 2]</a:t>
              </a:r>
            </a:p>
            <a:p>
              <a:r>
                <a:rPr lang="en-US" sz="1400" dirty="0"/>
                <a:t>Cuff surrounds spider support to insulate support and beam pipe through support section. Openings in cuff allow for mounting rods. Insulation only, no heater circuits.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61CA06-75BB-496C-9E6A-EEEDD578EB45}"/>
                </a:ext>
              </a:extLst>
            </p:cNvPr>
            <p:cNvCxnSpPr>
              <a:cxnSpLocks/>
            </p:cNvCxnSpPr>
            <p:nvPr/>
          </p:nvCxnSpPr>
          <p:spPr>
            <a:xfrm>
              <a:off x="3762348" y="1779131"/>
              <a:ext cx="1652800" cy="102344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176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Al-Be Beam Pipe Jacket Sections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A47DC-D715-4C05-BDB8-C1BA19CE8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53" y="1270274"/>
            <a:ext cx="9402487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9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Beam Pipe Jacket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2D092-C3A0-4FD8-85CB-A0910E25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37" y="952500"/>
            <a:ext cx="10313977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1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Beam Pipe Jacket Sections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D72B1-301F-4126-92E3-2A796A80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9" y="952500"/>
            <a:ext cx="10324154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4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Beam Pipe Jacket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6B75B-6F5D-4FF9-A75D-6E3BE931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94" y="952500"/>
            <a:ext cx="10521411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20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82B0-CC4C-4F13-AE00-679F6096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Jacket Procurement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5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Beam Pipe Heating Jacket Thermal/Mechanical 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6D31E-47D5-4369-BFA4-8D29271B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96" y="1187196"/>
            <a:ext cx="6783324" cy="53660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 to exceed 1” total jacket thickness</a:t>
            </a:r>
          </a:p>
          <a:p>
            <a:r>
              <a:rPr lang="en-US" dirty="0"/>
              <a:t>Must reach 200°C minimum operating temperature</a:t>
            </a:r>
          </a:p>
          <a:p>
            <a:r>
              <a:rPr lang="en-US" dirty="0"/>
              <a:t>Must be capable of reaching 250°C test temperature</a:t>
            </a:r>
          </a:p>
          <a:p>
            <a:r>
              <a:rPr lang="en-US" dirty="0"/>
              <a:t>Surrounding INTT Carbon Fiber not to exceed 60°C to protect epoxy used in surrounding components</a:t>
            </a:r>
          </a:p>
          <a:p>
            <a:r>
              <a:rPr lang="en-US" dirty="0"/>
              <a:t>Custom cloth heating jacket fabricated by </a:t>
            </a:r>
            <a:r>
              <a:rPr lang="en-US" dirty="0" err="1"/>
              <a:t>BriskHeat</a:t>
            </a:r>
            <a:r>
              <a:rPr lang="en-US" dirty="0"/>
              <a:t>, same jackets used in STAR/others</a:t>
            </a:r>
          </a:p>
          <a:p>
            <a:r>
              <a:rPr lang="en-US" dirty="0"/>
              <a:t>Insulating layers:</a:t>
            </a:r>
          </a:p>
          <a:p>
            <a:pPr lvl="1"/>
            <a:r>
              <a:rPr lang="en-US" dirty="0"/>
              <a:t>Inner layer – Silicone impregnated Beta cloth (Alpha composites)</a:t>
            </a:r>
          </a:p>
          <a:p>
            <a:pPr lvl="1"/>
            <a:r>
              <a:rPr lang="en-US" dirty="0"/>
              <a:t>Middle layer – Fiberglass insulation (Pardus E-Mat 1200)</a:t>
            </a:r>
          </a:p>
          <a:p>
            <a:pPr lvl="1"/>
            <a:r>
              <a:rPr lang="en-US" dirty="0"/>
              <a:t>Outer layer – Silicone impregnated facing (TCI </a:t>
            </a:r>
            <a:r>
              <a:rPr lang="en-US" dirty="0" err="1"/>
              <a:t>Tufjac</a:t>
            </a:r>
            <a:r>
              <a:rPr lang="en-US" dirty="0"/>
              <a:t> 1550)</a:t>
            </a:r>
          </a:p>
          <a:p>
            <a:r>
              <a:rPr lang="en-US" dirty="0"/>
              <a:t>Insulating cuffs protect the spider supports and flanges from heating appreciably to prevent differential CTE issues</a:t>
            </a:r>
          </a:p>
          <a:p>
            <a:r>
              <a:rPr lang="en-US" sz="2130" dirty="0"/>
              <a:t>Dan and Sumanta to cover installation/removal details</a:t>
            </a:r>
          </a:p>
          <a:p>
            <a:r>
              <a:rPr lang="en-US" dirty="0"/>
              <a:t>Assumed combined avg. density of .18 gm/cm^3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12098-4275-4708-B59A-795FB752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60" y="1301496"/>
            <a:ext cx="3333430" cy="44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0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Jacket Procurement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EE1BD-628C-46DE-A17B-0BB90F3B1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52500"/>
            <a:ext cx="4806043" cy="4650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3E8BF-282E-41FA-8C47-FDBDF78BAA35}"/>
              </a:ext>
            </a:extLst>
          </p:cNvPr>
          <p:cNvSpPr txBox="1"/>
          <p:nvPr/>
        </p:nvSpPr>
        <p:spPr>
          <a:xfrm>
            <a:off x="190500" y="1103022"/>
            <a:ext cx="5905500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Original beam pipe installation timeline</a:t>
            </a:r>
            <a:br>
              <a:rPr lang="en-US" dirty="0"/>
            </a:br>
            <a:r>
              <a:rPr lang="en-US" dirty="0"/>
              <a:t>required immediate procurement of BP</a:t>
            </a:r>
            <a:br>
              <a:rPr lang="en-US" dirty="0"/>
            </a:br>
            <a:r>
              <a:rPr lang="en-US" dirty="0"/>
              <a:t>jackets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/>
              <a:t>Vacuum group would like jackets before </a:t>
            </a:r>
            <a:r>
              <a:rPr lang="en-US"/>
              <a:t>BP install, sometime </a:t>
            </a:r>
            <a:r>
              <a:rPr lang="en-US" dirty="0"/>
              <a:t>in Summer ’22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/>
              <a:t> Jackets were split into two separate</a:t>
            </a:r>
            <a:br>
              <a:rPr lang="en-US" dirty="0"/>
            </a:br>
            <a:r>
              <a:rPr lang="en-US" dirty="0"/>
              <a:t>requisitions to speed up procurement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PO has been issued for Al-Be portion of</a:t>
            </a:r>
            <a:br>
              <a:rPr lang="en-US" dirty="0"/>
            </a:br>
            <a:r>
              <a:rPr lang="en-US" dirty="0"/>
              <a:t>beam pipe jackets, working on Requisition</a:t>
            </a:r>
            <a:br>
              <a:rPr lang="en-US" dirty="0"/>
            </a:br>
            <a:r>
              <a:rPr lang="en-US" dirty="0"/>
              <a:t>for remaining jackets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Total cost of all </a:t>
            </a:r>
            <a:r>
              <a:rPr lang="en-US" dirty="0" err="1"/>
              <a:t>sPHENIX</a:t>
            </a:r>
            <a:r>
              <a:rPr lang="en-US" dirty="0"/>
              <a:t> jackets: $26,157.60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Lead time: 17 Weeks ARO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Al-Be Jacket PO was dispatched on 03.07.22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/>
              <a:t>Should receive jackets </a:t>
            </a:r>
            <a:r>
              <a:rPr lang="en-US" u="sng" dirty="0"/>
              <a:t>07.01.22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dirty="0"/>
              <a:t>Remaining jackets should “piggyback” onto first order to circumvent lead time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661DE-2C3B-4B5D-A5A0-2E57B196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897" y="5005238"/>
            <a:ext cx="2758679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A367C-2E48-4506-AC79-B1B5B522F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898" y="5515557"/>
            <a:ext cx="2758678" cy="217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F4CBEA-A599-460A-B925-5D24844266BE}"/>
              </a:ext>
            </a:extLst>
          </p:cNvPr>
          <p:cNvSpPr txBox="1"/>
          <p:nvPr/>
        </p:nvSpPr>
        <p:spPr>
          <a:xfrm>
            <a:off x="10331750" y="5112940"/>
            <a:ext cx="3225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94623-88A6-4BBE-ACB2-20024CD1C43A}"/>
              </a:ext>
            </a:extLst>
          </p:cNvPr>
          <p:cNvSpPr txBox="1"/>
          <p:nvPr/>
        </p:nvSpPr>
        <p:spPr>
          <a:xfrm>
            <a:off x="8429897" y="5939846"/>
            <a:ext cx="30060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Jacket Total = $26,157.60</a:t>
            </a:r>
          </a:p>
        </p:txBody>
      </p:sp>
    </p:spTree>
    <p:extLst>
      <p:ext uri="{BB962C8B-B14F-4D97-AF65-F5344CB8AC3E}">
        <p14:creationId xmlns:p14="http://schemas.microsoft.com/office/powerpoint/2010/main" val="1720336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82B0-CC4C-4F13-AE00-679F6096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BACKUP SLIDES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17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82B0-CC4C-4F13-AE00-679F6096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SUPPORT STEPS</a:t>
            </a:r>
            <a:br>
              <a:rPr lang="en-US" dirty="0"/>
            </a:br>
            <a:r>
              <a:rPr lang="en-US" dirty="0"/>
              <a:t>SOUTH SIDE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Distance to 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E715F-4ADE-48D8-9ECB-65B885CF9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1" t="30452" b="19012"/>
          <a:stretch/>
        </p:blipFill>
        <p:spPr>
          <a:xfrm>
            <a:off x="699911" y="1174044"/>
            <a:ext cx="10746717" cy="5337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097A8-F2C9-4785-A99D-5F841C7D2D17}"/>
              </a:ext>
            </a:extLst>
          </p:cNvPr>
          <p:cNvSpPr txBox="1"/>
          <p:nvPr/>
        </p:nvSpPr>
        <p:spPr>
          <a:xfrm>
            <a:off x="10728667" y="4536489"/>
            <a:ext cx="84189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South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D09D9-A58B-4ABF-AC24-A3D5D7941BBF}"/>
              </a:ext>
            </a:extLst>
          </p:cNvPr>
          <p:cNvSpPr txBox="1"/>
          <p:nvPr/>
        </p:nvSpPr>
        <p:spPr>
          <a:xfrm>
            <a:off x="624747" y="4536489"/>
            <a:ext cx="8451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North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3009086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Distance to 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7C0721-0300-4AD3-A04A-C14D3319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99" y="1106312"/>
            <a:ext cx="8716401" cy="5388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6BD2E-1437-4B17-B4B6-44C089BA0334}"/>
              </a:ext>
            </a:extLst>
          </p:cNvPr>
          <p:cNvSpPr txBox="1"/>
          <p:nvPr/>
        </p:nvSpPr>
        <p:spPr>
          <a:xfrm>
            <a:off x="10732835" y="4394445"/>
            <a:ext cx="84189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South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880E8-FCC4-4B5B-B79D-C308DC4C6D5F}"/>
              </a:ext>
            </a:extLst>
          </p:cNvPr>
          <p:cNvSpPr txBox="1"/>
          <p:nvPr/>
        </p:nvSpPr>
        <p:spPr>
          <a:xfrm>
            <a:off x="438316" y="4394446"/>
            <a:ext cx="8451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North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1598651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Distance to 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A696B-DC2E-4A83-B225-F98F8DE1E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8" t="20905" b="6008"/>
          <a:stretch/>
        </p:blipFill>
        <p:spPr>
          <a:xfrm>
            <a:off x="1930400" y="1111191"/>
            <a:ext cx="8026400" cy="5746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0C7AA-3540-4496-8E00-8F8DE1682F72}"/>
              </a:ext>
            </a:extLst>
          </p:cNvPr>
          <p:cNvSpPr txBox="1"/>
          <p:nvPr/>
        </p:nvSpPr>
        <p:spPr>
          <a:xfrm>
            <a:off x="8314848" y="5910370"/>
            <a:ext cx="387715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*scaffolding and temporary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platform not pictured, old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5A863-C4D4-45AE-97A1-4C27C0F23698}"/>
              </a:ext>
            </a:extLst>
          </p:cNvPr>
          <p:cNvSpPr txBox="1"/>
          <p:nvPr/>
        </p:nvSpPr>
        <p:spPr>
          <a:xfrm>
            <a:off x="1509451" y="3799642"/>
            <a:ext cx="8451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North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3901144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 SIDE STEP 1:  DURING BAKE, TEMPORARY VERTICAL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180D9-73EA-4295-B901-EB3FD9355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51" t="19755" b="4720"/>
          <a:stretch/>
        </p:blipFill>
        <p:spPr>
          <a:xfrm>
            <a:off x="2133599" y="952500"/>
            <a:ext cx="7924802" cy="59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 SIDE STEP 2: ADD BELLOW CLAMP, THEN REMOVE TEMP. SUPPORT AND FIRST PERMANENT STANCHION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7D1F8-9ADE-483A-8CDC-D93C80FCF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75" t="19756" b="4860"/>
          <a:stretch/>
        </p:blipFill>
        <p:spPr>
          <a:xfrm>
            <a:off x="2119745" y="945721"/>
            <a:ext cx="7952509" cy="59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0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SIDE STEP 3: INTT INSTALL FROM SOUTH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655E1-A856-4278-A8D7-B5D6CAAA5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3" t="19335" r="-1" b="5000"/>
          <a:stretch/>
        </p:blipFill>
        <p:spPr>
          <a:xfrm>
            <a:off x="2156691" y="946981"/>
            <a:ext cx="7878618" cy="59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1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 SIDE STEP 4: REINSTALL TEMP. AND PERMANENT SUPPORTS, REMOVE BELLOW CLAMP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28E81-4601-46F0-8256-A9D9808AB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75" t="19336" b="4580"/>
          <a:stretch/>
        </p:blipFill>
        <p:spPr>
          <a:xfrm>
            <a:off x="2161309" y="952500"/>
            <a:ext cx="7869382" cy="59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FAE24D-A811-4C36-B953-27883CF92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8" t="19336" b="4580"/>
          <a:stretch/>
        </p:blipFill>
        <p:spPr>
          <a:xfrm>
            <a:off x="765810" y="947641"/>
            <a:ext cx="10454640" cy="5887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Jacket Layout – No Jacket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31CDA-441E-47EA-960E-1184D12A6286}"/>
              </a:ext>
            </a:extLst>
          </p:cNvPr>
          <p:cNvSpPr txBox="1"/>
          <p:nvPr/>
        </p:nvSpPr>
        <p:spPr>
          <a:xfrm>
            <a:off x="514186" y="4982592"/>
            <a:ext cx="8451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North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3831134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SIDE STEP 5: X-WING INSTALL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ACC71-E4B2-4043-B4C7-0FDAFA4F7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03" t="19476" b="4581"/>
          <a:stretch/>
        </p:blipFill>
        <p:spPr>
          <a:xfrm>
            <a:off x="2170544" y="953507"/>
            <a:ext cx="7850911" cy="59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73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SOUTH SIDE STEP 6: INSTALL STRAP SUPPORT/REMOVE TEMP.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D3405-E501-4473-BEB0-B8FCCC774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9" t="19615" b="4580"/>
          <a:stretch/>
        </p:blipFill>
        <p:spPr>
          <a:xfrm>
            <a:off x="2165927" y="949264"/>
            <a:ext cx="7860145" cy="59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16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SIDE STEP 7: MVTX INSTALL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47893-9BAF-4249-9460-C803F5C9C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03" t="19476" b="4720"/>
          <a:stretch/>
        </p:blipFill>
        <p:spPr>
          <a:xfrm>
            <a:off x="2161308" y="952500"/>
            <a:ext cx="7869383" cy="59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4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82B0-CC4C-4F13-AE00-679F6096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SUPPORT STEPS</a:t>
            </a:r>
            <a:br>
              <a:rPr lang="en-US" dirty="0"/>
            </a:br>
            <a:r>
              <a:rPr lang="en-US" dirty="0"/>
              <a:t>NORTH SIDE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3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SIDE STEP 1:  DURING BAKE, TEMPORARY SUPPORTS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07474-259A-461E-983F-FFCE7E7F4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51" t="19615" b="4580"/>
          <a:stretch/>
        </p:blipFill>
        <p:spPr>
          <a:xfrm>
            <a:off x="2156691" y="959918"/>
            <a:ext cx="7878618" cy="58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40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023A-119C-4F91-A709-F3816CE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 SIDE STEP 2:  INTT INSTALL FROM SOUTH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F1C0C-6FC3-45A0-AAE0-D7CED693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8" t="19615" b="4720"/>
          <a:stretch/>
        </p:blipFill>
        <p:spPr>
          <a:xfrm>
            <a:off x="2193636" y="952500"/>
            <a:ext cx="7804727" cy="58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12475-B888-40BD-BCDE-C6F2DF7C7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8" t="19475" b="4860"/>
          <a:stretch/>
        </p:blipFill>
        <p:spPr>
          <a:xfrm>
            <a:off x="729673" y="952500"/>
            <a:ext cx="10544758" cy="590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Jacket Layout – With Jacket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E0C30-3FF8-4516-8258-2789DC2EB060}"/>
              </a:ext>
            </a:extLst>
          </p:cNvPr>
          <p:cNvSpPr txBox="1"/>
          <p:nvPr/>
        </p:nvSpPr>
        <p:spPr>
          <a:xfrm>
            <a:off x="495017" y="4943606"/>
            <a:ext cx="8451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North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1439946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E323-8360-4B5D-B65F-4DA29240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Jacket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D7C23-EC31-4AEA-A0CB-8AE90AB6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1"/>
          <a:stretch/>
        </p:blipFill>
        <p:spPr>
          <a:xfrm>
            <a:off x="1931037" y="952500"/>
            <a:ext cx="83299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82B0-CC4C-4F13-AE00-679F6096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ANSYS CFX CFD and Thermal Analysis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5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D351-61FA-4237-94F6-6DA2A055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0500"/>
            <a:ext cx="10503694" cy="761999"/>
          </a:xfrm>
        </p:spPr>
        <p:txBody>
          <a:bodyPr>
            <a:normAutofit/>
          </a:bodyPr>
          <a:lstStyle/>
          <a:p>
            <a:r>
              <a:rPr lang="en-US" sz="2800" dirty="0"/>
              <a:t>CFD Analysis with ANSYS CFX, components and mesh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39CA4-ACF9-4810-B096-DB43EC44DFA7}"/>
              </a:ext>
            </a:extLst>
          </p:cNvPr>
          <p:cNvSpPr txBox="1"/>
          <p:nvPr/>
        </p:nvSpPr>
        <p:spPr>
          <a:xfrm>
            <a:off x="1120140" y="6498223"/>
            <a:ext cx="10308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/>
              <a:t>*Analysis was done with a jacket thickness of .5” for a large FOS, since fabricator quotes a maximum jacket thickness of 1”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C1E26-C926-4007-A065-BA4B0F6E2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909"/>
          <a:stretch/>
        </p:blipFill>
        <p:spPr>
          <a:xfrm>
            <a:off x="5811903" y="1020634"/>
            <a:ext cx="6018147" cy="5409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1DBD7-B6ED-4D4C-A1DD-FFFF8F11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4090"/>
            <a:ext cx="5728042" cy="50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D351-61FA-4237-94F6-6DA2A055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0500"/>
            <a:ext cx="10503694" cy="761999"/>
          </a:xfrm>
        </p:spPr>
        <p:txBody>
          <a:bodyPr>
            <a:normAutofit/>
          </a:bodyPr>
          <a:lstStyle/>
          <a:p>
            <a:r>
              <a:rPr lang="en-US" sz="2800" dirty="0"/>
              <a:t>CFD Analysis, air velocity cross section/streamlines, midplane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B3D46-BAC3-425B-9EF8-67B2DACF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66" y="952499"/>
            <a:ext cx="4532793" cy="5760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E8DB7-74F2-4513-A2DE-BCE2A615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659" y="952499"/>
            <a:ext cx="4382341" cy="5850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C97DB-0076-4363-B8B5-5CF3BC453FFF}"/>
              </a:ext>
            </a:extLst>
          </p:cNvPr>
          <p:cNvSpPr txBox="1"/>
          <p:nvPr/>
        </p:nvSpPr>
        <p:spPr>
          <a:xfrm>
            <a:off x="188246" y="1131570"/>
            <a:ext cx="3088620" cy="38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Boundary Conditions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Steady state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Vertical symmetry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Ambient air, no forced convection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Midplane velocity</a:t>
            </a:r>
            <a:br>
              <a:rPr lang="en-US" sz="1800" dirty="0"/>
            </a:br>
            <a:r>
              <a:rPr lang="en-US" sz="1800" dirty="0"/>
              <a:t>plot and streamline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Natural convection</a:t>
            </a:r>
            <a:br>
              <a:rPr lang="en-US" sz="1800" dirty="0"/>
            </a:br>
            <a:r>
              <a:rPr lang="en-US" sz="1800" dirty="0"/>
              <a:t>due to thermal</a:t>
            </a:r>
            <a:br>
              <a:rPr lang="en-US" sz="1800" dirty="0"/>
            </a:br>
            <a:r>
              <a:rPr lang="en-US" sz="1800" dirty="0"/>
              <a:t>gradient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Maximum velocity: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.12 m/s</a:t>
            </a:r>
          </a:p>
        </p:txBody>
      </p:sp>
    </p:spTree>
    <p:extLst>
      <p:ext uri="{BB962C8B-B14F-4D97-AF65-F5344CB8AC3E}">
        <p14:creationId xmlns:p14="http://schemas.microsoft.com/office/powerpoint/2010/main" val="51865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D351-61FA-4237-94F6-6DA2A055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0500"/>
            <a:ext cx="10503694" cy="761999"/>
          </a:xfrm>
        </p:spPr>
        <p:txBody>
          <a:bodyPr>
            <a:normAutofit/>
          </a:bodyPr>
          <a:lstStyle/>
          <a:p>
            <a:r>
              <a:rPr lang="en-US" sz="2800" dirty="0"/>
              <a:t>CFD Analysis, steady state temperature at midplane, inlet air temp 25°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9816F-B3C3-45F1-9130-DCF879C29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595"/>
          <a:stretch/>
        </p:blipFill>
        <p:spPr>
          <a:xfrm>
            <a:off x="4863364" y="1391990"/>
            <a:ext cx="3247250" cy="4613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1ACD9-886A-4B77-AC42-DB4AF18D414B}"/>
              </a:ext>
            </a:extLst>
          </p:cNvPr>
          <p:cNvSpPr txBox="1"/>
          <p:nvPr/>
        </p:nvSpPr>
        <p:spPr>
          <a:xfrm>
            <a:off x="188246" y="1131570"/>
            <a:ext cx="4019920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Boundary Conditions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Steady state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Vertical symmetry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200°C at beam pipe surface</a:t>
            </a:r>
            <a:endParaRPr lang="en-US" dirty="0"/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Midplane temperature plot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Thermal gradients indicate air temperature</a:t>
            </a:r>
            <a:br>
              <a:rPr lang="en-US" sz="1800" dirty="0"/>
            </a:br>
            <a:r>
              <a:rPr lang="en-US" sz="1800" dirty="0"/>
              <a:t>does not heat appreciably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Maximum air temperature: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68.57 °C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Maximum air temperature near carbon fiber tube: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43.71°C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air mass is</a:t>
            </a:r>
            <a:br>
              <a:rPr lang="en-US" sz="1800" dirty="0"/>
            </a:br>
            <a:r>
              <a:rPr lang="en-US" sz="1800" dirty="0"/>
              <a:t>warmer on the top</a:t>
            </a:r>
            <a:br>
              <a:rPr lang="en-US" sz="1800" dirty="0"/>
            </a:br>
            <a:r>
              <a:rPr lang="en-US" sz="1800" dirty="0"/>
              <a:t>due to gravity-buoyancy</a:t>
            </a:r>
            <a:br>
              <a:rPr lang="en-US" sz="1800" dirty="0"/>
            </a:br>
            <a:r>
              <a:rPr lang="en-US" sz="1800" dirty="0"/>
              <a:t>force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168AF-69E2-4156-B153-940CA6C15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0" y="1391990"/>
            <a:ext cx="3247250" cy="46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06212"/>
      </p:ext>
    </p:extLst>
  </p:cSld>
  <p:clrMapOvr>
    <a:masterClrMapping/>
  </p:clrMapOvr>
</p:sld>
</file>

<file path=ppt/theme/theme1.xml><?xml version="1.0" encoding="utf-8"?>
<a:theme xmlns:a="http://schemas.openxmlformats.org/drawingml/2006/main" name="sPHENIX_blu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FFFFFF"/>
      </a:accent2>
      <a:accent3>
        <a:srgbClr val="00B0F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0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PHENIX_blue" id="{AC8A391A-9F46-42D7-90BE-EF3C1F2E3883}" vid="{BFC4788F-53E2-4405-8D01-554D38589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6678EF5D549E42A7613A9950115BFA" ma:contentTypeVersion="5" ma:contentTypeDescription="Create a new document." ma:contentTypeScope="" ma:versionID="ee1871d64768c7bb53cfebb041431f5e">
  <xsd:schema xmlns:xsd="http://www.w3.org/2001/XMLSchema" xmlns:xs="http://www.w3.org/2001/XMLSchema" xmlns:p="http://schemas.microsoft.com/office/2006/metadata/properties" xmlns:ns3="b48e1b9e-51ea-481e-8a33-65f91b493dd8" xmlns:ns4="e2c7d10d-a816-4220-b3c6-b1d53d414e4e" targetNamespace="http://schemas.microsoft.com/office/2006/metadata/properties" ma:root="true" ma:fieldsID="2abf97a69a841a1a0122e3a603772fdc" ns3:_="" ns4:_="">
    <xsd:import namespace="b48e1b9e-51ea-481e-8a33-65f91b493dd8"/>
    <xsd:import namespace="e2c7d10d-a816-4220-b3c6-b1d53d414e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e1b9e-51ea-481e-8a33-65f91b493d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7d10d-a816-4220-b3c6-b1d53d414e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960EFE-847C-4135-ADEC-328CA800B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5249C-BB14-4BD4-88B3-1ED2A533F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8e1b9e-51ea-481e-8a33-65f91b493dd8"/>
    <ds:schemaRef ds:uri="e2c7d10d-a816-4220-b3c6-b1d53d414e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5995D-117D-4AB7-BAD2-731591042BB2}">
  <ds:schemaRefs>
    <ds:schemaRef ds:uri="http://schemas.openxmlformats.org/package/2006/metadata/core-properties"/>
    <ds:schemaRef ds:uri="http://www.w3.org/XML/1998/namespace"/>
    <ds:schemaRef ds:uri="e2c7d10d-a816-4220-b3c6-b1d53d414e4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48e1b9e-51ea-481e-8a33-65f91b493dd8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CR_sPHENIX_TPC_Transport_ESRC_Final</Template>
  <TotalTime>84565</TotalTime>
  <Words>1066</Words>
  <Application>Microsoft Office PowerPoint</Application>
  <PresentationFormat>Widescreen</PresentationFormat>
  <Paragraphs>130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sPHENIX_blue</vt:lpstr>
      <vt:lpstr>sPHENIX Beam Pipe Bake Jacket FDR</vt:lpstr>
      <vt:lpstr>Beam Pipe Heating Jacket Thermal/Mechanical Design Requirements</vt:lpstr>
      <vt:lpstr>Heating Jacket Layout – No Jacket</vt:lpstr>
      <vt:lpstr>Heating Jacket Layout – With Jacket</vt:lpstr>
      <vt:lpstr>Heating Jacket Layout</vt:lpstr>
      <vt:lpstr>ANSYS CFX CFD and Thermal Analysis  </vt:lpstr>
      <vt:lpstr>CFD Analysis with ANSYS CFX, components and mesh</vt:lpstr>
      <vt:lpstr>CFD Analysis, air velocity cross section/streamlines, midplane</vt:lpstr>
      <vt:lpstr>CFD Analysis, steady state temperature at midplane, inlet air temp 25° C</vt:lpstr>
      <vt:lpstr>CFD Analysis, carbon fiber temperature, with radiation, air temp 25° C</vt:lpstr>
      <vt:lpstr>Beam Pipe Jacket Specifications Document  </vt:lpstr>
      <vt:lpstr>Al-Be Beam Pipe Jacket Sections</vt:lpstr>
      <vt:lpstr>Al-Be Beam Pipe Jacket Sections</vt:lpstr>
      <vt:lpstr>Al-Be Beam Pipe Jacket Sections</vt:lpstr>
      <vt:lpstr>Al-Be Beam Pipe Jacket Sections</vt:lpstr>
      <vt:lpstr>Remaining Beam Pipe Jacket Sections</vt:lpstr>
      <vt:lpstr>Remaining Beam Pipe Jacket Sections</vt:lpstr>
      <vt:lpstr>Remaining Beam Pipe Jacket Sections</vt:lpstr>
      <vt:lpstr>Jacket Procurement  </vt:lpstr>
      <vt:lpstr>Beam Pipe Jacket Procurement</vt:lpstr>
      <vt:lpstr>BACKUP SLIDES  </vt:lpstr>
      <vt:lpstr>INSTALLATION SUPPORT STEPS SOUTH SIDE  </vt:lpstr>
      <vt:lpstr>Reach Distance to IP</vt:lpstr>
      <vt:lpstr>Reach Distance to IP</vt:lpstr>
      <vt:lpstr>Reach Distance to IP</vt:lpstr>
      <vt:lpstr>SOUTH SIDE STEP 1:  DURING BAKE, TEMPORARY VERTICAL SUPPORT</vt:lpstr>
      <vt:lpstr>SOUTH SIDE STEP 2: ADD BELLOW CLAMP, THEN REMOVE TEMP. SUPPORT AND FIRST PERMANENT STANCHION SUPPORT</vt:lpstr>
      <vt:lpstr>SOUTH SIDE STEP 3: INTT INSTALL FROM SOUTH</vt:lpstr>
      <vt:lpstr>SOUTH SIDE STEP 4: REINSTALL TEMP. AND PERMANENT SUPPORTS, REMOVE BELLOW CLAMP</vt:lpstr>
      <vt:lpstr>SOUTH SIDE STEP 5: X-WING INSTALL</vt:lpstr>
      <vt:lpstr>SOUTH SIDE STEP 6: INSTALL STRAP SUPPORT/REMOVE TEMP. SUPPORT</vt:lpstr>
      <vt:lpstr>SOUTH SIDE STEP 7: MVTX INSTALL</vt:lpstr>
      <vt:lpstr>INSTALLATION SUPPORT STEPS NORTH SIDE  </vt:lpstr>
      <vt:lpstr>NORTH SIDE STEP 1:  DURING BAKE, TEMPORARY SUPPORTS</vt:lpstr>
      <vt:lpstr>NORTH SIDE STEP 2:  INTT INSTALL FROM SOUTH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Pipe Bake Analysis</dc:title>
  <dc:creator>Runyan, Christopher</dc:creator>
  <cp:lastModifiedBy>Runyan, Christopher</cp:lastModifiedBy>
  <cp:revision>41</cp:revision>
  <dcterms:created xsi:type="dcterms:W3CDTF">2021-07-14T19:21:28Z</dcterms:created>
  <dcterms:modified xsi:type="dcterms:W3CDTF">2022-03-30T01:48:54Z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0x0101008E6678EF5D549E42A7613A9950115BFA</vt:lpwstr>
  </property>
</Properties>
</file>