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98" d="100"/>
          <a:sy n="98" d="100"/>
        </p:scale>
        <p:origin x="69" y="3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0D586-5CE7-4A6D-917B-1794E8217CA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C5DEF-1113-4B02-B000-DD68BE98C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4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D91EB-2CBB-49AD-B4E9-04B1C7A02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46766-7694-4CBA-8A17-B62D97C80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55D0-6B18-4972-8EAE-D239F440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7581-73C9-483A-9058-2C90C2AF7010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0C6BD-ECE3-4934-BD3B-5C2E3257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3AFAF-2E28-459F-B5A7-E26688C5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057E-936B-4B5C-B1D8-D83A7BF0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0B0303-6775-4844-BD22-690AC76BA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87228-CB69-4C8F-9A51-FE6758D52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36B4-AFAE-4991-A8F2-BFD4D6288C98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E4D75-244D-4181-BCA1-4CCB44831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0FA0F-3D21-42CA-A3B2-DF90234EA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9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869AB4-01A8-46A3-A3EF-E5500D798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0C15B-473F-4B28-A49E-C342202A4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16955-698B-4543-9D18-DA78B7ADE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230-5833-44A8-8861-54FC6D2D4C97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C67E3-87DF-42F9-BA9A-CF0CED36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96359-B514-47CA-ACDB-46DE38F9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3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71FFA-FB57-4D18-A825-52ECECCB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C3685-BBDB-4BE8-9E67-B3632AA77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9AB38-6F17-4E56-B42D-B4FC7107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A359-D46B-450B-A06F-31D79DE6B06D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B63E5-0D67-492D-846F-EC7FE11D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5F010-8889-4174-B0A6-36EDFE4C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9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0AA62-9C96-4798-A61F-3FB197EF4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FF10A-F600-41AA-AF27-C2A8D5737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800B0-AE6A-49FC-8614-00DDB844C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16CC-DAFC-4CD4-B03B-96725FEA1583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E455B-41C7-464A-A63B-E4B79F15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2CF9E-8DE9-4486-9034-EDFEF2CC4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7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B8A61-EE05-4122-8A39-EA0FC5436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34EA5-8FD3-48F5-AF20-B808CF418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DADEC-1932-4F37-A4E8-C784B0FDC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4519F-A1E4-461D-843A-A4DF5EEB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9534-4610-4261-A362-5A4C821E4345}" type="datetime1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DC913-E0BE-4DC3-A68B-3D5BA23E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230A5-F551-4C84-97CC-A905898E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2DFD7-920E-4482-B68A-D5DFC93C8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565F1-6F29-4D9F-9151-B911A32E5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AD787-61E4-4119-86CD-F9B5B8F49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4F0F36-D058-490B-8EAF-DFCE7492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35C49-4551-4CF9-AF2B-DF8C2C5C0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EB851-8E3B-419C-BB4E-DCEA3E3D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842F-0CA3-451C-86E6-1A0682987397}" type="datetime1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5A759F-1C4D-4592-BA95-65DF9CD7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7C48F-40FE-4D6E-A9B4-D63F4B5A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5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2824-5043-4708-BB01-8C9C50AC5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36D13-5A2C-40CC-B385-11890783C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BE4B-D7DF-4731-A75A-7EC76F879DB2}" type="datetime1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650B5-5E4B-41BC-B652-3F9AED69F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66C6E-72DA-4922-A6AF-5B228B1D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1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83782B-5B21-45BA-89F5-0199C5528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D159-8B5B-4F28-A923-B1D8E0CFDE98}" type="datetime1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71CC0A-6AA6-4D87-AC7A-28DCCB8E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1410D-E8E4-408F-B7A4-6BDA90DD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0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69D01-2897-4E2D-B026-66B85FFD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5443-D0C9-41AC-8F05-A3FF820AC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62B00-D7A2-4CE9-8801-02B63D549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6E0AF-B6A3-4F58-8405-6E1393047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C2ED-592D-4AD6-88C3-83DAB56A0638}" type="datetime1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D3D20-B2EE-47B0-8EA0-C65A5139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433AE-14FA-408A-938E-ED2875EF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1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3A484-4AFC-416B-9BAF-F2EC1BD1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FAF23B-9A91-4ACD-BFCC-99BF26FB3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BB734-9485-4549-8EF6-31916B094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6EA8B-B0E4-4901-80F5-FEE6CD86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06C41-E2A3-43AA-B128-E91CD206300B}" type="datetime1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01B16-7AED-4425-886D-B440A687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9435D-3EF0-4CBE-B787-77D744DB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7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030F26-0EBB-4E85-8DDC-2CABF9FD7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900F5-7363-4253-A543-71A159171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23FB1-BF9C-4B8D-8435-B34C90A5B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2B061-EE32-447D-80FD-52BEB63AB816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1E23E-DFD0-46AD-A87A-7B43455A5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3EEA8-B3FC-417A-A2DF-1B87EBADA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E711-A183-4ED6-B093-A90BD6B28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7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A59F5-C1B2-4783-844D-3F661E0B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ECCE Teams 1/31/2022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81362-BB15-43AE-A23B-C4A8C6122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562"/>
            <a:ext cx="10515600" cy="4625401"/>
          </a:xfrm>
        </p:spPr>
        <p:txBody>
          <a:bodyPr>
            <a:normAutofit/>
          </a:bodyPr>
          <a:lstStyle/>
          <a:p>
            <a:r>
              <a:rPr lang="en-US" dirty="0"/>
              <a:t>Three topics for discussion today: </a:t>
            </a:r>
          </a:p>
          <a:p>
            <a:pPr lvl="1"/>
            <a:r>
              <a:rPr lang="en-US" dirty="0"/>
              <a:t>Talks Committee</a:t>
            </a:r>
          </a:p>
          <a:p>
            <a:pPr lvl="2"/>
            <a:r>
              <a:rPr lang="en-US" dirty="0"/>
              <a:t>Draft charge</a:t>
            </a:r>
          </a:p>
          <a:p>
            <a:pPr lvl="1"/>
            <a:r>
              <a:rPr lang="en-US" dirty="0"/>
              <a:t>DIS Abstracts</a:t>
            </a:r>
          </a:p>
          <a:p>
            <a:pPr lvl="2"/>
            <a:r>
              <a:rPr lang="en-US" dirty="0"/>
              <a:t>List of proposed abstracts from conveners</a:t>
            </a:r>
          </a:p>
          <a:p>
            <a:pPr lvl="1"/>
            <a:r>
              <a:rPr lang="en-US" dirty="0"/>
              <a:t>Publications</a:t>
            </a:r>
          </a:p>
          <a:p>
            <a:pPr lvl="2"/>
            <a:r>
              <a:rPr lang="en-US" dirty="0"/>
              <a:t>Short update on NIM (Or), Physics Team meeting tomorrow</a:t>
            </a:r>
          </a:p>
          <a:p>
            <a:pPr lvl="1"/>
            <a:r>
              <a:rPr lang="en-US" dirty="0"/>
              <a:t>Bylaws Committee</a:t>
            </a:r>
          </a:p>
          <a:p>
            <a:pPr lvl="2"/>
            <a:r>
              <a:rPr lang="en-US" dirty="0"/>
              <a:t>Proposal </a:t>
            </a:r>
            <a:r>
              <a:rPr lang="en-US"/>
              <a:t>from SC</a:t>
            </a:r>
            <a:endParaRPr lang="en-US" dirty="0"/>
          </a:p>
          <a:p>
            <a:r>
              <a:rPr lang="en-US" dirty="0"/>
              <a:t>Time is short and we need to get through all these items, so we’ll need to be disciplined.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8219E-CB28-4768-B3EB-2ED02904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A359-D46B-450B-A06F-31D79DE6B06D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F8ADA-E715-4557-8127-A8D4D539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ECCE Teams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21E84-236B-4D1C-9544-E6FEC08BA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E711-A183-4ED6-B093-A90BD6B28B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7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ECCE Teams 1/31/2022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ECCE Teams 11/1/2021</dc:title>
  <dc:creator>Lajoie, John G [PHYSA]</dc:creator>
  <cp:lastModifiedBy>Lajoie, John G [PHYSA]</cp:lastModifiedBy>
  <cp:revision>31</cp:revision>
  <dcterms:created xsi:type="dcterms:W3CDTF">2021-11-01T15:11:18Z</dcterms:created>
  <dcterms:modified xsi:type="dcterms:W3CDTF">2022-01-31T16:37:07Z</dcterms:modified>
</cp:coreProperties>
</file>