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notesSlides/notesSlide7.xml" ContentType="application/vnd.openxmlformats-officedocument.presentationml.notesSlide+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6"/>
  </p:notesMasterIdLst>
  <p:sldIdLst>
    <p:sldId id="256" r:id="rId5"/>
    <p:sldId id="272" r:id="rId6"/>
    <p:sldId id="262" r:id="rId7"/>
    <p:sldId id="260" r:id="rId8"/>
    <p:sldId id="257" r:id="rId9"/>
    <p:sldId id="261" r:id="rId10"/>
    <p:sldId id="259" r:id="rId11"/>
    <p:sldId id="263" r:id="rId12"/>
    <p:sldId id="264" r:id="rId13"/>
    <p:sldId id="268" r:id="rId14"/>
    <p:sldId id="269" r:id="rId15"/>
    <p:sldId id="266" r:id="rId16"/>
    <p:sldId id="270" r:id="rId17"/>
    <p:sldId id="274" r:id="rId18"/>
    <p:sldId id="275" r:id="rId19"/>
    <p:sldId id="276" r:id="rId20"/>
    <p:sldId id="278" r:id="rId21"/>
    <p:sldId id="277" r:id="rId22"/>
    <p:sldId id="279" r:id="rId23"/>
    <p:sldId id="271" r:id="rId24"/>
    <p:sldId id="25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2C0F23-BEDF-4C7F-86A2-3ABFDB2754DE}">
          <p14:sldIdLst>
            <p14:sldId id="256"/>
            <p14:sldId id="272"/>
            <p14:sldId id="262"/>
            <p14:sldId id="260"/>
            <p14:sldId id="257"/>
            <p14:sldId id="261"/>
            <p14:sldId id="259"/>
            <p14:sldId id="263"/>
            <p14:sldId id="264"/>
            <p14:sldId id="268"/>
            <p14:sldId id="269"/>
            <p14:sldId id="266"/>
            <p14:sldId id="270"/>
            <p14:sldId id="274"/>
            <p14:sldId id="275"/>
            <p14:sldId id="276"/>
            <p14:sldId id="278"/>
            <p14:sldId id="277"/>
            <p14:sldId id="279"/>
            <p14:sldId id="271"/>
            <p14:sldId id="25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151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633937-E55D-48CA-A83F-99B537D12EDF}" v="66" dt="2022-09-09T16:45:47.1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33" autoAdjust="0"/>
    <p:restoredTop sz="94694"/>
  </p:normalViewPr>
  <p:slideViewPr>
    <p:cSldViewPr snapToGrid="0">
      <p:cViewPr varScale="1">
        <p:scale>
          <a:sx n="121" d="100"/>
          <a:sy n="121" d="100"/>
        </p:scale>
        <p:origin x="928" y="17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5:57.123"/>
    </inkml:context>
    <inkml:brush xml:id="br0">
      <inkml:brushProperty name="width" value="0.04286" units="cm"/>
      <inkml:brushProperty name="height" value="0.04286" units="cm"/>
      <inkml:brushProperty name="color" value="#AB008B"/>
    </inkml:brush>
  </inkml:definitions>
  <inkml:trace contextRef="#ctx0" brushRef="#br0">1 1 7977,'0'4'1509,"0"-1"-1244,2 0 0,-2-2 1,2 2-15,0 1 1,-1 0 0,2 0-44,-1 1 0,1-1 1,-1 1-1,0-1-124,1 0 0,1 2 0,0 1 0,0-1-91,1 1 0,0 0 0,0-1 0,0 1 81,0-1 0,0 2 0,2-1 0,-1 0-66,0-1 1,1 0-1,-1 1 1,0 0 9,0 0 0,-1 1 0,1 0 0,-1 0 39,-1-1 0,2 2 0,0-1-166,0 0 149,-1 0 1,-1-1 0,0 2 0,1 0-11,-1 0 1,1-2 0,-1 0-1,1 0-73,-1 0 1,1-2-1,-1 1 1,0-1 11,1-1 1,-1-1 0,1 0-1,-1 1 50,1 0 1,-1 0 0,-1 0-1,0 1-45,0-1 1,1 2 0,-1 0-1,0 0 73,1 1 0,-2-3 1,1 3-199,1-1 157,-2-1 1,1 3-1,0-2-323,1-1 217,1 2 0,-1-2 0,0 1 212,-1-1-116,1 0 0,-3-3 0,2 1 0,-1 0-5,0 0 0,0-1-467,1 0-859,-2-2-943,1 2 2278,-2-2 0,0-4 0,0-1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8:49.966"/>
    </inkml:context>
    <inkml:brush xml:id="br0">
      <inkml:brushProperty name="width" value="0.08571" units="cm"/>
      <inkml:brushProperty name="height" value="0.08571" units="cm"/>
      <inkml:brushProperty name="color" value="#66CC00"/>
    </inkml:brush>
  </inkml:definitions>
  <inkml:trace contextRef="#ctx0" brushRef="#br0">224 0 9963,'-4'0'900,"-1"0"-795,0 0 0,0 0 0,0 0 14,0 0 51,-1 0 0,-2 0-86,1 0-97,0 0 1,-1 0 0,1 0-1,1 1-19,1 1 1,-2-1 0,2 2 22,-1-3 1,2 0-8,-1 0 0,1 1 106,-1 2 267,1-2-180,4 5 1,0-3-16,0 5 0,0-3 5,0 0-79,0-4 0,0 6-4,0-2-11,4-2 0,-3 3 78,1-1-108,-1 2 1,-1 0-1,0 0 1,0 0 124,0 0 0,0 2 0,0 0-13,0 0 1,0 1 0,0-3-1,0 0-49,0 0 1,0 3 0,0 0 0,0 0-35,0 0 0,0 0 0,0 4 0,0-3 13,0 2 1,-1 1 0,-1 3 119,0 0-160,-1 0 0,3-3 0,0 0 0,0 1 27,-3-1 0,2 1 0,-1-1 0,1 0 16,1-2 1,0 1 0,-1-2 0,-1-1-5,0 0 0,0 1 0,2-2 1,0 2-28,0-1 0,0 2 0,0 1 1,0-1-38,-3 1 0,2 3 0,-1 2 0,1-1-29,1 1 1,0-1 0,0 0 0,-1-1 45,-1 1 0,1-2 0,-2-1 0,2-1 56,-2-2 1,2 1-1,-1 1 1,0-1-35,0 1 1,1-2 0,-2 1-61,-1 1 13,4 4 1,-3 1 0,3 2 0,-1-1 3,-1-2 0,1 3 0,-1-3-171,1 1 155,1-1 1,0 1 0,0-4 0,0 1-11,0-1 1,0 0 0,0 0 0,-1-1 45,-2-1 0,3-3 1,-3 4-1,2 0 15,1 0 0,0 2 0,0 0 0,-1 1 4,-1 1 1,1 2 0,-1-2-1,1-1-34,1-1 1,-1 1 0,-1 0-36,0 1 23,-1 0 1,3-4 0,0 0 0,0-2-4,0 0 0,0 1 0,0-2 1,0-2 59,0 1 1,0-1 0,0 1-95,0 0 30,0 1 0,0-2 0,0 0 0,0 2-13,0-1 1,0 2-1,0-1 1,0 1 28,0-1 0,0 0 0,0-1 0,0 2-23,0 1 0,0-4 0,0 2 1,0-2 1,0-1 0,0-2 0,0-1 9,0 2 0,0 1 0,0 0 116,0 0 0,0-2 68,0 0-167,0 0 0,0 2 0,0 1 36,0-2 1,-2 2-133,0-1 88,0 0 0,2-2 1,0-1-31,0 2 1,0-2 0,0 1 29,0 1 0,0-2 1,0 1 28,0 0 1,0-1 0,0 1-11,0 1 0,0 0 0,0 2-87,0-2 0,0-1 1,0 0 48,0 1 0,0 1-32,0 0 27,0 0 1,0-2 0,0 0-5,0 0 1,0 2 5,0 0 7,0 0 1,0-2 0,0 0 1,0 1 1,0-2 0,0 1 13,0 0 1,0-1-1,0 1 44,0 1 0,0-2 0,0 1-72,0 0 0,0 1 0,0 2-6,0-1 1,0-2-121,0 0 138,0 0 0,0-1-21,0 1-9,0-3 86,0 4-63,0-2 1,0 1-6,0 0-4,0-3 1,0 1-58,0 0 1,-1 0 0,-1 3-147,0-1 136,-1-4 0,3 5-37,-3-4 1,2 2-39,-1-2 22,1-1 334,1 2-55,3-3 0,-1 0-70,3 0 1,-3 0-1,3 0-80,0 0 0,-1 0 0,1 0-92,1 0 1,-2 0-1,1 0 53,1 0 0,0 0 1,1 0-180,1 0 1,-4 0-1656,1 0 1170,0 0 1,-1 0-2399,1 0 1623,0 0 1485,0 0 0,1 0 0,-2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12.749"/>
    </inkml:context>
    <inkml:brush xml:id="br0">
      <inkml:brushProperty name="width" value="0.04286" units="cm"/>
      <inkml:brushProperty name="height" value="0.04286" units="cm"/>
      <inkml:brushProperty name="color" value="#FFC114"/>
    </inkml:brush>
  </inkml:definitions>
  <inkml:trace contextRef="#ctx0" brushRef="#br0">1 28 7710,'4'-4'226,"-1"0"122,-3 2 1,0-1-39,3-2 0,-2 2-39,4 0-105,-1 3 1,1-3 0,-1 3 113,2 0 1,-2 0-1,-1 0-73,0 3 0,2 0 0,-3 4 0,0 1-13,-1 1 1,-1-1 0,0 3 0,0 0-122,0-1 1,0-1 0,0 2-1,0-1-204,0-2 1,0 2 0,0-1-445,0 0 0,0-2-662,0 0 646,0-3 1,0-1 23,3-3 1,-2-3 0,3-2-427,-1-1 993,-1-1 0,1-3 0,1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12.906"/>
    </inkml:context>
    <inkml:brush xml:id="br0">
      <inkml:brushProperty name="width" value="0.04286" units="cm"/>
      <inkml:brushProperty name="height" value="0.04286" units="cm"/>
      <inkml:brushProperty name="color" value="#FFC114"/>
    </inkml:brush>
  </inkml:definitions>
  <inkml:trace contextRef="#ctx0" brushRef="#br0">14 21 7710,'-1'-4'404,"0"-1"206,-2 0 1,0 2-354,1 0-238,1 3 0,-1 0-1000,4 0 668,-1 0 0,3 0 313,-2 0 0,2 3 0,3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13.242"/>
    </inkml:context>
    <inkml:brush xml:id="br0">
      <inkml:brushProperty name="width" value="0.04286" units="cm"/>
      <inkml:brushProperty name="height" value="0.04286" units="cm"/>
      <inkml:brushProperty name="color" value="#FFC114"/>
    </inkml:brush>
  </inkml:definitions>
  <inkml:trace contextRef="#ctx0" brushRef="#br0">76 35 7591,'3'-4'-753,"0"3"1897,-3-4-466,0 4 0,0-5-340,0 1 0,0 2 1,-2 0-1,-1 1-56,-1 0 0,2-1 1,-3 3-84,0 0 0,-1 3 1,-1 2-1,0 0-44,0 0 1,3 3 0,-1-1 0,0 1-62,-1-1 1,1 1 0,2 0 0,0 1 9,1 0 1,1 1 0,1-1-1,0 0 18,0 1 0,1-3 0,1 2 30,0-1-162,3-1 0,-1-1 0,3-1 0,0-1-411,-1-1 0,1 0 0,0-1 0,0 0-308,0-1 1,0-1 0,0-2 0,-1-2-537,1-2 0,0-1 1265,0 0 0,0 0 0,0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13.989"/>
    </inkml:context>
    <inkml:brush xml:id="br0">
      <inkml:brushProperty name="width" value="0.04286" units="cm"/>
      <inkml:brushProperty name="height" value="0.04286" units="cm"/>
      <inkml:brushProperty name="color" value="#FFC114"/>
    </inkml:brush>
  </inkml:definitions>
  <inkml:trace contextRef="#ctx0" brushRef="#br0">103 41 7710,'0'-6'132,"-1"1"1,0 0 244,-2 0 0,-2 0 0,1 0-120,1 0 1,-1 3 0,1 0-133,-1 1 1,-2 1-1,-1 0 1,1 1-5,1 1 1,-1 2 0,2 3 0,-2 1-63,-1 1 0,2-2 0,1 3 1,1-1 62,-1 1 1,1-1 0,0 0 316,0 0-347,0 3 0,3-2 1,0 2 145,0 0-201,0-1 0,3 2 0,0-1 0,0-1-130,3-1 1,0 0 0,1-2 0,0-2 19,-1 0 1,1-3 0,0-1 0,0-1-111,0-1 0,0 0 0,-1-1-221,1-1 0,-3-2 0,-2-3-34,-1 1 0,-1-1 0,0 0 0,0 0 91,0 0 0,0 0 0,0 0 39,0 1 176,0-1 0,-2 0 0,0 0-66,0 0 121,1 0 0,1 1 1,0-1 17,0 0 164,0 3 1,0-2 212,0 1 0,3 2-80,2 1 1,1 1-112,1 1 0,0 0 0,-1 1 73,-2 1 1,0 2 0,-2 3-1,0 0 43,-1 0 1,1 0 0,0-1 0,0 1-67,-1 0 1,0 0-1,-1 1 1,0 0-113,0 1 0,1 0 1,0-2-388,2 0 0,-1-3-714,-2 1 277,3-4 1,-2 5-723,4-4 1481,0-3 0,1-2 0,1-4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14.273"/>
    </inkml:context>
    <inkml:brush xml:id="br0">
      <inkml:brushProperty name="width" value="0.04286" units="cm"/>
      <inkml:brushProperty name="height" value="0.04286" units="cm"/>
      <inkml:brushProperty name="color" value="#FFC114"/>
    </inkml:brush>
  </inkml:definitions>
  <inkml:trace contextRef="#ctx0" brushRef="#br0">1 0 7464,'0'5'724,"0"0"1,0-1 0,0 3-1,0 0-371,0 0 0,0 0 1,0 2-1,0 3-60,3 1 1,-2-2 0,3 1 0,-1 0-122,-1 1 0,1-2 1,0 0-1,0-1-281,0-2 0,-1 0 0,-1-2-809,1 1 73,-1-3 235,2 2 0,-1-6-756,1 0 942,-1 0 0,-2-6 0,0 1 1,0-3-260,0-1 1,0-1 682,0 1 0,0-2 0,0-2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14.588"/>
    </inkml:context>
    <inkml:brush xml:id="br0">
      <inkml:brushProperty name="width" value="0.04286" units="cm"/>
      <inkml:brushProperty name="height" value="0.04286" units="cm"/>
      <inkml:brushProperty name="color" value="#FFC114"/>
    </inkml:brush>
  </inkml:definitions>
  <inkml:trace contextRef="#ctx0" brushRef="#br0">1 34 7650,'0'-7'1273,"0"1"-950,0-1 1,0 1-87,3 1-200,-3 2 1,6 3 0,-1 0 21,1 0 1,1 0 0,0 0 0,0 1 23,-1 1 1,2 0 0,0 2 0,2 1-29,-2-1 1,-1 2-1,-2-2 46,0 2 1,-2 1 0,2 0-40,-3 0 1,-1 0 0,-1 0-122,0-1 0,-3-1 0,-2-1 0,-1-1 0,0 1 0,-1-1-449,0-2 9,3 0 1,-2-1-540,1 0 0,-1 0-315,-1 0 1353,4 0 0,0-3 0,3-1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15.256"/>
    </inkml:context>
    <inkml:brush xml:id="br0">
      <inkml:brushProperty name="width" value="0.04286" units="cm"/>
      <inkml:brushProperty name="height" value="0.04286" units="cm"/>
      <inkml:brushProperty name="color" value="#FFC114"/>
    </inkml:brush>
  </inkml:definitions>
  <inkml:trace contextRef="#ctx0" brushRef="#br0">1 34 7430,'5'0'1219,"-1"0"1,-2 0-1007,0 3 1,-1 1 0,-1 2 0,2 1-12,0 0 1,1 0 0,-3 0 0,0 3 55,0 1 0,0 0 0,0 0-25,0 1-96,-4-2 1,4 1-1,-3-3 126,3 1-202,0 0 1,-1-4-505,-1 0 207,1-4 0,-2-1 0,3-5 0,1-1 25,1-4 1,-1 2-1,1-3 1,-1-1 51,2 2 0,-3-3 1,4 2-1,-2 0 40,0-1 1,1 3 0,-1-2 0,1-1 12,0 2 1,0 0 0,1 3 133,-1 0 1,2 1 201,-1 1 0,0 3 133,1 4-281,-4 2 0,2 3 1,-2 0 372,1 0-296,-1 0 0,5 0 0,-4 0 332,-1 2-340,3-1 0,-2 2 0,1-3 0,1-1-23,0 1 0,-2 0 1,1 0-1,-1 0-105,0 0 1,3-3 0,-2 0-31,1-1 1,0-1-1,2-2-49,-1-3 0,0-1 0,-2-2 0,1-1-236,1 0 0,-1 0 1,0 0-301,-1 0 445,-1 1 1,1-1 0,0 0 0,0 0-160,0 0 0,1 0 173,-2 1 46,4-1 1,-5 3 291,4 2 11,-4 1 1,3 2 0,-2 1 116,0 2 0,0 0 0,-1 1 0,1 0-3,0 1 1,0 3 0,-1 0 0,0 0-91,2-2 0,0 0 1,-2 0-1,2 0-340,-2 0 1,1 0 0,-1-1-1084,1 1 0,1 0-2029,0 0 3212,-3 0 0,7 0 0,-4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0:44.716"/>
    </inkml:context>
    <inkml:brush xml:id="br0">
      <inkml:brushProperty name="width" value="0.04286" units="cm"/>
      <inkml:brushProperty name="height" value="0.04286" units="cm"/>
      <inkml:brushProperty name="color" value="#FFC114"/>
    </inkml:brush>
  </inkml:definitions>
  <inkml:trace contextRef="#ctx0" brushRef="#br0">14 40 7586,'0'-4'369,"0"-1"1,0 4-1,-3-1 36,3 1-230,-3 1 0,3 1 0,0 1-75,0 2 1,-1 3 0,-1 2-1,0 0-60,0 2 0,2 0 0,0 1 1,0-1-23,0 2 0,0-1 1,0 1-1,0 0-69,0-2 0,0-3 0,0 1 0,0-1 10,0-1 111,0 0-57,0-3-7,0-1 0,0-4 1,0-1-19,0-3 1,0-2 0,0-2-1,0-2-13,0 1 1,0-3 0,0 1 0,0-1-2,0 0 0,2 0 0,0 1 0,0 0 10,-1 0 1,-1 2 0,0 1 0,0 1 10,0 2 1,0-4 69,0 1-16,0 0-25,3 5 0,-3 2 0,3 4 62,0 3 1,-1 1 0,2 1 112,-1 0-126,2 3 1,-3-3-1,2 2 83,2-1-143,-3 2 0,3 0 0,-2 1 0,2-1-5,-2 0 1,2-2-1,-1 1 1,1-2-18,1 0 0,-3-2 1,1-2-1,-1 1 10,0 0 0,2-2 50,-1 0 0,-2-2-87,-1-2 1,-1-2-1,-1-3 1,0 0 11,0 0 1,0 0-1,0 0-120,0-2 138,0 1 1,0-2-1,0 3-249,0 1 93,0-1 0,-1 0 1,0 0-1,-2 0-563,2 0 1,0 0-109,1 1 1,0-1 832,0 0 0,3 0 0,1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0:45.194"/>
    </inkml:context>
    <inkml:brush xml:id="br0">
      <inkml:brushProperty name="width" value="0.04286" units="cm"/>
      <inkml:brushProperty name="height" value="0.04286" units="cm"/>
      <inkml:brushProperty name="color" value="#FFC114"/>
    </inkml:brush>
  </inkml:definitions>
  <inkml:trace contextRef="#ctx0" brushRef="#br0">62 28 8145,'0'-7'1903,"0"0"-1423,0 3-157,0-2 1,-3 5-148,-2-1 1,-1 1 0,-1 2-127,1 1 1,-1 2 0,1 3 0,0 0-82,2 0 0,0 2 1,-1 1-1,3 0-63,1 0 0,1 1 0,0-1 0,0 0 89,0 0 0,1-1 0,1-2 0,3-1 79,1-2 0,-1 0 0,-1-2 308,2 0-266,0 0 0,-2-5 1,0-1-1,0-2 15,0 2 1,-3-5-1,2 2-375,0 0 162,-2-1 0,2 1 0,-2-2 1,0 0-447,2 1 1,-1 0 0,-2 1-276,0 0 0,0 1 1,0-1-900,0 0 1702,0 3 0,0-2 0,0 2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0:45.725"/>
    </inkml:context>
    <inkml:brush xml:id="br0">
      <inkml:brushProperty name="width" value="0.04286" units="cm"/>
      <inkml:brushProperty name="height" value="0.04286" units="cm"/>
      <inkml:brushProperty name="color" value="#FFC114"/>
    </inkml:brush>
  </inkml:definitions>
  <inkml:trace contextRef="#ctx0" brushRef="#br0">7 14 9580,'-4'3'167,"2"2"1,1 1 0,1 1 0,1 0 46,1-1 0,-1 1 0,1 0 124,-1 0-209,2 0 1,-2 0 0,2 0 0,-1-1 65,1 1 0,1 0 1,-1-1-449,1-1 170,-2 1 1,4-5-363,-2 1 349,2-1 0,1-2 0,-1-1 0,0-3-73,-2-1 1,0-2 0,1 0 0,0-1 65,0 0 0,-2 1 0,0 0 1,0-1 87,-1 0 1,0 2 98,-2 0-51,0 0 0,0 4 77,0 3-111,0 3 1,0 4 0,0 0 137,0-1-88,0 1 1,0 0 0,0 0 201,0 0-233,0 0 1,2 0-1,1-1 240,1-2-107,-2 2 1,4-3-1,-2 2 73,2-3 1,1 1-1,0-1 9,0 0 0,-1-4 0,-1-2 1,0-1-127,0 1 1,-1-1 0,0-2-1,-1-2-74,-2 0 0,1 0 0,-1 2 0,2 0-103,-2 0 1,0 1 0,-1-1-474,0 0 0,-1 0-1093,-1 0 1049,1 3 1,-4 1-1223,3 0 1024,-1 3 785,3-3 0,-3 6 0,0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8:51.475"/>
    </inkml:context>
    <inkml:brush xml:id="br0">
      <inkml:brushProperty name="width" value="0.08571" units="cm"/>
      <inkml:brushProperty name="height" value="0.08571" units="cm"/>
      <inkml:brushProperty name="color" value="#66CC00"/>
    </inkml:brush>
  </inkml:definitions>
  <inkml:trace contextRef="#ctx0" brushRef="#br0">941 9 9005,'0'-5'938,"-1"2"-548,-2 3 1,1 0-167,-4 0 1,0 0-1,-3 1 1,1 1-1,-1 0 0,0 2 0,0-1 0,0 2-59,1 0 0,-4 3 0,-1-2 0,1 2-27,-1 0 0,-2-1 1,3 1-1,-2 2-65,-2-1 1,0 2-1,-3 1-152,-1 3 85,1-3 1,-3 6 0,1-2-11,-2 4-17,1-3 0,-2-1 1,2-1 161,0 1-102,-2 2 0,2-1 1,1-2-1,3-1 50,0-1 1,0 2-1,-1 0 1,1 1 13,1-2 1,1 6-1,-1-3 1,-1 3-6,1 1 1,2-2 0,1 2 0,1 0-29,-1-1 0,2 4 0,-1-3 0,-1 1 45,0-1 1,3 0-1,0-4 1,0 1 134,-1-1 0,3 2 1,-3 1 187,2 0-293,5 4 0,-3-4 0,3 3 0,0 2 37,-1 0 1,1-1-1,-1-2 10,3 0-162,-2 2 0,3-5 1,-3 2-1,1 0-13,3-1 1,-3 1-1,1-4 1,1 1-21,1-1 0,-2 1 1,0-2-1,1 0-9,1-1 1,-2-2 0,0 2 0,1-3-280,1-2 1,0-2 0,-1 1-650,-1 0-1655,0-4-189,3-1 2188,0-12 1,4 1 0,1-8 595,0 0 0,7-6 0,-2-1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0:46.074"/>
    </inkml:context>
    <inkml:brush xml:id="br0">
      <inkml:brushProperty name="width" value="0.04286" units="cm"/>
      <inkml:brushProperty name="height" value="0.04286" units="cm"/>
      <inkml:brushProperty name="color" value="#FFC114"/>
    </inkml:brush>
  </inkml:definitions>
  <inkml:trace contextRef="#ctx0" brushRef="#br0">0 1 7858,'3'5'832,"-1"-1"1,-1 1-349,0 2 0,-1 0 0,0 2 0,1 3-75,1 4 1,-1-1-1,1 3 1,-1 0-55,-1 0 1,1 1-1,0-2 1,2-1-160,-2 1 0,1-1 0,-1-3 0,1-2 23,0-2 1,-1 1-670,-1-1 199,0-2-1013,0-4 940,0-3 0,0-1 0,2-1-1492,0-3 1365,1-1 0,-3-2 0,0 0 0,0-1-45,0 0 0,0 0 0,0-1 0,0-1-746,0-1 1242,0-1 0,3-4 0,0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0:46.398"/>
    </inkml:context>
    <inkml:brush xml:id="br0">
      <inkml:brushProperty name="width" value="0.04286" units="cm"/>
      <inkml:brushProperty name="height" value="0.04286" units="cm"/>
      <inkml:brushProperty name="color" value="#FFC114"/>
    </inkml:brush>
  </inkml:definitions>
  <inkml:trace contextRef="#ctx0" brushRef="#br0">15 28 7621,'-3'-4'469,"1"-1"0,-2 2 345,1-1 1,1 2-605,2-3 1,3 4 0,2-2-87,1 3 0,3 0 0,0 0 0,-1 0-37,0 0 1,-1 0 0,0 0 0,-1 0-69,1 0 1,0 0 0,0 3 0,0 1-23,0 2 1,-3 1 0,0 0 0,-1 0-8,-1 0 0,-2 0 0,0 0-63,0 2 53,0-1 1,-3 2-1,-1-3-106,-2-1 129,-1 1 0,0-2 0,0-1 0,0-1-40,0-2 0,1 2 0,-1 0 0,0-2-213,0 0 0,0-4-391,0-2 1,4-1 0,0-1-33,3 0 1,0 3 0,0-1 672,3 0 0,0-1 0,4-1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0:46.799"/>
    </inkml:context>
    <inkml:brush xml:id="br0">
      <inkml:brushProperty name="width" value="0.04286" units="cm"/>
      <inkml:brushProperty name="height" value="0.04286" units="cm"/>
      <inkml:brushProperty name="color" value="#FFC114"/>
    </inkml:brush>
  </inkml:definitions>
  <inkml:trace contextRef="#ctx0" brushRef="#br0">1 76 7621,'4'0'749,"1"0"-136,0 0 0,-1 1 0,1 0-300,0 2 0,1-1 0,1-2-85,0 0 1,0-3 0,0-2-75,-1-1 0,1 2 1,-1-1-103,-1 0-29,1-1 1,-5 1 0,3 1-262,-1-2 133,0 0 0,-3-1-71,0 1 1,-1 0 0,-1 1 140,-3 3 1,-1 1 0,-1 1-1,0 0 96,0 0 1,3 2 0,-1 1-1,1 1 100,0 1 0,-1 2 0,1 2 0,1 0 32,0-1 1,1 0 0,2 1 0,0 1-75,0 0 1,0-1 0,0 2 0,1 0-153,1-1 1,2-1 0,2 0-759,-1-2 608,4 0 0,-5-2 0,5-1-1004,-1-1 898,-1-1 0,0-2 0,0 0-1148,-1 0 1030,1-3 0,0-1 0,0-3 407,0 0 0,0-5 0,-1-3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0:47.066"/>
    </inkml:context>
    <inkml:brush xml:id="br0">
      <inkml:brushProperty name="width" value="0.04286" units="cm"/>
      <inkml:brushProperty name="height" value="0.04286" units="cm"/>
      <inkml:brushProperty name="color" value="#FFC114"/>
    </inkml:brush>
  </inkml:definitions>
  <inkml:trace contextRef="#ctx0" brushRef="#br0">7 1 7977,'-2'4'967,"0"1"1,-1-1 0,3 3-533,0 0 1,0 1 0,0 0 0,1 2 14,1 1 0,0-2 1,2 2-1,-1 1-205,-2-2 0,2 3 0,0-1 0,-1 0-276,1-1 1,-2 1-1,2-2 1,-1 0-302,0 0 1,1-1 0,-3-2-2422,0 0 412,3-3 1876,-3-1 0,3-6 0,-3-2-900,0-1 1365,0-4 0,-3-1 0,0-2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0:47.255"/>
    </inkml:context>
    <inkml:brush xml:id="br0">
      <inkml:brushProperty name="width" value="0.04286" units="cm"/>
      <inkml:brushProperty name="height" value="0.04286" units="cm"/>
      <inkml:brushProperty name="color" value="#FFC114"/>
    </inkml:brush>
  </inkml:definitions>
  <inkml:trace contextRef="#ctx0" brushRef="#br0">8 14 7570,'-4'0'3517,"1"0"-3391,3 0 0,3 0 0,1 0-37,3 0-213,-1 0 0,1 0 0,0-1 0,0 0-209,0-1 0,0-1 0,2 3 0,0 0-638,-1 0 971,3 0 0,-4-3 0,3-1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0:47.866"/>
    </inkml:context>
    <inkml:brush xml:id="br0">
      <inkml:brushProperty name="width" value="0.04286" units="cm"/>
      <inkml:brushProperty name="height" value="0.04286" units="cm"/>
      <inkml:brushProperty name="color" value="#FFC114"/>
    </inkml:brush>
  </inkml:definitions>
  <inkml:trace contextRef="#ctx0" brushRef="#br0">8 1 7347,'-4'1'444,"2"1"0,1-1 1,1 4-1,0 0-206,0 1 0,0 2 1,0 1-1,0 2 7,0 2 1,1 3 0,0 1-86,1 1-96,1-3 0,-3 4 0,2-3-224,0-1 97,1-1 0,-3-1 0,0-1 1,0-1-1268,0-1-261,3-1 1223,-3-5 1,3-4 0,-3-5 0,0-3 367,0-1 0,0-3 0,0 1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0:48.206"/>
    </inkml:context>
    <inkml:brush xml:id="br0">
      <inkml:brushProperty name="width" value="0.04286" units="cm"/>
      <inkml:brushProperty name="height" value="0.04286" units="cm"/>
      <inkml:brushProperty name="color" value="#FFC114"/>
    </inkml:brush>
  </inkml:definitions>
  <inkml:trace contextRef="#ctx0" brushRef="#br0">1 28 7576,'0'-4'584,"0"-1"0,1 1-421,1 0 0,2 0 0,3 2 0,0 0-13,-1 1 0,1 0 0,1 2 0,0 0-12,1 1 0,3 2 1,-3-2-1,-1 2-12,0 2 1,-1 1-1,-1 0 1,1 1-37,-3 1 0,1-2 0,-2 3-57,-2 0-26,0-2 1,-1 3-1,-1-3-30,-1 1 7,-2 0 1,-3-2-1,0 0-109,1 0 58,-1-1 0,-1 1 1,0-2-1,-1-1-64,0-1 0,2-1 0,0-2 0,0 0-366,0 0 0,1-3 1,1-2 34,0-1 0,4-1 1,-2 1-1,3-1-630,0 0 1092,0 0 0,3-3 0,1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0:48.757"/>
    </inkml:context>
    <inkml:brush xml:id="br0">
      <inkml:brushProperty name="width" value="0.04286" units="cm"/>
      <inkml:brushProperty name="height" value="0.04286" units="cm"/>
      <inkml:brushProperty name="color" value="#FFC114"/>
    </inkml:brush>
  </inkml:definitions>
  <inkml:trace contextRef="#ctx0" brushRef="#br0">1 35 7621,'2'-5'396,"1"1"1,1 1 0,-1 0 0,0-1-192,0 0 0,3 2 0,-2 0-60,2 1-20,1-2 0,0 3 0,0-3 137,3 3-149,-3 0 0,4 0 0,-3 0 207,1 3-224,0-3 0,-2 6 1,0-1-1,-1 1 39,-1 1 0,0 2 0,-2 1 0,0 0-43,0 0 1,0 2 0,-3-1 0,0 0-57,0 0 1,0 1 0,0 1 0,0 0-81,0-1 0,0-2 0,-1-3-505,-2 2 336,3-1 0,-4-1-338,2-5 396,1-4 1,-2-2 0,3-3-422,0 0 414,-3-3 0,2 3 1,-2-3-381,0 0 436,2 2 1,-4-4-1,2 3 1,0 1-23,0 0 1,-2 1-1,2 0 1,-1-1 83,-1 1 1,-1 0 0,-1 4 185,0 2 0,0 0 0,1 1 0,-1 0 118,0 0 0,2 3 0,1 2 0,-1 2 6,1 2 0,1-2 0,3 2 1,0 0-50,0 0 0,0-1 1,0 1-121,0-2-28,0 3 0,3-3 0,1 1 0,1-3-82,-1 0 0,1-2 0,2 0-494,0 0 277,-1-2 0,1 2 0,0-3-1128,0 0 1096,0-3 1,0 2 0,-1-4 0,1 0-947,0-1 1208,0-1 0,3-3 0,1-1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0:49.084"/>
    </inkml:context>
    <inkml:brush xml:id="br0">
      <inkml:brushProperty name="width" value="0.04286" units="cm"/>
      <inkml:brushProperty name="height" value="0.04286" units="cm"/>
      <inkml:brushProperty name="color" value="#FFC114"/>
    </inkml:brush>
  </inkml:definitions>
  <inkml:trace contextRef="#ctx0" brushRef="#br0">1 21 7772,'0'7'532,"0"-1"0,1 1 1,0 0-1,2 0-277,-2 0 1,0 0 0,0 2-1,0 0-54,1-1 0,1 2 1,-3-1-1,0 0-39,0-2 0,0 0 0,0 0 272,0 0-589,0-3 120,0-1 0,0-4-300,0-1 263,0-2 1,0-3-1,0-1 1,0 0-75,0-1 1,0-3 0,0 3 0,0 1-16,0 0 1,0-1 0,0 0 0,0 1-278,0 0 1,0 1 0,2 0-111,0 1 0,4 0 1,-3 0-1,2 2 548,-1 1 0,4-2 0,3 1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0:49.606"/>
    </inkml:context>
    <inkml:brush xml:id="br0">
      <inkml:brushProperty name="width" value="0.04286" units="cm"/>
      <inkml:brushProperty name="height" value="0.04286" units="cm"/>
      <inkml:brushProperty name="color" value="#FFC114"/>
    </inkml:brush>
  </inkml:definitions>
  <inkml:trace contextRef="#ctx0" brushRef="#br0">27 15 7287,'5'-4'529,"-1"1"-37,-1 0 0,2 2 0,0-1-214,1 1 0,-2 1 0,1 0 0,0 0 19,1 0 1,0 1-1,0 1 237,-2 3-351,1-2 0,-1 3 0,0 1 460,-1 1-517,3 1 0,-5 0 0,3 1 140,-1 1-187,-1 0 0,-2 3 1,0-1-1,0-1-34,0-1 1,0-2-1,0 2 1,0-1-269,0-2 1,0 0-817,0-1 750,0-3 1,0-4 0,-1-5-1,0-2 5,-1-2 0,-1 1 0,1-1 0,-1 1 7,-1-1 0,2 0 0,-3-1-248,0 0 399,-1 1 0,1 2 1,1 0-92,-1 0 156,-2 0 1,1 3-1,-1 0 159,0 1 8,3 1 1,-2 2 0,1 0 0,-1 0 104,0 3 0,1 1 0,1 3 1,1 1 45,2 2 0,-2 0 0,0-2 0,2 1 15,0-1 0,1 2 1,1-1-1,0 0-120,2-2 0,2-1 0,-1 0-290,3-2 1,-1 0-1,1 1 1,0-3-97,0-1 1,0-1 0,0-1-1134,-1-1 1014,-2 1 1,2-5 0,-1 1-1274,1-1 947,1-1 679,0-3 0,0 0 0,-1-4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8:52.686"/>
    </inkml:context>
    <inkml:brush xml:id="br0">
      <inkml:brushProperty name="width" value="0.08571" units="cm"/>
      <inkml:brushProperty name="height" value="0.08571" units="cm"/>
      <inkml:brushProperty name="color" value="#66CC00"/>
    </inkml:brush>
  </inkml:definitions>
  <inkml:trace contextRef="#ctx0" brushRef="#br0">1 9 8601,'0'-5'1148,"0"2"198,0 3-1105,4 0 1,-2 0 0,4 1-91,0 1 1,2-1 0,1 3-70,0 0 0,0-3 1,-1 3-1,1-1-17,0 0 1,0 1-1,0-2-55,-1 1 0,1 0 0,-1-2 0,-1 1 40,-1 1 1,0-1 8,2-2 1,0 1-69,-2 2 98,2-2-162,-7 3 136,7-4-51,-7 0 1,3 0-21,-1 0 8,-2 0 59,3 0 107,-4 4-16,0-3-103,0 3-1,-4-4 9,3 4 0,-3-2 41,1 4 0,2-3 0,-3 3 45,0 0 0,3-1 1,-3 0-60,0-1 1,3 3 0,-3-1-33,0 2 1,3-3-113,-2 1 9,-2 0 1,4 0-652,-1 0 397,-3 0 0,4 0-1715,-2-1 724,2 1 1298,1-1 0,-4 3 0,-1-3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0:50.266"/>
    </inkml:context>
    <inkml:brush xml:id="br0">
      <inkml:brushProperty name="width" value="0.04286" units="cm"/>
      <inkml:brushProperty name="height" value="0.04286" units="cm"/>
      <inkml:brushProperty name="color" value="#FFC114"/>
    </inkml:brush>
  </inkml:definitions>
  <inkml:trace contextRef="#ctx0" brushRef="#br0">0 27 7621,'0'5'782,"0"0"-415,0-1 1,0 1 0,0-1 560,0 2-705,0 0 1,0 1 0,0 0 393,0 2-432,0-1 1,1 4 0,0-2 0,2 0-9,-2 0 0,0-1 0,-1-2 0,0-1-97,0 1 1,1-1-254,1-1 1,-1-3 0,2-4-171,0-3 0,-2-1 0,2-4 0,-1 0-32,0-1 0,3-2 0,-2 2 1,0-2-38,0-1 1,2 1-1,-1 1-78,0 1 359,2 2 0,-2-1 0,3 4 68,-1-1 43,1 3 1,-2-1 0,-1 2 472,2 2-343,-3 0 0,2 4 1,-3 2-1,1 1 87,0 1 0,-3 3 0,3 0 0,-2 2 104,1-1 0,-1 0 1,2 1-1,-3-2-21,0 0 0,0 2 0,0-2 0,0-1-112,0 1 0,0-1 0,0-2-10,0 0-281,0-3 0,0-2 0,0-4-528,0-3 501,0-1 0,0-1 0,0-2-496,0 0 488,0-3 1,3 4-1,0-4 1,0 1-136,3 0 0,-2-2 0,0 3 1,1-2 109,2 1 1,-3 3-1,1-2 1,0 4 206,1 1 0,1 2 0,0 3 148,0 0 0,-3 0 0,0 1 0,0 1 122,0 3 0,-3 1 1,2 3-1,-1 0 21,1-1 1,0 3-1,-2 0 1,2 0 102,-2 0 0,0-2 0,-1 2 0,0 0-185,0-1 0,1 0 1,0 0-1,1 0-159,0-2 0,-1 0-713,-1-1 64,0 0 77,0-3 1,0-2-1,0-4-311,0-3 1,2-1 0,0-1 0,0-1 808,-2-1 0,4-1 0,-1-4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0:50.666"/>
    </inkml:context>
    <inkml:brush xml:id="br0">
      <inkml:brushProperty name="width" value="0.04286" units="cm"/>
      <inkml:brushProperty name="height" value="0.04286" units="cm"/>
      <inkml:brushProperty name="color" value="#FFC114"/>
    </inkml:brush>
  </inkml:definitions>
  <inkml:trace contextRef="#ctx0" brushRef="#br0">1 55 7545,'0'7'535,"0"0"1,2-3 0,1 0 28,1-1 0,0 1 0,3-1-317,0-2 1,0 0 0,0-2 0,0-1-143,-1-3 1,1 0 0,1 0 0,-1 0-87,0 0 0,2-1 0,-6-1 0,2 1-207,0 1 0,-4-1 0,1 2-390,-1-2 428,-1 2 1,0-2-1,-1 2-26,-1 0 0,-2 1 0,-3 3 166,1 0 43,-1 0 1,0 1 0,0 1 75,0 3 1,0 1 0,1 1 0,1-1 209,0 1 0,4 0 1,-2 0-1,1 0-32,-1 0 0,1 3 1,2 0-1,0 2-179,0-1 1,1-2-1,1 2 1,3-1-144,1-2 1,0 0 0,0-2 0,0-1-303,2 0 0,0-3 1,-1 2-1149,0-1 1111,-1-1 1,2-3-1,0-1 1,2-3-452,-2-1 1,0-1 0,-2 0 824,1-2 0,3-2 0,1-3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0:50.916"/>
    </inkml:context>
    <inkml:brush xml:id="br0">
      <inkml:brushProperty name="width" value="0.04286" units="cm"/>
      <inkml:brushProperty name="height" value="0.04286" units="cm"/>
      <inkml:brushProperty name="color" value="#FFC114"/>
    </inkml:brush>
  </inkml:definitions>
  <inkml:trace contextRef="#ctx0" brushRef="#br0">14 1 7621,'-3'3'389,"-3"-2"1,4 4 868,0 0-957,2 1 0,0 1 0,0 0 615,0 0-679,0 3 1,0-2-1,0 4 370,0 0-416,0-2 0,2 3 0,0-2 446,0 2-578,2 1 0,-4-3 1,3 0-1,0-1-285,-1-2 0,0-1 0,-2 0 0,1-1-916,1-1 1,-1-1 449,1-2 1,-1-4 0,-1 0 0,0-4 691,0-1 0,0-3 0,0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0:51.091"/>
    </inkml:context>
    <inkml:brush xml:id="br0">
      <inkml:brushProperty name="width" value="0.04286" units="cm"/>
      <inkml:brushProperty name="height" value="0.04286" units="cm"/>
      <inkml:brushProperty name="color" value="#FFC114"/>
    </inkml:brush>
  </inkml:definitions>
  <inkml:trace contextRef="#ctx0" brushRef="#br0">8 1 7582,'-4'0'1058,"1"0"1,4 0 0,1 0-1304,3 0 1,1 0-1,1 0 1,-1 0-675,1 0 1,0 0 918,0 0 0,0 0 0,0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0:51.443"/>
    </inkml:context>
    <inkml:brush xml:id="br0">
      <inkml:brushProperty name="width" value="0.04286" units="cm"/>
      <inkml:brushProperty name="height" value="0.04286" units="cm"/>
      <inkml:brushProperty name="color" value="#FFC114"/>
    </inkml:brush>
  </inkml:definitions>
  <inkml:trace contextRef="#ctx0" brushRef="#br0">14 47 7621,'6'0'1292,"-1"-3"0,1 2-1107,-2-4-126,-1 4 0,3-3 0,-3 2 50,1 0-60,-3 0 1,3-1 0,-3 0 135,2 0-181,-1 1 0,-2-4-182,0 1 0,-1 2 78,-1 1 0,-2 2 1,-3 2 152,0 3 0,1 1 0,-1 1 9,0 0 0,2 1 1,2 1-1,-1-2 45,3 1 0,-2 1 0,1-2 0,0 2-105,1 0 1,2 1-1,1-2-406,0 1 303,3 0 0,-1-2 0,3 0-822,0 0 677,0-3 0,-1 1 1,2-3-1,0 0-391,1-1 1,1-2 636,-4-1 0,4-5 0,1-4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0:51.790"/>
    </inkml:context>
    <inkml:brush xml:id="br0">
      <inkml:brushProperty name="width" value="0.04286" units="cm"/>
      <inkml:brushProperty name="height" value="0.04286" units="cm"/>
      <inkml:brushProperty name="color" value="#FFC114"/>
    </inkml:brush>
  </inkml:definitions>
  <inkml:trace contextRef="#ctx0" brushRef="#br0">7 14 8045,'-2'4'971,"-1"1"0,1 0-744,2 1 1,0 1-1,0 0 1,0 1-14,0 1 1,0-2 0,0 3 0,0-3-15,0 0 0,2 0 0,1 0 1,-2 0 67,0-1 0,-1-1 31,0 0-482,0-4 1,0-3 80,0-5 0,0-4 1,0 2-93,0 1 150,0-3 0,0 4 0,0-3-6,0 3 41,0 0 1,1 0 9,1 0-23,-1 0 1,3 1 0,-3 1-219,1 0 1,3 3 0,-2-2-490,1 1 1,0 1 0,3 2-571,0 0 1299,-3 0 0,2-3 0,-2-1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17.349"/>
    </inkml:context>
    <inkml:brush xml:id="br0">
      <inkml:brushProperty name="width" value="0.04286" units="cm"/>
      <inkml:brushProperty name="height" value="0.04286" units="cm"/>
      <inkml:brushProperty name="color" value="#FFC114"/>
    </inkml:brush>
  </inkml:definitions>
  <inkml:trace contextRef="#ctx0" brushRef="#br0">90 55 7583,'0'-7'-25,"0"0"489,0 3 1,0 1-159,0 0-277,0 0 1,0-2 0,-1 1 88,-1 1-117,1-2 0,-3 3 0,2-2 111,-3 1 0,2 1 0,-2 2-64,0 0 0,-1 0 0,-1 1 0,0 1-17,0 3 0,0 1 0,0 1 1,1 2-17,2 0 1,-2 2-1,4-1 1,1 0-23,0 0 1,1 1-1,0-1 1,0 0 25,0 0 1,3-1-1,2-3 1,1 0 21,0-2 1,2-2 0,0 0 258,2-1-200,-1-1 0,-2 0 0,1-1 0,-1-1 8,0-3 0,-2 1 0,1 0 0,-1-2-84,-3 0 0,-1-1 0,1 0 0,0-1-198,0-2 1,-2 1 0,0 2 0,-2 1-191,0-1 0,-3 0 0,2 1 0,-1 0-848,-1 2 1,1-1 1211,0-1 0,-1-1 0,-2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17.841"/>
    </inkml:context>
    <inkml:brush xml:id="br0">
      <inkml:brushProperty name="width" value="0.04286" units="cm"/>
      <inkml:brushProperty name="height" value="0.04286" units="cm"/>
      <inkml:brushProperty name="color" value="#FFC114"/>
    </inkml:brush>
  </inkml:definitions>
  <inkml:trace contextRef="#ctx0" brushRef="#br0">0 34 7710,'4'0'897,"-1"0"-564,-3 0 1,0 1-1,1 1 79,1 3-382,-1 1 0,2 1 1,-3 0-1,2 0 2,0-1 0,1 4 0,-3-1 1,0 1-8,0 0 0,0-1 1,2-2-1,0 0-72,0 0 1,-2 0-33,0 0 1,0-4-19,0-3 1,0-3 0,0-4 0,0-1 28,0-1 1,0 1 0,1-3 0,1 0 9,0 1 1,1 1 0,-1-2-105,0 1 127,3 1 1,-2 0 0,2 0 120,0 0-84,0 2 1,1 1 0,1 0 0,0 2 42,0 1 0,0 1 0,0 3 54,0 1 1,-1 2 0,0 3-1,-1 0 67,-3 3 1,1-2 0,0 3-1,-1-1 57,1 1 0,-2 0 1,1 0-1,-1-1-105,-1 0 0,0-3 0,0 2-380,0-1 0,0-1-364,0 0-175,0-3-1432,0-1 2233,3-3 0,1-3 0,2-1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18.666"/>
    </inkml:context>
    <inkml:brush xml:id="br0">
      <inkml:brushProperty name="width" value="0.04286" units="cm"/>
      <inkml:brushProperty name="height" value="0.04286" units="cm"/>
      <inkml:brushProperty name="color" value="#FFC114"/>
    </inkml:brush>
  </inkml:definitions>
  <inkml:trace contextRef="#ctx0" brushRef="#br0">0 27 7710,'0'-7'206,"0"0"0,0 3 724,0-1-700,0 3 1,0 0-1,0 4 1,0 3 20,0 1 0,3 3 0,-1 1 9,-1 1-165,0 0 1,-1 3-1,1 0-62,1-1-25,-1 1 1,2-1-1,-3-1-356,0-1 138,0 1 1,1 1 0,0-1 0,2-1-199,-2-2 1,0-2 0,-1-2 0,1-1-522,1 0 1,-1-1 928,1-6 0,-1-1 0,-1-2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18.996"/>
    </inkml:context>
    <inkml:brush xml:id="br0">
      <inkml:brushProperty name="width" value="0.04286" units="cm"/>
      <inkml:brushProperty name="height" value="0.04286" units="cm"/>
      <inkml:brushProperty name="color" value="#FFC114"/>
    </inkml:brush>
  </inkml:definitions>
  <inkml:trace contextRef="#ctx0" brushRef="#br0">0 35 7710,'0'-7'228,"0"0"1,1 0-10,1 0 1,0 3 0,2 2-108,2 1 1,0 1-1,0 0 1,1 0-83,0 0 1,0 0-1,0 1 1,0 1 28,0 0 0,-1 3 0,0 0-144,-1 1 67,1 1 0,-4 0 1,1 0-5,0-1 10,0 4 1,-3-2 0,0 1-1,0-1-33,0-2 1,-3 1-1,0 0 1,0 0-8,-3 0 0,0-1 1,-1-1-41,1 0 1,-1-4 0,0 2 0,0-3-141,0 0 1,3 0 0,-1 0-1,0 0-371,2-3 0,-3 2 603,4-4 0,-3 1 0,1-3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8:53.983"/>
    </inkml:context>
    <inkml:brush xml:id="br0">
      <inkml:brushProperty name="width" value="0.08571" units="cm"/>
      <inkml:brushProperty name="height" value="0.08571" units="cm"/>
      <inkml:brushProperty name="color" value="#66CC00"/>
    </inkml:brush>
  </inkml:definitions>
  <inkml:trace contextRef="#ctx0" brushRef="#br0">142 105 7733,'0'-8'464,"0"2"2,0 0 1,0 3 0,0-3-193,0-1 1,0 2 0,0 0-11,0-2 0,0 2 0,0-1 117,0-1 0,0 2-169,0-1 0,-4 2-149,-2-2-23,2-2 0,-4 7 1,2-2-29,-2 2 0,0 2 1,-1 1 101,0 1-39,0 4 1,1-2 0,-1 4-1,0 2 78,0 1 0,1 3 0,2 0 0,0 2-4,-1 0 1,3-2 0,1 0-1,2 0-60,1 2 1,0 0-1,0 0 1,1-1-40,2-2 0,0-3 1,5 1-1,1-4-14,1-2 0,1 1 1,0-4-1,0-1-3,0-1 1,-1 2-1,0 0 1,0-1-14,2-1 0,-3-1 0,-3-1-52,1-2 13,0 2 1,1-7 0,-1 3-185,-1 0 122,-4-2 0,5 1 0,-4-5 0,0-1-42,0 2 1,-2 0-1,2 1 1,-2 0-69,-1 0 0,0 1 0,-1-1 0,-1 0-646,-1 0 0,-3 0-102,0 1 0,-1-1 0,1 0-1070,3 0 2009,-2 4 0,4-2 0,-3 2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19.472"/>
    </inkml:context>
    <inkml:brush xml:id="br0">
      <inkml:brushProperty name="width" value="0.04286" units="cm"/>
      <inkml:brushProperty name="height" value="0.04286" units="cm"/>
      <inkml:brushProperty name="color" value="#FFC114"/>
    </inkml:brush>
  </inkml:definitions>
  <inkml:trace contextRef="#ctx0" brushRef="#br0">1 7 8509,'0'4'1207,"0"1"-1092,0 0 1,2 1 0,0 1 0,0 0 66,-1 0 1,-1 1 0,0 0-58,3 1-125,-2 0 1,2-2 0,-1 0 0,1 0-42,1 0 1,-2-3-1,3 0 19,0-1 1,1-2-41,1-3 0,0-2 0,-1-2 0,-1-2-50,0-1 0,-1 1 0,2-2 0,0 1-67,-2 0 0,0-1 0,1 2 0,-1-1-12,-1 0 1,2 2 191,0 0 0,-1 3 312,0 2-203,-2 1 1,1 2 0,-3 1 237,0 3-224,0 4 0,0-2 0,0 3 1,0-3 12,0 0 1,2 2 0,0 0 0,0 0-90,-1-2 0,-1-2 0,1-1 0,0 2-172,1 0 1,1-2 0,-3 0 0,2 0-559,0 0 0,1-3-448,-1 1 1,0-1-22,3-1 1151,-4-3 0,2-1 0,-3-2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19.731"/>
    </inkml:context>
    <inkml:brush xml:id="br0">
      <inkml:brushProperty name="width" value="0.04286" units="cm"/>
      <inkml:brushProperty name="height" value="0.04286" units="cm"/>
      <inkml:brushProperty name="color" value="#FFC114"/>
    </inkml:brush>
  </inkml:definitions>
  <inkml:trace contextRef="#ctx0" brushRef="#br0">0 0 7710,'0'7'343,"0"0"1,0 0 0,0-1-19,0 1 0,0 1 0,0 0 92,0 1-280,3 4 0,-2-5 0,2 3 326,0 1-351,-2-2 1,2 3 0,-1-4 0,0 1-45,0 0 0,-1 2 0,-1-3-342,3-1 1,-2 0-448,4-1 0,-3-4-104,3 0 1,-1-3 0,2-3 824,-1-1 0,1-2 0,-2-1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20.147"/>
    </inkml:context>
    <inkml:brush xml:id="br0">
      <inkml:brushProperty name="width" value="0.04286" units="cm"/>
      <inkml:brushProperty name="height" value="0.04286" units="cm"/>
      <inkml:brushProperty name="color" value="#FFC114"/>
    </inkml:brush>
  </inkml:definitions>
  <inkml:trace contextRef="#ctx0" brushRef="#br0">76 22 7710,'-3'-7'456,"1"2"1,-2 1-62,-2 1 1,3 1-1,-2 2-426,0 0 1,-1 0 0,-1 0 47,0 0 1,1 3 0,1 1-57,0 0 23,3 2 0,-3-2 0,3 2-142,0 1 65,2-3 1,0 2-107,0-1 130,0 1 1,0 0-1,3-1 77,1 0 0,2-1 0,1 2 0,1 0 63,1-2 1,-2 0 0,3 1 0,-3 0 87,0 0 1,2 1 0,0 0-28,0-1 0,-3 1 1,0-2-1,-2 0 81,-1 1 0,-1-3 1,-2 3-126,0 0 1,0-1-1,-1 0-167,-1-1 1,0-1 0,-2-1 0,-2 0-305,0 2 1,0-2-475,-1-3 483,0 1 0,2-3 0,1 2-477,-2-3 1,3 2 850,1-2 0,1 1 0,1-3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20.389"/>
    </inkml:context>
    <inkml:brush xml:id="br0">
      <inkml:brushProperty name="width" value="0.04286" units="cm"/>
      <inkml:brushProperty name="height" value="0.04286" units="cm"/>
      <inkml:brushProperty name="color" value="#FFC114"/>
    </inkml:brush>
  </inkml:definitions>
  <inkml:trace contextRef="#ctx0" brushRef="#br0">1 1 7783,'3'3'359,"-2"3"0,2-4 1,-3 3-1,0 0 16,0 1 1,2-1-1,0-1 1,0 1-143,-2 1 0,0 4 0,1 0-161,2-1 0,-3 0 0,3-5 1,-3 2-297,0 1 1,0-2-23,0-1-2175,0-2 1563,0 1 1,0-4 857,0-1 0,0-2 0,0-3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20.561"/>
    </inkml:context>
    <inkml:brush xml:id="br0">
      <inkml:brushProperty name="width" value="0.04286" units="cm"/>
      <inkml:brushProperty name="height" value="0.04286" units="cm"/>
      <inkml:brushProperty name="color" value="#FFC114"/>
    </inkml:brush>
  </inkml:definitions>
  <inkml:trace contextRef="#ctx0" brushRef="#br0">7 14 7630,'0'-6'1476,"-3"2"-588,3 1-1551,-3 3 476,3 3 1,0-2 0,0 3-1031,3-1 798,-3 2 1,4-3 418,-1 2 0,0 1 0,4 2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20.981"/>
    </inkml:context>
    <inkml:brush xml:id="br0">
      <inkml:brushProperty name="width" value="0.04286" units="cm"/>
      <inkml:brushProperty name="height" value="0.04286" units="cm"/>
      <inkml:brushProperty name="color" value="#FFC114"/>
    </inkml:brush>
  </inkml:definitions>
  <inkml:trace contextRef="#ctx0" brushRef="#br0">1 21 7710,'1'7'489,"1"0"-271,-1 0 0,2 0 1,-3 0 442,0-1-444,3 1 1,-3 0 0,3 0 105,-3 0 0,0 0-157,0 0 1,0-3-218,0 1 0,1-5 0,1 0-106,0-3 0,0-1 0,-2-1 0,1 0-89,1-1 0,0-3 0,2 0 0,-1 0 10,1 2 0,-1 0 1,1 0-125,1 0 240,-2 0 1,4 0 220,-3 1-82,2-1 1,1 3 350,0 2-257,0 1 0,-1 2 0,-1 0 1,-1 2 182,-1 1 0,2 1 0,-1 2 0,1 2-14,-1 0 1,-2 0-1,1-2 1,-1-1-68,0 1 0,1 1 0,-3 0 0,0 1-153,0 0 0,0-2 1,0 0-1,0 0-529,0 0 0,0-3-1483,0 1 1057,0-3 1,0 0 0,0-4 892,3-3 0,0-1 0,4-1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21.530"/>
    </inkml:context>
    <inkml:brush xml:id="br0">
      <inkml:brushProperty name="width" value="0.04286" units="cm"/>
      <inkml:brushProperty name="height" value="0.04286" units="cm"/>
      <inkml:brushProperty name="color" value="#FFC114"/>
    </inkml:brush>
  </inkml:definitions>
  <inkml:trace contextRef="#ctx0" brushRef="#br0">83 42 7710,'0'-5'23,"0"0"301,0 0 1,0 1 186,0 0 1,-1 0-317,-2-1 0,2 2 1,-4 1 39,0 0-172,2 0 1,-3 2 0,1 0 0,0 0 21,0 3 1,-1-2 0,3 4 0,-2 0-132,0 1 1,2-1 0,-3 1 0,3 2 41,0 0 0,-1-1 0,3 0 1,-1 1 46,0 1 1,1-2 0,1 3 0,0-3 34,0 0 1,3 0 0,2 0 31,1 0 1,2-4 0,0 0 131,1 0-191,0-2 0,-2 2 0,0-4-88,0-1 104,0 1 0,0-5-350,-1 2 181,1-2 1,-2-1 0,-1 0 0,-1 0-110,-2 0 1,0 3 0,-1-1 0,0 0-53,0-1 0,0-1 0,-1 0 160,-1 0 1,1 3-1,-2 0 129,0 1 16,2-2 254,-2 4-6,3-2 44,0 3-48,0 0 90,3 0-334,1 0 0,1 0 0,-1 0 20,1 0 1,2 0 0,-1 0-189,1 0 1,0 0 0,0 0-528,0 0 1,0 0-441,-1 0 1,1 0 1092,0 0 0,0 0 0,0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22.046"/>
    </inkml:context>
    <inkml:brush xml:id="br0">
      <inkml:brushProperty name="width" value="0.04286" units="cm"/>
      <inkml:brushProperty name="height" value="0.04286" units="cm"/>
      <inkml:brushProperty name="color" value="#FFC114"/>
    </inkml:brush>
  </inkml:definitions>
  <inkml:trace contextRef="#ctx0" brushRef="#br0">76 1 7459,'-4'0'592,"-1"0"1,3 0 322,-3 0-705,4 0 1,-5 0 0,3 2-68,0 0 0,1 3-175,0 0 0,-1 1 0,0 1-66,2 0 1,0-3-1,1 1 89,0 0 0,1 1 0,0-1 1,2-1 52,-2 2 0,3-2 1,1 0 99,1 1-117,-3-2 0,4 4 0,-3-3 142,2 2-133,1 1 0,0 0 0,-1 0 1,-1 0 53,0-1 0,-1 2 0,1 0 0,-1 2 25,-1-2 0,1 2 0,-1-1 0,-2-1 13,0 0 0,-2 1 0,-1 0 0,-2-1-81,0 0 0,-2-2 0,2-1 0,-2-1-153,-1-1 0,0 0 1,0-3-1,0 0-174,0 0 0,0-1 0,-2-1 1,0-1 58,1-1 0,1 0 1,2-2-404,0 1 416,1-1 1,-1 2 0,1-2-921,1-1 833,1 0 1,2 0 0,0 0 294,0 0 0,0-3 0,0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22.730"/>
    </inkml:context>
    <inkml:brush xml:id="br0">
      <inkml:brushProperty name="width" value="0.04286" units="cm"/>
      <inkml:brushProperty name="height" value="0.04286" units="cm"/>
      <inkml:brushProperty name="color" value="#FFC114"/>
    </inkml:brush>
  </inkml:definitions>
  <inkml:trace contextRef="#ctx0" brushRef="#br0">110 48 6728,'0'-7'698,"0"0"-123,0 0 0,0 3-259,0-1 1,-3 2-253,-2-2 1,-1 0-1,0 2 1,-1 2 1,0 1-1,0 2 23,0 3 0,0 1 0,1 1-9,-1-1-21,0 4 1,1-1-1,0 2 44,2 1-57,-1 1 1,1-1-1,1-1 1,1 0 16,0 0 1,0 2-1,2-2 1,0-1-59,3-1 0,0-1 0,2-1 0,0-1-269,0-1 0,1 0 1,1-2-1,0 0-232,0 0 1,-1-1-1,1-2 1,0 0 496,0 0 0,0-3 0,0-1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23.163"/>
    </inkml:context>
    <inkml:brush xml:id="br0">
      <inkml:brushProperty name="width" value="0.04286" units="cm"/>
      <inkml:brushProperty name="height" value="0.04286" units="cm"/>
      <inkml:brushProperty name="color" value="#FFC114"/>
    </inkml:brush>
  </inkml:definitions>
  <inkml:trace contextRef="#ctx0" brushRef="#br0">103 35 7281,'-1'-7'306,"-1"0"0,1 3 0,-2 0 654,0 1-690,2 1 1,-4 1 0,2-1-78,-1 0 1,0 0-1,-3 3 55,3 1-208,-2-1 1,2 5-1,-3-2 1,1 2 92,1 1 1,-1 1-1,2 0 1,-2 2-82,-1 1 1,3-2-1,1 1 1,1 1-25,0 0 0,-1-1 0,3 3 0,1-3-12,1 0 1,1 1 0,3-1 0,1-2 35,1 0 1,0-4 0,1 0-1,0-1 69,-1-1 1,0-2 0,-1 0 0,-1-2 5,1 0 0,-1-4 0,0 2-168,-2-2 28,-2-1 1,1-2-1,-3 0-364,0 0 170,0 2 1,0 0 0,0 0 0,0 0-343,0 0 0,0-2 0,-1 0-106,-1 1 0,0 0 1,-2 1 64,1 0 1,1 3-1,1 0 590,-1 1 0,1-2 0,-2 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8:54.349"/>
    </inkml:context>
    <inkml:brush xml:id="br0">
      <inkml:brushProperty name="width" value="0.08571" units="cm"/>
      <inkml:brushProperty name="height" value="0.08571" units="cm"/>
      <inkml:brushProperty name="color" value="#66CC00"/>
    </inkml:brush>
  </inkml:definitions>
  <inkml:trace contextRef="#ctx0" brushRef="#br0">0 9 7584,'0'-4'2009,"0"0"1,0 10-1692,0 3 1,0 5 0,0-1 0,0 0 97,0 3 1,0 1 0,0 0 0,1 1-127,2-1 1,-2 4 0,2-1 0,-2 0-152,-1-2 1,0 0 0,1 0 0,1-2-103,1-1 0,0 0 0,-3-3 0,0-1-379,0-1 1,0-2-1157,0 1 412,0-4-1012,4-1 1343,-3-4 1,6-1-1089,-5-2 1002,5-2 841,-6 0 0,7-6 0,-3 1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23.657"/>
    </inkml:context>
    <inkml:brush xml:id="br0">
      <inkml:brushProperty name="width" value="0.04286" units="cm"/>
      <inkml:brushProperty name="height" value="0.04286" units="cm"/>
      <inkml:brushProperty name="color" value="#FFC114"/>
    </inkml:brush>
  </inkml:definitions>
  <inkml:trace contextRef="#ctx0" brushRef="#br0">0 21 7710,'5'0'271,"0"0"0,-3 0 122,2 0 1,-2 1 0,0 1 0,0 3-47,0 1 1,-1 2 0,1 0 0,0 2-61,0 1 1,-1-2-1,1 1 1,-1 1-60,-1 0 0,0-3 0,0 1 1,0-1-68,0-1 1,0-1-372,0 1 169,0 0-452,0-3 319,0-1 1,0-4 0,0-1-87,0-3 0,0-1 0,0-1 0,0 0 43,0-2 0,0-1 0,0-2 0,0 0-47,3 0 0,-3 1 0,4 1 0,-2-1 120,0 0 0,3 3 0,0-1 0,0 1 95,0 1 0,1 3 1,-1 0 132,1 1 1,0 1 0,1 3 98,0 1 0,-2 2 0,-1 2 0,1 2 177,-1 1 0,1 0 0,-2 2 406,1 1-578,-3 1 0,3-2 0,-2 0 199,0-1-302,0 2 1,-2-3 0,1 1 0,0 0 89,2-2 0,-1-2 0,-2-2-1502,0 2-47,0-3 1,0-1 798,0-4 1,0-2 0,1-3 0,0 0 574,2 0 0,0 1 0,-1-1 0,-1-3 0,2-1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23.920"/>
    </inkml:context>
    <inkml:brush xml:id="br0">
      <inkml:brushProperty name="width" value="0.04286" units="cm"/>
      <inkml:brushProperty name="height" value="0.04286" units="cm"/>
      <inkml:brushProperty name="color" value="#FFC114"/>
    </inkml:brush>
  </inkml:definitions>
  <inkml:trace contextRef="#ctx0" brushRef="#br0">7 0 7710,'-1'4'272,"0"-1"0,-2 0 997,2 2-1118,0 1 1,1 1 0,0 0 0,0 2 170,0 0 0,0 3 0,0-1 43,0 2-239,0 1 1,2 0 0,1-1 0,-2-1 116,0-1 0,-1 0 0,0 0-833,0-2 350,3 2 1,-2-3 0,1 1-475,-1-2 0,0-3-735,1-1 0,-1-3 1449,1-3 0,-1-1 0,2-2 0,1-1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24.113"/>
    </inkml:context>
    <inkml:brush xml:id="br0">
      <inkml:brushProperty name="width" value="0.04286" units="cm"/>
      <inkml:brushProperty name="height" value="0.04286" units="cm"/>
      <inkml:brushProperty name="color" value="#FFC114"/>
    </inkml:brush>
  </inkml:definitions>
  <inkml:trace contextRef="#ctx0" brushRef="#br0">8 14 7710,'-4'0'1401,"1"-1"-1317,3-1 0,1 1 1,1-1-264,3 1 0,1 1 0,0 0 0,1 0-166,0 0 1,-2 0-1,-1 0 1,2 0 344,0 0 0,4-3 0,0-1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24.448"/>
    </inkml:context>
    <inkml:brush xml:id="br0">
      <inkml:brushProperty name="width" value="0.04286" units="cm"/>
      <inkml:brushProperty name="height" value="0.04286" units="cm"/>
      <inkml:brushProperty name="color" value="#FFC114"/>
    </inkml:brush>
  </inkml:definitions>
  <inkml:trace contextRef="#ctx0" brushRef="#br0">8 28 7788,'0'7'270,"0"0"1,0-3 0,0 1 0,0 0 10,0 1 0,0 1 1,0 1-1,0 0-39,0 1 1,2 0 0,0-1 63,0 1-108,-2-1 0,0 2 79,0-4-49,0 1-275,0 0-103,0-3 48,0-1 0,-2-7 0,-1-2-102,-1-2 1,3-1-1,-1 2 1,1-1 59,1-1 1,0 1 0,0-1 0,0 1 67,0-1 1,0 1-1,0-1 1,0 1-15,0 2 0,2-1 0,1 0 0,0 0-234,0 0 0,0 1 0,0 1-824,1 0 850,-1 4 1,3-2-1,-1 3 298,1 0 0,-2 0 0,5 0 0,-2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24.808"/>
    </inkml:context>
    <inkml:brush xml:id="br0">
      <inkml:brushProperty name="width" value="0.04286" units="cm"/>
      <inkml:brushProperty name="height" value="0.04286" units="cm"/>
      <inkml:brushProperty name="color" value="#FFC114"/>
    </inkml:brush>
  </inkml:definitions>
  <inkml:trace contextRef="#ctx0" brushRef="#br0">89 42 7710,'0'-7'456,"0"0"1,-1 0 78,-1 0 1,1 1-1,-4 2-152,0 1 1,-1 3 0,-1 0-188,0 0 0,0 3 0,1 1 1,1 2-6,0 1 1,1 0 0,-3 1-1,1 0-18,1 1 0,0 3 0,2-3 1,2 0-45,0 1 0,1-3 0,0 2 0,0-1-16,0-1 0,2 0 0,1 0 1,1-1-43,2-2 1,0 1 0,1-2 0,-1-2 22,1 0 1,0-1-300,0 0 104,0-3 1,0-1-742,-1-3 618,-2 1 0,2-1 0,-4 0-591,-1 0 497,0 0 1,1 0 0,1 0 0,-2 1-515,0-1 1,-1 0 0,0 0-70,0 0 0,-1 0 901,-1 1 0,1-1 0,-2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25.073"/>
    </inkml:context>
    <inkml:brush xml:id="br0">
      <inkml:brushProperty name="width" value="0.04286" units="cm"/>
      <inkml:brushProperty name="height" value="0.04286" units="cm"/>
      <inkml:brushProperty name="color" value="#FFC114"/>
    </inkml:brush>
  </inkml:definitions>
  <inkml:trace contextRef="#ctx0" brushRef="#br0">1 0 8638,'4'3'667,"-1"-1"1,-3 1 0,2 1-243,0 0 1,1 1 0,-3 2-1,2 2 114,0 3 0,0-2 0,-1 2 60,1 0-522,-1 1 1,2-2 0,-3 1-1,0-1-254,0 0 0,0-1 0,0-4-1320,0 1 976,0 0 0,0 0-1068,0 0 542,0-3 1047,0-1 0,3-3 0,1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25.661"/>
    </inkml:context>
    <inkml:brush xml:id="br0">
      <inkml:brushProperty name="width" value="0.04286" units="cm"/>
      <inkml:brushProperty name="height" value="0.04286" units="cm"/>
      <inkml:brushProperty name="color" value="#FFC114"/>
    </inkml:brush>
  </inkml:definitions>
  <inkml:trace contextRef="#ctx0" brushRef="#br0">1 1 7996,'4'0'29,"-1"0"70,-3 3-19,0-3 0,0 6 1,0-1-1,2 1 98,0 1 1,0 0 0,-2 0 0,0 2 92,0 0 1,0 0 0,0-2 0,0 0-176,0 3 1,0-3 0,0 2 0,0-1-47,0-1 0,0 0 1,0 0-1,0 2-113,0 0 0,0 0 0,0-2-263,0 0 0,0-1-689,0 1 273,0-3-596,0-1 1065,0-3 0,0-3 0,0-2 273,0-1 0,0-4 0,0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25.987"/>
    </inkml:context>
    <inkml:brush xml:id="br0">
      <inkml:brushProperty name="width" value="0.04286" units="cm"/>
      <inkml:brushProperty name="height" value="0.04286" units="cm"/>
      <inkml:brushProperty name="color" value="#FFC114"/>
    </inkml:brush>
  </inkml:definitions>
  <inkml:trace contextRef="#ctx0" brushRef="#br0">8 42 7793,'-4'-7'1125,"1"2"-966,3 1 1,1 0 0,1-1 78,2 3-187,2-2 0,0 4 1,0-3-1,1 2 61,1-2 0,0 3 1,-1-3-1,-1 3-40,1 0 0,0 2 0,0 1 0,0 0-101,0 0 1,-3 2 0,0 0-1,-1 1 49,-1 1 1,-2-3-1,0 1 1,0 0 64,0 1 1,0 1 0,-3-1-93,-1-1 39,-2 1 1,-1-2-1,0 2-212,0-2 106,0 3 1,0-7 0,1 3-1,-1 0-324,0-1 0,2 0 1,1-2 4,-2 0 0,3-1 0,0 0 1,1-2-1013,0-1 1405,-1-1 0,7-1 0,-1-1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26.498"/>
    </inkml:context>
    <inkml:brush xml:id="br0">
      <inkml:brushProperty name="width" value="0.04286" units="cm"/>
      <inkml:brushProperty name="height" value="0.04286" units="cm"/>
      <inkml:brushProperty name="color" value="#FFC114"/>
    </inkml:brush>
  </inkml:definitions>
  <inkml:trace contextRef="#ctx0" brushRef="#br0">1 21 7787,'6'-1'0,"1"0"299,0-2 0,-2 0 0,-1 2 1,2-1-45,0 0 0,-2 1 0,1-1 0,0 0 108,1 0 1,1 2 0,0 0-75,0 0 0,0 0 0,-1 0-103,1 0 1,-3 3 0,-1 1-1,-1 2-6,1 1 0,-1 0 0,-1 1 0,0 0 7,2 1 1,-1 3-1,-2 0 7,0 0-77,0-1 0,0 2 1,0-2 49,0 2-128,-3-2 0,2-1 0,-1-3-130,1 0 41,1-1 1,-2-1-295,-1 0 1,1-5-57,2 0 0,0 0 1,0-5-1,0 0-22,0-1 1,0-1 0,0-1-1,-1 0 82,-1-1 0,1 0 0,-3 1 0,0 0 49,0-2 1,2 1 0,-3 2 197,0 1 1,-1 0 0,-1 0 231,0 2 1,0 2-1,1 1 525,-1 2-503,0 0 0,2 5 0,2-1 606,-1 1-577,-1 0 1,4 1 0,-1 0 0,1 1 197,1 1 1,0-1 0,0 1-193,0-2 0,1-1 0,1 0-228,3-2 1,1-2 0,1 0 0,0-1-359,0-1 1,-1 0 0,1 0-1,0 0-153,0 0 0,-3-1 0,1-1 0,0-1 543,1 0 0,4-2 0,1-2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27.020"/>
    </inkml:context>
    <inkml:brush xml:id="br0">
      <inkml:brushProperty name="width" value="0.04286" units="cm"/>
      <inkml:brushProperty name="height" value="0.04286" units="cm"/>
      <inkml:brushProperty name="color" value="#FFC114"/>
    </inkml:brush>
  </inkml:definitions>
  <inkml:trace contextRef="#ctx0" brushRef="#br0">76 34 7553,'0'-7'3359,"0"1"-3127,0-1-153,0 0 0,-1 3 1,-1 2 24,-3 1 1,1 1 0,0 0 7,-2 0 0,0 2 0,-1 1 1,1 1-88,2 2 0,-2 0 1,2 0-1,-1 1 22,1 0 1,2 0 0,-1 1-1,1 0-40,0 1 0,-1 0 0,3-2 0,0 0 20,0 0 1,3 0 0,1-1-1,1 0 27,-1-1 1,1-2 0,2-3 0,-1 0-13,1 0 0,0 0 0,0 0 0,-1-1-78,-1-1 1,0-2 0,-2-2-229,1 2 178,-3-2 0,5 2 0,-4-3-205,-1 0 193,0 0 0,-1 0 0,0 0-361,0 1 319,0-1 1,0 2-1,0 1 1,0-2-39,0 0 1,0 2 268,0-1 0,0 3 355,0-3-140,3 4 0,1-2-194,3 3 1,0 0-544,0 0 220,-1 0 0,-1 0 1,0 0-673,0 0 1,-1 0 208,0 0 674,1 0 0,-1 0 0,-1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8:54.827"/>
    </inkml:context>
    <inkml:brush xml:id="br0">
      <inkml:brushProperty name="width" value="0.08571" units="cm"/>
      <inkml:brushProperty name="height" value="0.08571" units="cm"/>
      <inkml:brushProperty name="color" value="#66CC00"/>
    </inkml:brush>
  </inkml:definitions>
  <inkml:trace contextRef="#ctx0" brushRef="#br0">159 132 7933,'0'-8'798,"0"2"1,0 0 24,0-1 1,0 2-357,0-1 1,0 0 71,0-2-372,0 3 0,0-3 1,-1 2-19,-2-2 0,1 0 0,-3 2 1,0 0-118,0-1 0,-1 2 0,-2 0 0,-1 1-86,0 2 1,3-2 0,0 1 0,-1 2 27,0 0 1,-2 3-1,0 2 1,0 1 97,0 2 0,2 1 1,0 1-1,1 0 60,-1 3 1,3-2-1,0 3 1,1-2 10,0 1 1,1 0-1,2-2 1,0 0 26,0 2 1,0 0-1,2-3 1,2-1-14,1 1 0,1 0 1,3-1-133,0-2-45,-1 1 1,1-6 0,1 3 0,1-1-175,0 0 1,1 0 0,-3-3-996,0 0 701,0 0 0,-1-4 0,1-1-438,0 0 1,-3-2-1,-1 1 926,-1-2 0,-2-1 0,-2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27.764"/>
    </inkml:context>
    <inkml:brush xml:id="br0">
      <inkml:brushProperty name="width" value="0.04286" units="cm"/>
      <inkml:brushProperty name="height" value="0.04286" units="cm"/>
      <inkml:brushProperty name="color" value="#FFC114"/>
    </inkml:brush>
  </inkml:definitions>
  <inkml:trace contextRef="#ctx0" brushRef="#br0">21 117 7711,'-5'0'2114,"1"0"-1723,2 0 1,-1 0 121,0 0-265,3 0 1,-4 1-246,4 1 0,0-1-96,0 4 87,0 0 1,3-1-1,0 1-41,1 0 22,-3 1 1,4-1 0,-1-1-77,-1 2 63,2 0 0,-1 1 0,0-1 1,0 0 13,0-1 1,-2 1 0,2-1 0,0 1 41,0 1 0,-3-1 0,1 1 30,-1 0 1,-1 0-1,-1 0-156,-1 0 0,1-4 0,-4 0-166,0-3 0,-1 0 82,-1 0 0,1 0 0,1-3 1,2 0 48,0-1 1,2-2 0,-1 1 55,1-1 80,1-1 0,0 0 0,1 1 53,1-1-19,2 0 1,1 2 0,-1-1-1,1 0-22,2 1 1,-1 0-1,1-2 173,0 0-77,0 0 1,2 0-1,1 0 1,0 0 59,0 1 1,0 1-1,-1 0 1,1 0-63,1-1 0,1-1 1,-3 0-1,0 1-19,1-1 1,-2 1 0,1 0-1,-1 2-38,-2-2 1,-1 0-1,-1-1 1,-1 1-59,-2-1 1,2 2 0,0 1-93,-2-2 140,0 3 0,-2-3 120,-1 2-129,1 1 1,-5 0-1,2 3 34,-3 0 1,1 0 250,-1 0-200,0 0 0,2 0 0,1 3 244,-1 1 1,-1 2-1,1 1 1,1 0 79,1 0 1,1 2 0,2 0-1,-1-1-60,-1 0 0,1 0 1,-1 0-1,1 1-93,1-1 1,1 0 0,0-1-1,2-1-182,1-1 1,1 0-1007,1-3 724,1 0 0,0-2 1,0 0-2035,0 0 1638,-3 0 0,2 0 1,-2 0-1504,2-3 2084,-2 3 0,2-6 0,-2 2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2:22.628"/>
    </inkml:context>
    <inkml:brush xml:id="br0">
      <inkml:brushProperty name="width" value="0.04286" units="cm"/>
      <inkml:brushProperty name="height" value="0.04286" units="cm"/>
      <inkml:brushProperty name="color" value="#E71224"/>
    </inkml:brush>
  </inkml:definitions>
  <inkml:trace contextRef="#ctx0" brushRef="#br0">1 90 7821,'0'-4'1992,"1"1"-1781,1 3 1,-1 0 0,4 0 0,0 0-37,1 0 1,1 0 0,0 0 0,1 0-108,1 0 1,-1 0-1,3 0 1,1 1 2,-1 1 1,1-1 0,0 1-167,1-1 60,0-1 1,1 0 0,0 0-123,0 0 107,-1 0 0,0-2 0,-1-1-152,0-1 211,-1 2 0,1-1 0,-2 3 0,0-2 7,-2 0 1,0-1-1,-1 3 1,0 0 16,0-3 0,-1 3-21,1-3 0,0 3 1,0 0-9,0 0 0,0-3-32,-1 1 1,-1 0-28,0 2 35,-4 0 281,2 0-251,-3 0 196,0 0-208,-3 0 88,2 0-3,-2 0 58,3 0 127,0 0-215,0-3 33,0 2-13,-3-2 1,3 2-184,-3-1 54,2 1 0,-1-3 0,0 2 41,0-3 1,-1 2 0,0-1-1,0 0 0,0 0 1,0 2 5,1-3 1,0 3-211,-2-2 137,2 2 61,-1-1 0,4 3 60,1 0-58,2 3 1,1-1 218,-1 2-185,1 1 0,1-1 1,-1 0-1,-1 0 14,-1 0 1,2-1-1,-1 3 1,1-2-20,-1-1 0,-1 2 1,1-1-15,1 0 0,-1 2-6,1-2 0,-3-1 1,2 0 47,-1 0 30,-1-2 182,-2 5-209,0-5 0,-1 3 25,-1-2 0,1-1 0,-3 2-9,1 0-23,-2-2 1,3 4 10,-3-3-54,1 4 0,-1-5 0,1 3-408,-2-1 0,3 1-1761,-2-1 2178,4 2 0,-3-4 0,4 2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2:23.260"/>
    </inkml:context>
    <inkml:brush xml:id="br0">
      <inkml:brushProperty name="width" value="0.04286" units="cm"/>
      <inkml:brushProperty name="height" value="0.04286" units="cm"/>
      <inkml:brushProperty name="color" value="#E71224"/>
    </inkml:brush>
  </inkml:definitions>
  <inkml:trace contextRef="#ctx0" brushRef="#br0">131 35 7635,'-2'-5'311,"-1"1"1,-1 1 174,1-1 0,0 1 52,1-1-241,1 2 0,-5-3-112,2 3 1,0-1 0,-1 3-105,0 0 0,-1 0 1,-1 1-16,0 2-49,3-3 1,-2 6 0,2-2-1,-2 1 14,-1-1 0,1 1 0,0 2 15,2 3 4,-1-3 0,-1 4 0,2-3 129,1 1-116,0 3 0,2-3 0,-1 2 0,1 1 9,1-2 1,0 1 0,1-3 0,0 1-113,1 0 0,4 1 0,-2-2 1,2-1-268,1-2 1,0-1 0,1 1 0,0-1-235,1-1 0,0-1 1,-2-2-1,0 0 541,0 0 0,3 0 0,0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2:23.649"/>
    </inkml:context>
    <inkml:brush xml:id="br0">
      <inkml:brushProperty name="width" value="0.04286" units="cm"/>
      <inkml:brushProperty name="height" value="0.04286" units="cm"/>
      <inkml:brushProperty name="color" value="#E71224"/>
    </inkml:brush>
  </inkml:definitions>
  <inkml:trace contextRef="#ctx0" brushRef="#br0">7 28 9313,'-3'3'435,"0"-1"1,3 3 0,0 2-212,0 1 1,0 2-1,0-2 1,2 2-47,0-2 0,0 2 0,-1-1 0,1-1-133,0 0 1,0-1-1,-1 0 1,1-1-72,0 1 1,0-2-88,-2-1 0,2-3 66,1-1 1,-1-3-1,-2-4-77,0 0 105,0 1 0,0-4 0,0 1 0,0 1 43,0 0 0,0 2 1,0-2-178,0-1 126,0 1 1,0-2 0,0 3-555,0 1 383,0-1 0,0 2 1,0 1-1,1-2-613,1 0 0,-1 2 0,4 1-779,0 0 1590,1 3 0,1-6 0,0 2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2:24.031"/>
    </inkml:context>
    <inkml:brush xml:id="br0">
      <inkml:brushProperty name="width" value="0.04286" units="cm"/>
      <inkml:brushProperty name="height" value="0.04286" units="cm"/>
      <inkml:brushProperty name="color" value="#E71224"/>
    </inkml:brush>
  </inkml:definitions>
  <inkml:trace contextRef="#ctx0" brushRef="#br0">62 42 7847,'0'-7'146,"0"2"1,0 1 503,0-2 0,0 3-49,0-2 0,0 1-203,-3 0 1,-1 1-43,-2 3 0,-1 0-156,0 3 1,0 3 0,1 3-8,1-1-146,-1 0 1,6 1-1,-3 1 127,0 1-157,2-3 1,-2 4 0,3-2 0,0 0 71,0 0 0,0-1 0,0-2 1,0 0-24,3-1 1,1-1 0,2-1 0,0 0-36,-1-1 0,1-1 0,-1 0 1,1-1-53,1-1 0,-1-3 0,1-2-217,-3-1 0,1-1 1,-2 1-1,-2-1-55,0 0 1,1 0-1,1 0 1,-2 0-764,0 1 1,-1-1-806,0 0 1009,0 0 852,0 0 0,-3 0 0,-1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2:24.533"/>
    </inkml:context>
    <inkml:brush xml:id="br0">
      <inkml:brushProperty name="width" value="0.04286" units="cm"/>
      <inkml:brushProperty name="height" value="0.04286" units="cm"/>
      <inkml:brushProperty name="color" value="#E71224"/>
    </inkml:brush>
  </inkml:definitions>
  <inkml:trace contextRef="#ctx0" brushRef="#br0">1 14 11297,'0'7'472,"2"0"0,0 0 1,0-1-295,-1 1 0,-1 2 0,1 1 0,0 0-72,1 0 0,1-1 0,-1-2 0,1 0-4,1 0 1,-2 0-139,3-1 1,-1-3-179,3-3 0,-2-3 0,-2-3 0,1-1-14,0 0 0,-3-1 1,2 0-1,-2-1-172,2 0 0,-3 2 1,3 0-47,-3 0 259,3 0 0,-2 3 264,1-1 10,-1 4 1,0-2 74,1 6 1,-1 0 0,1 4 0,-1 0-18,-1 0 0,2 0 0,1 0 0,0 0 17,0-1 1,3 1 0,-2 0 17,2 0 1,-1-1 0,0-1 0,0-2 34,1 0 1,-1-3-1,-1 3-112,1-3 0,-1 0 1,0 0-1,-1-3-170,-1-1 0,1 0 0,-1-1 0,-1 0-183,0-1 1,-1-1 0,0 0-556,0-3 574,0 3 1,0-3 0,0 3 0,0 0-456,0 0 1,-1 1-1,0-1-532,-1 0 855,-1 3 363,3-2 0,0 2 0,0-3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2:24.832"/>
    </inkml:context>
    <inkml:brush xml:id="br0">
      <inkml:brushProperty name="width" value="0.04286" units="cm"/>
      <inkml:brushProperty name="height" value="0.04286" units="cm"/>
      <inkml:brushProperty name="color" value="#E71224"/>
    </inkml:brush>
  </inkml:definitions>
  <inkml:trace contextRef="#ctx0" brushRef="#br0">0 0 9110,'0'5'1068,"0"-1"0,0 1 0,0 2 0,0-1-729,0 1 0,0 3 0,1 1 0,0 0-123,2 1 0,0 1 0,-2 3 1,2 0-244,-2-2 0,2 0 0,-1-1-1028,0-2 609,2 2 1,-3-3 0,1 1-1,-1-2-600,2-1 1,-3-3 0,3-2-550,0 0 1595,-2 0 0,5-6 0,-2-1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2:25.157"/>
    </inkml:context>
    <inkml:brush xml:id="br0">
      <inkml:brushProperty name="width" value="0.04286" units="cm"/>
      <inkml:brushProperty name="height" value="0.04286" units="cm"/>
      <inkml:brushProperty name="color" value="#E71224"/>
    </inkml:brush>
  </inkml:definitions>
  <inkml:trace contextRef="#ctx0" brushRef="#br0">8 69 7950,'-1'-7'437,"-1"1"0,1-1 0,-1 0 125,1 0 0,1 3 0,1-1-266,1 0 0,2-1 0,3-1-153,-1 3 0,1 1 0,0 3 0,0 0-57,0 0 1,0 0 0,2 0 0,0 0-119,-1 0 1,0 3-1,-1 2 103,0 4 0,-1-2 1,-2 3-1,-2-1 40,-1 0 1,-1 3 0,0-3 198,0-1-246,0 3 1,-1-4 0,-1 3 11,-2-3-123,1 0 0,-4 0 1,3-1-1,-2-1-111,-1 0 1,0-3-1,0 2 1,0-1-489,1-1 1,-1-2 0,0 0-238,0 0 1,3-3-1,0-1 883,1-2 0,0-1 0,3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2:25.694"/>
    </inkml:context>
    <inkml:brush xml:id="br0">
      <inkml:brushProperty name="width" value="0.04286" units="cm"/>
      <inkml:brushProperty name="height" value="0.04286" units="cm"/>
      <inkml:brushProperty name="color" value="#E71224"/>
    </inkml:brush>
  </inkml:definitions>
  <inkml:trace contextRef="#ctx0" brushRef="#br0">8 42 7847,'0'-7'879,"3"0"0,-3 3 0,4-1-513,-1 0 1,-2 2 0,4 0-180,0 0 1,-1 2-1,0-1 95,2 1-177,0 1 1,-2 1 0,1 0 269,0 1-256,1 4 0,1-3 0,-1 4 0,0 0 148,-2 0 1,1 2 0,1 1 368,-2 1-520,2 0 0,-4 3 1,2-1-1,-1 0-8,-2-1 1,1 0-1,-1-2 1,2 0-262,-2 0 1,0-1-1,-1-2-221,0-1 0,-1 1-133,-1-3 1,0-1 0,-2-4 84,-2-1 1,3 1-1,0-4 1,1 0-172,0-1 1,-4-1-1,2 0-232,-2 0 684,2 0 0,-2 0 0,1 1 41,-1-1 63,-1 3 1,3 0-1,-1 3 284,0-2-143,-1 1 1,-1 2 0,0 0 122,0 0 1,1 3-1,1 1 1,1 0 329,1 1 1,1 0-1,2 1-5,0 1 0,0 0 0,0 0-244,0 0 0,2-3 0,1 0 0,0 0-146,0 0 1,3-3 0,-2 2-647,2 0 0,1-2-1747,0 1 1705,0-1 1,0-3 0,-1-1 525,1-1 0,0-1 0,0-1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2:26.085"/>
    </inkml:context>
    <inkml:brush xml:id="br0">
      <inkml:brushProperty name="width" value="0.04286" units="cm"/>
      <inkml:brushProperty name="height" value="0.04286" units="cm"/>
      <inkml:brushProperty name="color" value="#E71224"/>
    </inkml:brush>
  </inkml:definitions>
  <inkml:trace contextRef="#ctx0" brushRef="#br0">1 14 11748,'3'7'535,"-3"-3"0,6 2 1,-3-1-1,0 3-274,0 1 1,0 2 0,-1-2 0,2 1-89,0-1 0,0-1 0,-3 1 0,1-1-86,0-1 1,1 0 0,-1-1-831,0 1 428,-1-3 1,-1-2-652,0-4 725,0-2 1,0-1 0,0-1-435,0-2 568,-3 0 0,2 1 1,-1 0 142,1 0 18,-2 0 0,2 1 0,-1-1 262,1 0-279,1 0 1,0 0 0,0 0 0,0 1-24,0-1 0,1 1 0,0 0 0,2 2-141,1-2 0,-2 3 0,3 0-330,0 0 0,1 3 0,1-3-1052,0 2 0,0 1 1509,0 0 0,0 0 0,-1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8:55.235"/>
    </inkml:context>
    <inkml:brush xml:id="br0">
      <inkml:brushProperty name="width" value="0.08571" units="cm"/>
      <inkml:brushProperty name="height" value="0.08571" units="cm"/>
      <inkml:brushProperty name="color" value="#66CC00"/>
    </inkml:brush>
  </inkml:definitions>
  <inkml:trace contextRef="#ctx0" brushRef="#br0">0 27 7733,'0'-9'1218,"0"3"775,0 0-843,0 4-668,0-1 1,0 9-1,0 3-7,0 1 0,3-2 0,0 0 704,-1 1-919,3 2 1,-4 1-1,3 0 700,0 2-721,-3 1 1,4-1 0,-3 1 0,1 1-48,-1 0 1,2 2-1,-1-1 1,-1 1-175,2 0 1,-3-2 0,3 0 0,-1-3-98,0 0 0,1 2 0,-2-3-219,1-2 0,1-1 0,-2-2-331,1-1 1,0-3-1695,-3 3 149,0-4 758,0 1-532,0-3 848,3 0 1100,-2 0 0,7 0 0,-3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2:26.825"/>
    </inkml:context>
    <inkml:brush xml:id="br0">
      <inkml:brushProperty name="width" value="0.04286" units="cm"/>
      <inkml:brushProperty name="height" value="0.04286" units="cm"/>
      <inkml:brushProperty name="color" value="#E71224"/>
    </inkml:brush>
  </inkml:definitions>
  <inkml:trace contextRef="#ctx0" brushRef="#br0">0 7 8937,'0'7'528,"0"0"0,0 0-312,0-1 1,0 1-1,0 1 1,1 0-68,1 1 0,-1 0 1,1-1-1,-1 0-107,-1 2 1,0-4-1,0-1 18,0 0 0,0 1-182,0 1-43,0-3 74,0-4 0,0-4-64,0-3 163,0 1 0,0-1 1,0 0 204,0 0-133,0 0 1,0 0-1,0 0 1,0 1-48,0-1 1,0 0-1,0 0-249,0 0 0,0 0 0,1 1 0,0 1-569,2 0 1,2 3 0,0-2 784,1 1 0,1-2 0,-1 1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2:27.217"/>
    </inkml:context>
    <inkml:brush xml:id="br0">
      <inkml:brushProperty name="width" value="0.04286" units="cm"/>
      <inkml:brushProperty name="height" value="0.04286" units="cm"/>
      <inkml:brushProperty name="color" value="#E71224"/>
    </inkml:brush>
  </inkml:definitions>
  <inkml:trace contextRef="#ctx0" brushRef="#br0">1 62 8186,'4'0'1074,"1"0"0,-3 0 0,2 0-905,2 0 0,0 0 0,1 0 0,0 0-91,-1-3 1,-1 2 0,0-4-233,0 0 131,1 2 0,-1-2 0,-2 2-432,0-1 328,3-1 0,-6-2-309,3 1 280,-3 2 0,0-2 0,-3 4 69,-1 1 1,-2 0 0,-1 2-1,0 0 102,0 1 1,1 4-1,1-2 1,0 2 150,0 1 0,0 0 0,-1 0 0,2 0 237,-2 0 1,3 0-1,-1 2 1,1 0-92,1-1 1,2 0-1,0-1 1,0-1-158,0 1 1,2 0 0,1 0-558,1 0 256,0 0 1,3-4-1,0 0 1,0-2-486,0 1 0,-1-1 1,1 2-1417,0-3 1388,0 0 0,0-3 659,0-1 0,3-2 0,0-1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2:27.641"/>
    </inkml:context>
    <inkml:brush xml:id="br0">
      <inkml:brushProperty name="width" value="0.04286" units="cm"/>
      <inkml:brushProperty name="height" value="0.04286" units="cm"/>
      <inkml:brushProperty name="color" value="#E71224"/>
    </inkml:brush>
  </inkml:definitions>
  <inkml:trace contextRef="#ctx0" brushRef="#br0">76 8 7768,'-7'-3'-79,"2"2"1,1-1 1593,-2 1-965,3 1 1,-3 0 0,2 0-150,-2 0 0,-1 0 1,1 1-294,1 1 1,-1-1 0,2 4-224,0 0 0,1 1-269,3 1 0,0 0 94,0 0 1,1-3 0,1 0 165,3-1 1,1 2-1,1-2 126,0 1-41,0-3 0,-1 3 0,1-2-51,0 0 69,0 3 0,2-3 0,0 2 60,0-1 0,-2 1 0,0-1 88,0 1 0,-3 0 0,0 1 231,-1 0 1,-1-1-1,-4 2-231,-3-1 0,-1 0 0,-1-3 1,-1 1-100,-1 0 0,2-2 1,-3 1-1,1-1-126,0-1 0,-1 0 0,4 0-715,-1 0 1,0-3-301,0-2 1,3-1 1112,2-1 0,1 0 0,1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2:28.074"/>
    </inkml:context>
    <inkml:brush xml:id="br0">
      <inkml:brushProperty name="width" value="0.04286" units="cm"/>
      <inkml:brushProperty name="height" value="0.04286" units="cm"/>
      <inkml:brushProperty name="color" value="#E71224"/>
    </inkml:brush>
  </inkml:definitions>
  <inkml:trace contextRef="#ctx0" brushRef="#br0">0 82 11764,'5'0'385,"0"0"0,0-2-316,1 0 1,-1 0 0,-1 1 0,1-1-128,2 0 0,-1-3 0,1 2 0,0 0-158,0-3 1,-3 3 0,0-2 0,0 0-32,0-1 1,-3 1-1,2 0 144,-3 0 1,0-1 0,0 0 84,-3 1 0,2 2 0,-4 3 194,0 0-112,2 0 0,-3 0 0,2 1 356,0 1-294,-2-1 1,5 5 0,-3-1 565,1 1-485,-3 1 0,5-1 0,-3-1 0,1 0 124,2 0 0,0 1 1,1 1-1,0 0 53,0 0 0,0-1 0,0 1-367,0 0 0,3 0 1,1 0-1,0-1-319,1-2 1,-1 2 0,2-3 0,0 0-184,-2 0 1,1 0-1,2-2 1,0 2-684,-1-2 0,1 0 1,0-2 1167,0-1 0,0-2 0,0-3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2:28.351"/>
    </inkml:context>
    <inkml:brush xml:id="br0">
      <inkml:brushProperty name="width" value="0.04286" units="cm"/>
      <inkml:brushProperty name="height" value="0.04286" units="cm"/>
      <inkml:brushProperty name="color" value="#E71224"/>
    </inkml:brush>
  </inkml:definitions>
  <inkml:trace contextRef="#ctx0" brushRef="#br0">0 0 7847,'0'5'2041,"0"-1"-1188,0 2 1,0 0-1,0 1 1,0 2-210,0 0 1,0 3-1,0-1 105,0 2-579,3 1 0,-2 1 1,2 0-1,-1-1-26,1-1 0,0 1 0,-2-5 1,1 0-400,0 1 0,1-3-717,-1 3 1,0-5-846,-2-1 0,0-3-1266,0-1 3083,0-3 0,0-4 0,0 1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2:28.550"/>
    </inkml:context>
    <inkml:brush xml:id="br0">
      <inkml:brushProperty name="width" value="0.04286" units="cm"/>
      <inkml:brushProperty name="height" value="0.04286" units="cm"/>
      <inkml:brushProperty name="color" value="#E71224"/>
    </inkml:brush>
  </inkml:definitions>
  <inkml:trace contextRef="#ctx0" brushRef="#br0">0 14 13135,'7'-1'528,"0"0"-1042,0-1 326,-4-1 1,3 3-1,-1 0 1,1 0-1157,1 0 1,1 0 1343,1 0 0,-2-3 0,3-1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2:31.957"/>
    </inkml:context>
    <inkml:brush xml:id="br0">
      <inkml:brushProperty name="width" value="0.04286" units="cm"/>
      <inkml:brushProperty name="height" value="0.04286" units="cm"/>
      <inkml:brushProperty name="color" value="#E71224"/>
    </inkml:brush>
  </inkml:definitions>
  <inkml:trace contextRef="#ctx0" brushRef="#br0">8 14 6732,'-4'-1'943,"2"-1"-672,1 1 1,1-3 311,0 2 6,0 1-324,0-2 0,0 6 158,0 2-327,0-2 0,0 3 1,0-2-1,0 2 92,0 1 0,2 0 0,1 0 1,0 1-31,0 1 1,2-1-1,-2 4 1,1 0-39,1 4 1,-1 1 0,0 4-1,2 0-74,0 2 0,1-1 0,0 3 0,1 0-57,2-1 0,-1 2 1,-2-3-1,0 0 2,2 0 1,-1-4-1,2 2 1,-1-1 57,0-1 0,0 5 0,-2 1 0,0 2 20,0 0 1,0-2 0,0 0 201,2-2-175,-1 3 0,2-5 1,-3 0-1,-1-2 31,1 0 1,2 4 0,1 1 0,-2 1-38,0 0 0,-2 0 0,1 2 0,0-1 27,0-1 0,0-3 1,0 1-1,-1-1-40,1 1 0,-2 1 0,-1 3 1,2 1-44,0-1 1,1 0-1,-1 1 1,1-1 39,0 1 1,0-4-1,0-1 1,0 1 63,0 1 0,0 3 0,2 3 0,0 1-173,-1-2 0,0 1 0,-1-2 0,2-2 86,0-1 1,0-4-1,-2 2-208,0-1 188,-1 2 0,1 2 0,0 1-174,0-1 141,0 0 0,-1-2 0,-1 0 1,0-2-14,0-1 1,1 0-1,0 1 1,0 2-4,-2 2 1,1 4 0,1 3 0,1 1 13,0-2 0,0-2 1,0-4-1,0-1 41,0-1 1,-1-2-1,1 2 1,0 1-12,0 0 0,0 1 1,-1 1-1,-1-2-24,0 0 0,-1-1 0,3-2 0,0 0 13,0 1 1,0 0-1,0 3-17,-1 1 11,1 2 0,0-1 0,0 1-11,0-1 4,0-4 1,-1-4 0,1-1 0,0 1 0,0 0 0,0-1 0,0 1 0,-1 1-6,1 1 0,0 4 0,0-1 0,0 0 12,0-1 1,0-3-1,-1-3 1,1 1-6,0 1 0,-2-4 1,-1 3-1,2 0-13,0 0 1,-2 1 0,0 1 0,0 1-11,0-1 1,-1-1 0,3-1 26,-2-2-11,1 2 1,-1-8 0,-1 2 84,0-1-84,-3 0 1,6 0 0,-3 1 94,1 0-89,-3-1 0,4 3 0,-1 1 0,-1 1 4,0 1 1,1-3 0,-2 0 0,1-1-11,0-2 0,-2 1 0,3 0 0,-1-1-6,-1-2 1,-1-1 0,1-3 0,1 0 10,1 3 0,-3-3 0,2 2 0,-1-1-1,1-1 1,-1 0-1,-1 2 1,0 0-4,2-1 0,0 2 0,-2 0 1,1 1-17,0 1 0,-1-2 0,1-1 0,0-2-37,0 0 1,-2 0-1,1 0 1,1 0 15,0 0 0,0-1 1,-2 1 30,0 0 0,1 0 1,1 0-1,0 0-49,-1-1 0,1 1 0,-1 0-432,2 0 0,-1 0-156,-2 0 0,1-3 0,0-3 0,2-2-225,-2-4 0,0-4 0,-1-3 869,0-1 0,-3-3 0,-1-2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2:36.076"/>
    </inkml:context>
    <inkml:brush xml:id="br0">
      <inkml:brushProperty name="width" value="0.04286" units="cm"/>
      <inkml:brushProperty name="height" value="0.04286" units="cm"/>
      <inkml:brushProperty name="color" value="#E71224"/>
    </inkml:brush>
  </inkml:definitions>
  <inkml:trace contextRef="#ctx0" brushRef="#br0">7 21 7751,'0'-4'1940,"0"0"-1309,0 2 0,0 0 234,0-2-300,0 2-63,0-1 19,0 3-115,0 0 1,0 3 0,0 2 0,0 1-323,0 1 1,0 0 0,0 2 0,0 1-20,0 0 1,0 2 0,-1 1 0,0-1-63,-1-1 1,-1 1 0,3 0 0,0 0-47,0-3 1,0-1-1,0-2-102,0 1 416,0-3-180,0-1 1,0-4 0,0-1 256,0-3-218,0 2 1,0-3 0,0 2 96,0-2-183,0-1 0,0 0 0,0 0 0,0 0 1,0 1 1,0-1 0,0 0-1,0 0-109,0 0 0,0 0 0,0 0 0,0 1 128,0-1 1,1 0-1,1 0 105,0 0 1,0 0 0,-2 1 188,0-1 1,0 0 243,0 0-578,0 3 12,0 1 22,0 3 113,0 0 283,3 0-275,-2 0 0,3 3 224,-2 2 0,-1-1 287,4 0 1,-3-2-461,3 3 1,-1-3 0,1 2 6,0-1 1,-1 2-106,3 0 0,0-1 0,0 0-119,0 2 0,-1-3 1,-1 1-1,-1 0-205,2 0 0,-2-2-998,0 3 736,1-1 1,1 3-2466,-2 0 1805,2-3 1,-4 1-1,2-2 1114,-1 1 0,2 1 0,-1 1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2:37.514"/>
    </inkml:context>
    <inkml:brush xml:id="br0">
      <inkml:brushProperty name="width" value="0.04286" units="cm"/>
      <inkml:brushProperty name="height" value="0.04286" units="cm"/>
      <inkml:brushProperty name="color" value="#E71224"/>
    </inkml:brush>
  </inkml:definitions>
  <inkml:trace contextRef="#ctx0" brushRef="#br0">7 48 8992,'-3'-3'521,"3"0"-41,-3 3-41,3 0 1289,0 0-1345,3 0 0,-2 0 0,3 0 0,0 2 25,-1 0 1,0 1 0,1-1 0,2 1-191,0 1 0,0-2 0,-1 2 0,0 1-84,0-1 0,2 2 0,1-2 0,1 0-49,0 1 1,-2-1 0,0 1 0,0-1-34,0-1 0,0 2 0,0-1-31,-1 0 62,-2-1 1,2-1 0,-2 1-24,0 1-43,-1-3 0,-1 3-214,0-2 109,1-1 27,-3 2 0,0-3 46,0-3 0,0 2 31,0-4 1,0 3 102,0-3-92,0 4 106,-3-5-117,2 5 0,-2-3 248,3 2-120,0 1 1,0-3 181,0 2-253,0 1 1,0-3 42,0 2 0,0 1-96,0-4 1,0 1-84,0-3 0,0 2 0,0 1 1,0-2-182,0 0 0,0 2 0,0-1 0,0 0-402,0-1 1,0-1 0,0 0-2908,0 0 3553,0 0 0,3 0 0,1 1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2:46.923"/>
    </inkml:context>
    <inkml:brush xml:id="br0">
      <inkml:brushProperty name="width" value="0.08571" units="cm"/>
      <inkml:brushProperty name="height" value="0.08571" units="cm"/>
      <inkml:brushProperty name="color" value="#004F8B"/>
    </inkml:brush>
  </inkml:definitions>
  <inkml:trace contextRef="#ctx0" brushRef="#br0">1 55 7164,'0'-4'715,"0"1"0,0 9 0,0 1-528,0 0 1,0 2-1,0-1 1,0 2-35,0 0 0,0 0 0,0 0 91,0 0-186,0-1 1,0-1 0,0 0-52,0 1-46,0 0 1,0-2 0,0 0-145,0 0 0,0 0-95,0 0 217,0-4 0,0-3 0,2-4 0,0-2 23,0-1 0,-2 0 0,0 0 1,0 0 32,0 1 1,0-1 0,0 0 91,0 0-52,0 0 1,0 0 0,0 1 30,0-1-61,3 0 1,-2 0 0,2 0 10,-3 0-6,0 1 0,0-1 0,1 0-112,1 0 103,-1-3 0,3 2 1,-3-1-1,2 2 53,-2 0 0,1 1 1,-1 1 59,2 0 1,0 1 5,-1 0-115,-1 1 1,2 5 0,-1 1-1,0 1 62,0 1 0,-1-1 1,1 0-1,0 2 47,0 0 0,1 1 0,0-1 1,0 1 31,0 0 0,1 0 1,-1 0-1,0 0-34,0 0 0,2-1 1,-2 1-1,0 0-82,0 0 1,2 0 0,-2-1 0,0-1-94,0 0 0,2-3 1,0 2-46,1-1 1,-2-1 64,1-2 0,-1-1 1,3-1-49,-3-3 1,1 2 0,-2-2-1,-1-1-124,1-2 0,-1 0 0,1-1 60,0 1 114,3 2 1,-6-1 0,4 0 0,-2 0-7,0 0 1,1 0 0,-1 0-33,0 1 0,1 0 117,-1 1 64,-1 2 0,3 3 17,-2 0 1,-1 1-1,1 1 22,-1 3 1,1 1 0,0 1 0,0 2 11,-1 0 1,-1 0 0,0-2 0,0 2 15,3 0 1,-2 0 0,1-2 0,-1 0-36,2 3 0,-3-3 1,3 2-1,-3-1-67,0-1 1,3 0-1,-1-1-156,0 1 59,-2 0 1,0 0 0,1-1-1,1-1-339,0 0-493,0-4-849,-2 3 133,0-4 1,2-4 1577,1 0 0,2-5 0,-1-2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5:47.266"/>
    </inkml:context>
    <inkml:brush xml:id="br0">
      <inkml:brushProperty name="width" value="0.04286" units="cm"/>
      <inkml:brushProperty name="height" value="0.04286" units="cm"/>
      <inkml:brushProperty name="color" value="#AB008B"/>
    </inkml:brush>
  </inkml:definitions>
  <inkml:trace contextRef="#ctx0" brushRef="#br0">5 9 7205,'0'-3'1328,"0"1"-451,-2 0-244,2 1-315,-2 1 0,2 0 155,0 1-298,0 0 0,0 3 329,0-1-369,0 1 0,0 0 1,0 1-1,0-1 111,0 1 1,0-1-1,0 1 6,2 1-235,-2-1 0,2 2 0,-2-1 1,0 0-33,0 1 1,0 2-1,0-2 1,0 0-15,0 0 0,0 0 1,0 1-1,0-2-168,0 1 1,0-3 0,1 2-403,1-1 1,-1 0 24,-1-1-897,0-1 1040,0-1 0,0-3 0,0 0-937,0-2 960,0 1 1,0-2 407,0 1 0,2-3 0,1-1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2:47.359"/>
    </inkml:context>
    <inkml:brush xml:id="br0">
      <inkml:brushProperty name="width" value="0.08571" units="cm"/>
      <inkml:brushProperty name="height" value="0.08571" units="cm"/>
      <inkml:brushProperty name="color" value="#004F8B"/>
    </inkml:brush>
  </inkml:definitions>
  <inkml:trace contextRef="#ctx0" brushRef="#br0">69 61 7385,'4'-3'420,"-2"-2"1,-1-1 292,-1 0 1,0-1-376,0 0 1,0 0-115,0 0 0,-1 3 0,0 1-109,-1 0 0,-4 2 0,3 0 0,-2 2-66,0 1 1,1 3-1,-3 0 58,0 1-91,3 4 1,-2-3 0,2 3 0,0-1 22,-1 1 1,3 1 0,-2-2 0,1 0 9,2 1 0,0-2 0,1 1 1,1-1-29,1 1 1,2-3 0,3 1 0,-1-2 22,1-1 1,0-1 0,1-3 0,0 0 14,1 0 0,0-1 0,-2-1 0,0-3-27,0-1 1,0-1 0,-1 0-86,-2 0 1,-1-2 0,-2 0-439,1 1 302,-1 0 1,2 1-437,-6 1 460,2-1 0,-2 1 0,1 0-1176,0 2 735,0 2 1,-1-4 0,0 2 605,-1 1 0,3 0 0,-2 3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2:47.826"/>
    </inkml:context>
    <inkml:brush xml:id="br0">
      <inkml:brushProperty name="width" value="0.08571" units="cm"/>
      <inkml:brushProperty name="height" value="0.08571" units="cm"/>
      <inkml:brushProperty name="color" value="#004F8B"/>
    </inkml:brush>
  </inkml:definitions>
  <inkml:trace contextRef="#ctx0" brushRef="#br0">0 8 7572,'4'0'1095,"-1"1"0,-3 1-821,0 2 1,1 3 0,0-1 0,2 1-48,-2 0 1,0 0-1,0 0 1,0 0-25,2 2 1,-1-1-1,-2 1-55,0-1-76,0-4 1,2 2-168,0-2 21,1-1 0,-3 1-139,0-2 1,0-2 0,2 0-173,0-3 254,1-4 1,-3 1 0,2-1 0,0-1-68,0-1 0,1 1 0,0-1 0,1 2 125,1 0 1,-1 0 0,0 0-1,2 0 64,0 1 1,0-1 0,1 2 0,0 1 39,0 1 1,-2 1 0,1 2 137,2 0 0,0 1 0,-1 1 476,0 3-506,0 1 1,-3 1-1,0-1 1,-1 2 13,-1 1 1,1-1-1,-1 1 1,0-2-83,-2 0 0,0 0 1,0 0-75,0 0 9,0 0 0,0-3-917,0 1-589,0-4-1055,0 2 2555,3-9 0,1 2 0,3-6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2:48.105"/>
    </inkml:context>
    <inkml:brush xml:id="br0">
      <inkml:brushProperty name="width" value="0.08571" units="cm"/>
      <inkml:brushProperty name="height" value="0.08571" units="cm"/>
      <inkml:brushProperty name="color" value="#004F8B"/>
    </inkml:brush>
  </inkml:definitions>
  <inkml:trace contextRef="#ctx0" brushRef="#br0">1 1 7616,'3'0'2562,"3"0"-2059,-1 0 1,-1 1-295,0 1 0,-2-1 1,1 3-1,-1 0-41,0 0 0,1 0 0,-3 3 0,0 0-151,0 0 0,0 0 0,0 0 0,0-1-231,0 1 0,0 0 1,1 0-782,1 0 500,-1-3 0,2 2-528,-3-2 1,0 0 454,0 1 1,0-5-1,0 0 568,3-3 0,-3-4 0,3 1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2:48.257"/>
    </inkml:context>
    <inkml:brush xml:id="br0">
      <inkml:brushProperty name="width" value="0.08571" units="cm"/>
      <inkml:brushProperty name="height" value="0.08571" units="cm"/>
      <inkml:brushProperty name="color" value="#004F8B"/>
    </inkml:brush>
  </inkml:definitions>
  <inkml:trace contextRef="#ctx0" brushRef="#br0">7 35 7562,'0'-7'176,"0"0"1,-2 0 746,0 1-851,0 2-1198,2 1 1126,0 3 0,3 0 0,0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2:48.600"/>
    </inkml:context>
    <inkml:brush xml:id="br0">
      <inkml:brushProperty name="width" value="0.08571" units="cm"/>
      <inkml:brushProperty name="height" value="0.08571" units="cm"/>
      <inkml:brushProperty name="color" value="#004F8B"/>
    </inkml:brush>
  </inkml:definitions>
  <inkml:trace contextRef="#ctx0" brushRef="#br0">0 1 7849,'0'7'1528,"0"0"-1082,0-1 0,0 1 1,1 1-1,1 0-98,0 1 1,2 4 0,-1-2 0,-1 3 38,1 2 1,-1-2-1,1 3 1,0-1-168,-1 0 1,1 2 0,-1-2 0,0-2-134,-2-1 1,1-1 0,1-2 3,0 0-99,0 2 0,-2-2 1,0-1-1,1-1-601,1-1-274,-1 0 0,3-3 144,-2-2 1,-1-4 0,1-3-1,-1-1 148,-1-1 0,2-2 0,1 0 0,-2 0-87,0 2 0,-1-2 678,0 0 0,-3-4 0,-1 3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2:48.804"/>
    </inkml:context>
    <inkml:brush xml:id="br0">
      <inkml:brushProperty name="width" value="0.08571" units="cm"/>
      <inkml:brushProperty name="height" value="0.08571" units="cm"/>
      <inkml:brushProperty name="color" value="#004F8B"/>
    </inkml:brush>
  </inkml:definitions>
  <inkml:trace contextRef="#ctx0" brushRef="#br0">4 22 8298,'-4'0'2397,"7"0"-2363,4 0 1,1-3-1,-1 1-913,0 0 724,3 2 1,-3-1-1,2-1-1176,-1 0 997,-1 0 1,0 2-1,0 0 334,2 0 0,-1-3 0,2-1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2:49.218"/>
    </inkml:context>
    <inkml:brush xml:id="br0">
      <inkml:brushProperty name="width" value="0.08571" units="cm"/>
      <inkml:brushProperty name="height" value="0.08571" units="cm"/>
      <inkml:brushProperty name="color" value="#004F8B"/>
    </inkml:brush>
  </inkml:definitions>
  <inkml:trace contextRef="#ctx0" brushRef="#br0">76 55 7572,'3'-3'241,"0"-1"-114,-3-2 1,0 1 0,0 0 550,0 0-431,0 2 0,0-3 0,-3 2 56,-1 0 1,0-1-1,0 3-107,-2 0 1,0 1 0,-1 2-116,0 1 1,1 2-1,-1 3 1,2 1 15,1 1 1,0-1 0,-1 3 0,2-1 4,0-2 1,2 2 0,-1 0 0,1 0-59,1 0 1,0-1 0,0-2-21,0-1 48,3 1 1,1-1 0,3-1 258,0-3-268,0 2 1,0-3-1,-1 1 256,1-1-231,0-1 1,0-2-1,0-1 1,0-1-25,-1 1 1,-1-2-1,-1 1 1,-1-3-206,-2 1 0,2-1 0,0 0-285,-2 0 0,0 0 0,-1 0 0,0 1-309,0-1 0,-2 0 0,-1 0-253,-1 0 0,2 0-412,-3 1 1400,4 2 0,-6-2 0,4 2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2:49.648"/>
    </inkml:context>
    <inkml:brush xml:id="br0">
      <inkml:brushProperty name="width" value="0.08571" units="cm"/>
      <inkml:brushProperty name="height" value="0.08571" units="cm"/>
      <inkml:brushProperty name="color" value="#004F8B"/>
    </inkml:brush>
  </inkml:definitions>
  <inkml:trace contextRef="#ctx0" brushRef="#br0">0 14 8326,'3'4'808,"-2"0"0,1-2-456,-1 3 1,1 1 0,1 1 151,1 0-391,-2-1 1,3 1 0,-2 0 0,0 1 53,0 1 0,0-2 0,-1 2 1,1-1-80,0-1 0,0 0 0,1 0 0,-1-1-231,-2 1 1,2-2-94,-1-1 169,1 1 1,-3-2-1,0-3 19,0-4 0,0-2 0,-1-1 182,-1 0 0,1 1 0,-2-1-40,0 0 1,2 0 0,-1 0-54,1 0-17,1 4 1,0-3-1,0 1 1,0-1 60,0-1 0,0 0-3,0 0-104,0 1 0,0 1 0,1 0-253,1 0 1,2 0 0,2-1-401,-1 2 1,1 2 0,-2-1 0,2 1-897,1 0 1571,0-1 0,0 0 0,0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2:50.429"/>
    </inkml:context>
    <inkml:brush xml:id="br0">
      <inkml:brushProperty name="width" value="0.08571" units="cm"/>
      <inkml:brushProperty name="height" value="0.08571" units="cm"/>
      <inkml:brushProperty name="color" value="#004F8B"/>
    </inkml:brush>
  </inkml:definitions>
  <inkml:trace contextRef="#ctx0" brushRef="#br0">1 0 8985,'0'7'492,"0"-3"0,0 1 1,0 0-203,3 1 0,-2 4 0,1-1 0,-1 2-116,2 1 0,-3 3 0,3 2 0,-3 0-189,0 0 0,0 1 0,0-1 0,0-1-186,0 1 0,0-1 1,0-3-1,0-2-219,0-2 1,0-1 0,1-2-387,1-1 1,-1-3 0,1-4-642,-1-3 1447,-1-4 0,0-2 0,0-2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2:50.771"/>
    </inkml:context>
    <inkml:brush xml:id="br0">
      <inkml:brushProperty name="width" value="0.08571" units="cm"/>
      <inkml:brushProperty name="height" value="0.08571" units="cm"/>
      <inkml:brushProperty name="color" value="#004F8B"/>
    </inkml:brush>
  </inkml:definitions>
  <inkml:trace contextRef="#ctx0" brushRef="#br0">1 42 7572,'0'-7'398,"0"0"1,0 3 536,0-1-633,0 1-221,3-3 1,-2 3 0,4 2 126,0 1-114,1 1 1,2 0 0,0 1 0,1 0 1,0 2 1,1 2-1,-1-1 1,1 3-94,0-1 0,-1 1 0,-2 0 0,0 0-18,0 0 0,-3 2 0,-2 0 0,-1-1 56,-1 0 0,0 0 0,-1-1 0,-1 1-6,-3-2 1,-1-1-1,-1 2 1,0-1-49,-3-1 1,3-2 0,-3-1 0,1 0-198,0 0 0,0-1 0,2-1 0,0 0-219,0 0 1,0-3 0,1 0 0,1 0-479,0 0 0,4-2 907,-2 0 0,3-1 0,0-1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5:47.715"/>
    </inkml:context>
    <inkml:brush xml:id="br0">
      <inkml:brushProperty name="width" value="0.04286" units="cm"/>
      <inkml:brushProperty name="height" value="0.04286" units="cm"/>
      <inkml:brushProperty name="color" value="#AB008B"/>
    </inkml:brush>
  </inkml:definitions>
  <inkml:trace contextRef="#ctx0" brushRef="#br0">9 27 6802,'-2'0'493,"-1"0"-194,2 0-58,0-2 142,-1 2-94,2-2 64,0 2 0,2-2 1,1 1-307,1 0 0,0 0 1,1 1-1,-1-1 16,1-1 1,-1 1-1,1 0 1,1 0-61,-1 0 0,3 0 0,-2 0 1,1 0-139,-1 0 1,1-1 0,-1 1 0,0-1-141,-1 1 1,-1 1-1,1 0 1,-1 0-874,0 0 186,-1 0 573,-1 0 389,-2 0 0,0 2 0,0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2:51.183"/>
    </inkml:context>
    <inkml:brush xml:id="br0">
      <inkml:brushProperty name="width" value="0.08571" units="cm"/>
      <inkml:brushProperty name="height" value="0.08571" units="cm"/>
      <inkml:brushProperty name="color" value="#004F8B"/>
    </inkml:brush>
  </inkml:definitions>
  <inkml:trace contextRef="#ctx0" brushRef="#br0">76 42 7705,'7'-3'0,"-1"-2"705,-2-1 1,0 1-298,-2 1 0,-2-1 0,0-1-142,-3 2 0,-1 1 1,-1 3-1,0 0-97,-1 0 1,-1 0 0,0 0 0,0 0-54,0 3 1,1 1 0,-1 2-1,1 1-23,1 0 0,0 0 0,2 0 0,0 0-93,0-1 1,-2 4-1,3-1 1,0-1 4,2 0 1,0-2 0,2 1 80,0 0-41,3-3 0,-1 1 0,4-2 234,1 1-189,-1-2 1,2 1-1,-1-3 1,0 0 53,-1 0 0,0-3 0,-1-1 0,-1-1-67,1 1 1,-2-1-1,-1-2 1,-1-2-234,-2 0 1,0 0 0,-1 2 0,0 0-151,0 0 0,-1 1 1,0-1-1,-2 0-171,-1 0 1,0 0-1,-1 1-752,0 2 0,1-2-858,-3 4 2087,3 0 0,1 2 0,3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2:51.432"/>
    </inkml:context>
    <inkml:brush xml:id="br0">
      <inkml:brushProperty name="width" value="0.08571" units="cm"/>
      <inkml:brushProperty name="height" value="0.08571" units="cm"/>
      <inkml:brushProperty name="color" value="#004F8B"/>
    </inkml:brush>
  </inkml:definitions>
  <inkml:trace contextRef="#ctx0" brushRef="#br0">1 1 7572,'4'2'0,"0"1"895,-1 1 0,2-2 0,-2 3-123,1 0 1,-2 1 0,2 1-275,-1 0 0,-1 0 0,-2-1-136,0 1-294,0 3 1,2-2 0,0 1 0,0-2-139,-1 0 0,-1-2 0,0-1 0,0 2-896,0 0 1,0-2-1013,0 1 1,0-4 21,0-1 1956,0-3 0,0-7 0,0-1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2:51.582"/>
    </inkml:context>
    <inkml:brush xml:id="br0">
      <inkml:brushProperty name="width" value="0.08571" units="cm"/>
      <inkml:brushProperty name="height" value="0.08571" units="cm"/>
      <inkml:brushProperty name="color" value="#004F8B"/>
    </inkml:brush>
  </inkml:definitions>
  <inkml:trace contextRef="#ctx0" brushRef="#br0">14 27 7572,'-3'-6'375,"2"-1"0,-3 2 1360,1 1-2041,1 2 1,2 0 0,0 3-396,3 2 0,-2 1 701,4-2 0,-1 4 0,3-2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2:52.014"/>
    </inkml:context>
    <inkml:brush xml:id="br0">
      <inkml:brushProperty name="width" value="0.08571" units="cm"/>
      <inkml:brushProperty name="height" value="0.08571" units="cm"/>
      <inkml:brushProperty name="color" value="#004F8B"/>
    </inkml:brush>
  </inkml:definitions>
  <inkml:trace contextRef="#ctx0" brushRef="#br0">1 28 7572,'0'7'0,"0"0"396,0-1 1,0-1 0,0-1-1,0 2 171,0 0 1,0 1 0,0 0 0,2-1-173,0 1 1,1 0 0,-3 0-191,0 0 0,0-1 0,2-1 281,0 0-553,0-4 41,-2 2 0,0-3-656,0-3 531,0-1 0,0-2 0,0-1 1,1-1-156,1-1 0,-1 1 0,2-1 1,0-1-27,-1 1 1,3-1-1,0 2 1,0-1 202,0 1 1,1 0-1,-2 2 1,2 1 193,1 0 1,0 3 0,0 0-1,0 1 82,0 1 1,-1 1 0,1 1-1,0 4 177,0 2 1,-3 1 0,0 1 0,0 1 108,0-1 0,-2 1 0,2 1 128,-1 0-479,-1-4 1,-2 2-1,0-3 1,0 0-179,0-1 0,0 1-409,0 0-933,0-3 928,0-1 1,0-4 0,1 0 0,1-2-1676,0-1 2185,0-1 0,1-5 0,1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2:52.273"/>
    </inkml:context>
    <inkml:brush xml:id="br0">
      <inkml:brushProperty name="width" value="0.08571" units="cm"/>
      <inkml:brushProperty name="height" value="0.08571" units="cm"/>
      <inkml:brushProperty name="color" value="#004F8B"/>
    </inkml:brush>
  </inkml:definitions>
  <inkml:trace contextRef="#ctx0" brushRef="#br0">0 0 7572,'0'5'57,"0"-1"0,0 2 446,0 0 0,1 1 1,1 2 151,0 0 0,0 2 0,-1-1 1,1 1-140,0 1 0,2 1 0,-1 1 0,1-1-247,-1 1 0,1 0 1,-1-1-1,0 1-199,0 0 0,2-3 0,-3 0 0,0-1-322,-2-2 1,0 0-1239,0 1 975,0-1 0,0 0-1546,0-4 1473,0-2 1,0 0 0,0-4 587,0-3 0,0-4 0,0-2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2:52.465"/>
    </inkml:context>
    <inkml:brush xml:id="br0">
      <inkml:brushProperty name="width" value="0.08571" units="cm"/>
      <inkml:brushProperty name="height" value="0.08571" units="cm"/>
      <inkml:brushProperty name="color" value="#004F8B"/>
    </inkml:brush>
  </inkml:definitions>
  <inkml:trace contextRef="#ctx0" brushRef="#br0">1 42 7684,'0'-5'1394,"0"1"1,0 1-1165,0-1 1,3 0 0,2 0-352,1 1 1,0 2 0,1-1-1,0 0-800,0 0 1,0 2 920,0 0 0,3-3 0,0-1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2:52.863"/>
    </inkml:context>
    <inkml:brush xml:id="br0">
      <inkml:brushProperty name="width" value="0.08571" units="cm"/>
      <inkml:brushProperty name="height" value="0.08571" units="cm"/>
      <inkml:brushProperty name="color" value="#004F8B"/>
    </inkml:brush>
  </inkml:definitions>
  <inkml:trace contextRef="#ctx0" brushRef="#br0">117 21 7572,'-7'-4'924,"0"-1"-267,0 0 0,0 2 1,0 1-1,1 1-356,-1 1 0,0 0 1,0 0-1,0 0-67,0 0 1,1 3 0,-1 2-131,0 1 0,2 0 1,2 1-1,-1 0-67,3 0 1,-2-2 0,1-1-386,0 1 270,1 2 0,2-1 0,1-1-220,0-1 232,3-2 0,-1 3 0,3-2 1,0 0-2,3 0 1,-2 2 0,3-2-1,-1 0 84,-2 0 1,-1 2-1,1-1 1,0 1 301,2-1 0,-4-1 1,-1 1 114,0 2 1,-1-1-1,0 0-107,-1 0 1,-4-1 0,-3 0-1,-2-1-145,-1 0 0,0-2 1,-1 1-1,0-1-448,-1-1 1,0 0-1,2 0 1,0 0-680,0 0 0,0 0 1,0 0-2051,1 0 2995,2 0 0,-2-3 0,2-1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3:05.855"/>
    </inkml:context>
    <inkml:brush xml:id="br0">
      <inkml:brushProperty name="width" value="0.08571" units="cm"/>
      <inkml:brushProperty name="height" value="0.08571" units="cm"/>
      <inkml:brushProperty name="color" value="#004F8B"/>
    </inkml:brush>
  </inkml:definitions>
  <inkml:trace contextRef="#ctx0" brushRef="#br0">1 0 12298,'0'9'470,"0"0"0,0 0 0,0 0-380,2-1 0,-2 0-204,2 0 113,0-2 0,-1 1-24,0-1 1,0 1 0,-1 2 67,2-1 1,-2-1-7,2-1 1,-2 1-31,0 2 0,0-2-27,0 1 31,0-5-48,0 6-218,0-6-288,0 1 34,0 0 163,0-3 211,0 1-4235,2-2 4370,-1-2 0,1-3 0,-2-2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3:06.690"/>
    </inkml:context>
    <inkml:brush xml:id="br0">
      <inkml:brushProperty name="width" value="0.08571" units="cm"/>
      <inkml:brushProperty name="height" value="0.08571" units="cm"/>
      <inkml:brushProperty name="color" value="#004F8B"/>
    </inkml:brush>
  </inkml:definitions>
  <inkml:trace contextRef="#ctx0" brushRef="#br0">0 50 6492,'0'-7'1283,"0"1"0,2 1-1108,1 1 0,3-1 1,2 1-87,0 1 0,0-1 0,0 2-44,2 0 1,-1 1 0,1-1-9,0 2-17,-1-2 1,-1 1 0,0 0 87,1 0 1,-1 2-51,1 0-6,-5 0 0,1 3 213,-3 1-125,0-1 0,-2 5 0,-1-2-64,-1 0 0,1 0 0,-2-3 0,0 1-35,-1-1 1,-1 1-1,1-1 1,-1 1-41,1 0 0,-2-1-141,-1 1 1,-1-1-117,-3 1 0,2-3-30,0 0 191,4 0-106,-1-1-130,5 1 60,3-6 151,1 3 1,5-4 44,-1 4 1,1 0 53,3-2 1,0 2 0,-1-1 85,0 2 0,-2 0 263,0 0 1,0 0-38,1 2 1,-1 0 114,0 3-276,-2-1 1,-3 1 0,-1 1 116,0 0 1,-2 2 8,2-1-147,-2 2 1,-2-1 0,-1-1-14,-1 1 1,1-1 0,0-1 0,0-1-26,-1-1 1,-1 1-1,-1 1 1,0 0-6,0 0 1,1-3 0,-1 0 0,0 1 38,-1 0 1,0-2-224,-2 0 0,1-2 0,-3 0-217,2 0 0,2-2 1,1-1-904,1-1 791,0 2 0,2-3-1068,0 1 813,2-1 0,0-2 702,2 1 0,4-1 0,2-2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3:07.553"/>
    </inkml:context>
    <inkml:brush xml:id="br0">
      <inkml:brushProperty name="width" value="0.08571" units="cm"/>
      <inkml:brushProperty name="height" value="0.08571" units="cm"/>
      <inkml:brushProperty name="color" value="#004F8B"/>
    </inkml:brush>
  </inkml:definitions>
  <inkml:trace contextRef="#ctx0" brushRef="#br0">14 27 7148,'-5'-4'1401,"3"1"-896,-2 1 1,3 3-36,0 2 0,0 4 0,1 5-71,0 0 0,2-1 0,-1-2 0,0 1-101,0 1 0,-1 0 1,0-1-1,1 1-124,1 1 0,-1-2 0,-1 1 1,1-2-101,0 0 0,0 1-136,0 0 0,0-2-79,1 0 0,-2-6-265,2-3 0,-2-5 117,0-4 0,0-1 0,0-1-211,0 1 358,0 2 0,0 1 0,0 0-306,0 0 210,0 2 0,0-3-49,0 2 198,0-4 1,-1 3 0,-1-2 115,1 0 1,1 3 119,0-2 1,0 1 202,0-1-166,0 1-79,2 4 1,2 4 52,2 3 0,0 2 0,-1 2 124,-1-2 1,1 0 70,-1 0-213,1 1 0,-1 0 0,1 1 205,-1-1-267,3 0 1,-2-1 0,1 0 0,0 0 8,1 1 0,0-1 1,0 1-1,0-1-70,1-1 1,0 1-1,1-1 1,-1 1-2,0-1 1,-3 1 0,2 0 37,1-1 0,-4-1-149,2 0-56,-2-2 1,1 0-149,-1-4 68,-1 2 83,-1-5 88,-2 1 0,0 0 27,0-3 1,0 1 86,0-2 1,0 0-1,0 0-41,0 0 1,0 1 0,0 0-156,0 0 1,-2 0-1,1-1-266,0 0 1,0 1-643,1 0 1,0 2-1671,0-1 2720,0 1 0,2 0 0,1 1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5:48.066"/>
    </inkml:context>
    <inkml:brush xml:id="br0">
      <inkml:brushProperty name="width" value="0.04286" units="cm"/>
      <inkml:brushProperty name="height" value="0.04286" units="cm"/>
      <inkml:brushProperty name="color" value="#AB008B"/>
    </inkml:brush>
  </inkml:definitions>
  <inkml:trace contextRef="#ctx0" brushRef="#br0">5 5 7332,'-3'0'1450,"1"-1"-354,2 0-197,0 0-418,0-1-308,2 2 1,-1 0-1,2 0 187,1 0 1,0 0-420,0 0 38,1 0 1,-2 0-1,0 0-799,0 0 263,1 0 0,0 0 0,1 0-800,1 0 0,-1 0 1357,1 0 0,-1 0 0,-1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3:08.121"/>
    </inkml:context>
    <inkml:brush xml:id="br0">
      <inkml:brushProperty name="width" value="0.08571" units="cm"/>
      <inkml:brushProperty name="height" value="0.08571" units="cm"/>
      <inkml:brushProperty name="color" value="#004F8B"/>
    </inkml:brush>
  </inkml:definitions>
  <inkml:trace contextRef="#ctx0" brushRef="#br0">128 64 8323,'-1'-7'1667,"0"1"-1153,0 1 47,-1 2-325,2-3 1,-1 4 0,-1-4 35,-1 1 0,2 1 0,-2 1-97,-1-1 1,-2 0-1,-1 0-32,-1 1 0,1 1 0,-2 2-39,1 0 1,0 3 0,0 1 0,0 2 25,2 1 0,-1 0 1,2 2-1,-1 1 112,0 1 0,3-2 1,0 2 458,1 0-486,1-1 0,1 3 0,0-3 617,0 0-613,0 0 0,2-1 0,1 0 389,1 0-415,2 0 1,0-1 0,1-1 160,-1 1-282,2-3 1,-2 1 0,2-3-1,0 0-88,0 0 1,1 0-1,0-2-136,0 1 1,2-2 0,-1-2-1,-1-1-608,-3-1 0,-1 2 0,0-2-743,-1-1 0,0 0 1503,-1-2 0,1-1 0,-1-1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3:25.790"/>
    </inkml:context>
    <inkml:brush xml:id="br0">
      <inkml:brushProperty name="width" value="0.04286" units="cm"/>
      <inkml:brushProperty name="height" value="0.04286" units="cm"/>
      <inkml:brushProperty name="color" value="#004F8B"/>
    </inkml:brush>
  </inkml:definitions>
  <inkml:trace contextRef="#ctx0" brushRef="#br0">1 10 7606,'0'-5'538,"0"2"-245,0 1 0,0 3-180,0 0 1,0 2 0,0 2 0,0 0-31,0 0 1,0 1-1,0 1 1,0 0-32,0 0 0,0 2 1,0-1-1,0 1-7,0 1 1,0-2 0,0 0-1,0 1 1,0 0 1,0 0 0,0 1-76,0-2 55,0 1 0,0-2 0,0 3 0,0-2-39,0 0 1,0-1 0,0 1-1,0 0 6,0 0 1,0 0-1,0-1 1,0 0 1,0 0 1,0 1 0,0-1 0,0-1-9,0-1 1,0 0 0,0 0-16,0 0 26,0 0 39,0 0-37,0-1 1,0 0 6,0-1-11,0-2 1,0 2-19,0-2 0,0 0-164,0 3 113,0-3 10,0 1 0,0-2-25,0 2 22,0-1-19,0 1-1386,0-2 1250,2 0 189,-2 0 128,2-2 45,-2 1 0,1-1-28,1 2 1,-1 0 4,2 0 1,-1 0 0,1 0 53,1 0 0,-2 0 0,1 0 25,1 0 1,-1 0-1,0 0-111,1 0 0,0 0 0,1 0 1,0 0-5,0 0 1,-2 0 0,0 0-188,1 0 59,0 0 1,1 1-578,0 1-6,0 0 0,0-2 629,0 0 0,0 0 0,0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3:26.620"/>
    </inkml:context>
    <inkml:brush xml:id="br0">
      <inkml:brushProperty name="width" value="0.04286" units="cm"/>
      <inkml:brushProperty name="height" value="0.04286" units="cm"/>
      <inkml:brushProperty name="color" value="#004F8B"/>
    </inkml:brush>
  </inkml:definitions>
  <inkml:trace contextRef="#ctx0" brushRef="#br0">0 5 7606,'0'-2'-828,"0"-1"1830,0 3-697,2 0 0,-1 1 0,0 1-113,0 1 0,-1-1 1,0 2-1,0 1-27,0 1 0,0 1 0,0-2 0,0 1 9,0 3 1,0-2-1,1 1-95,1 1-44,0 0 1,-2 0-1,0 0 1,0-1-11,0 1 1,0 0 0,0 0 0,0 1-145,0-2 1,0-1 0,0-2 0,0 0-252,0-1 0,0 1-632,0 0 519,0-2 1,0-3-1,1-3 83,1-2 0,0 0 0,-2 1 400,0-1 0,2-2 0,0-1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3:26.946"/>
    </inkml:context>
    <inkml:brush xml:id="br0">
      <inkml:brushProperty name="width" value="0.04286" units="cm"/>
      <inkml:brushProperty name="height" value="0.04286" units="cm"/>
      <inkml:brushProperty name="color" value="#004F8B"/>
    </inkml:brush>
  </inkml:definitions>
  <inkml:trace contextRef="#ctx0" brushRef="#br0">11 15 7606,'-3'-2'1061,"-1"1"-637,3-1-249,-1 0 0,4 1-119,1 0 1,2 0 0,-1 1 0,1 0-46,0 0 1,0 0 0,0 0 0,0 0-23,0 0 1,0 0 0,1 0 0,0 0-103,0 0 0,0 0 1,-1-1-1,-1 0-86,1 0 1,0-1-1,0 2 1,0 0-128,0 0 1,-2 0-1,0 0-772,1 0 1098,-2 0 0,3 0 0,-3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3:27.247"/>
    </inkml:context>
    <inkml:brush xml:id="br0">
      <inkml:brushProperty name="width" value="0.04286" units="cm"/>
      <inkml:brushProperty name="height" value="0.04286" units="cm"/>
      <inkml:brushProperty name="color" value="#004F8B"/>
    </inkml:brush>
  </inkml:definitions>
  <inkml:trace contextRef="#ctx0" brushRef="#br0">6 0 7291,'-3'0'860,"1"0"0,2 0-788,2 0 1,1 0-1,2 0-174,-1 0 0,0 0 0,-1 0 0,1 0-167,0 0 0,1 0 1,0 0-2,0 0 0,-2 0 0,0 0-231,1 0 1,-1 0 500,0 0 0,-2 0 0,1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3:27.546"/>
    </inkml:context>
    <inkml:brush xml:id="br0">
      <inkml:brushProperty name="width" value="0.04286" units="cm"/>
      <inkml:brushProperty name="height" value="0.04286" units="cm"/>
      <inkml:brushProperty name="color" value="#004F8B"/>
    </inkml:brush>
  </inkml:definitions>
  <inkml:trace contextRef="#ctx0" brushRef="#br0">0 10 7487,'0'3'1323,"1"-1"-1164,0-2 0,0 0 1,3 0-137,-1 0 1,0 0 0,0 0-1,0-1-111,0 0 1,1 0 0,0 0 0,0 0-111,1-1 0,0 1 0,0 0-668,-1 0 571,1 1 1,0 0 294,0 0 0,0-2 0,0-1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3:28.664"/>
    </inkml:context>
    <inkml:brush xml:id="br0">
      <inkml:brushProperty name="width" value="0.04286" units="cm"/>
      <inkml:brushProperty name="height" value="0.04286" units="cm"/>
      <inkml:brushProperty name="color" value="#004F8B"/>
    </inkml:brush>
  </inkml:definitions>
  <inkml:trace contextRef="#ctx0" brushRef="#br0">0 44 7098,'0'-5'322,"0"2"0,0-1 239,0 0-371,0 2 0,0 1 1,0 2 10,0 3 0,0 0 0,0 1 150,0 0-263,0-1 0,0 3 0,0 0 1,0 0 10,0 0 1,0 1 0,0-1 0,0 0-31,0 0 1,0 2-1,0-2 1,0 1-81,0 1 1,0-3-1,0 2 1,0-1-65,0 1 0,0-2 1,0 0-1,0 0-105,0-2 0,0 0 67,0-1 100,0-2 1,0-3 9,0-3-1,2 0 0,-1 0 0,1 0-103,-2 0 90,0 0 1,0 0-1,0 0 1,0 0-26,0 1 0,0-1 0,0 0 0,0 0 2,0 0 1,2-1-1,-1-1 1,1 1-2,-2 1 0,0-2 1,0 1-1,0-1 44,0 0 1,0 2 0,0-1 0,0 0 276,0 1 0,0 0-79,0 1 0,0 0 45,0 1-77,0 2-83,0-1 5,2 2 1,-1 0-6,3 0 0,-3 0 42,2 0 0,1 1 0,0 2-21,-1-1 1,1 0-1,-2 1 1,0-1 48,0 1 1,2 0 0,-1 2-53,0 0 1,1 0 0,-1 0-31,2 0 0,-2-2 0,0 0 0,1 0 30,0 0 0,-1 1 1,1-2-154,-1 1 91,2 0 0,-2 0 0,0-1-18,1 0-20,-2-2 0,2 3-128,0-3 1,0 0-91,1 0 1,-2-1 0,0-1 52,-1-1 0,0-1 1,-1-1 32,1 0 0,0 0 0,-1 0 0,1 1 33,-1-1 0,0 0 0,0-1 0,1 1-13,-1-2 1,1 1-1,-1 1 16,0 0 39,2-2 1,-2 3 0,1-1 54,0 1 24,-1 0 0,1 1 60,0 1 31,-2 0 1,3 1 53,-1-1 0,-2 4 29,2 1 1,0 2-1,0-1-81,-1 1 0,1 0 1,0 0-1,-1 0 19,-1 0 0,2 0 0,-1 0 1,0 1-4,0 0 1,1 1 0,-1-1 0,0 1-31,0 1 0,-1-2 0,2 2 0,-1 0-22,0-1 0,1 1 0,0 0 0,0 0-35,0 1 0,-2-1 1,2-1-127,1 0 18,-3 2 1,2-3 0,-1 1 0,0 0-293,1-1 1,-1-2 0,0-1-768,0-1 1,0 0-1,2-3-18,-1-1 0,0-1 1137,0-3 0,1-2 0,2-2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3:29.379"/>
    </inkml:context>
    <inkml:brush xml:id="br0">
      <inkml:brushProperty name="width" value="0.04286" units="cm"/>
      <inkml:brushProperty name="height" value="0.04286" units="cm"/>
      <inkml:brushProperty name="color" value="#004F8B"/>
    </inkml:brush>
  </inkml:definitions>
  <inkml:trace contextRef="#ctx0" brushRef="#br0">98 64 7417,'3'-2'-341,"1"-1"1,-2-1 648,0 0 1,-1 2 0,2 1-1,-2-2-8,1 1 0,-1 0 0,0-1 190,1-1 1,-2 1-105,2 0 1,-2 0-266,-2-2 0,1 2 0,-2 0-89,-1 1 1,0-1-1,-1 1 51,0 1-65,0-2 0,0 3 1,0-2-30,1 2-17,-1 0 0,0 0 0,0 0 0,0 1 3,-2 1 1,2 2 0,-2-1-1,2 3 85,0 0 0,0 2 0,0-1 0,1-1 96,1 1 0,-1-1 0,2 2 0,0-1-1,-1 1 0,2-2 0,1 3 0,0-1 18,0-1 1,0 2 0,2-2 0,1 0-79,2 0 1,-1 1 0,1-2 0,0 0-72,0 0 1,0-3 0,1 0 0,1 1-20,-1-2 1,1 0 0,0-2-71,0 0 16,1 0 0,1 0 0,-2 0-308,0 0 234,0 0 1,-1 0 0,1 0 0,-1 0-25,-1-2 0,0 0 0,-1-2 0,0 1-76,-1-1 1,0 0 0,1-1 0,-2-1 78,0-1 0,2 1 0,-3 1 0,0-1 91,0 0 1,-1 0-1,0 0 1,0 1 120,0 0 1,-1 0-1,0 0 1,-1 0 3,-1 0 1,1 0 0,-2 0-52,1-1 1,0 0-1,-2 0-229,2 0 125,-1 1 1,3 1 0,-2 0-322,1 1-105,0 2 0,0-2-1343,1 2 1852,-3 0 0,4-3 0,-3 1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3:30.580"/>
    </inkml:context>
    <inkml:brush xml:id="br0">
      <inkml:brushProperty name="width" value="0.04286" units="cm"/>
      <inkml:brushProperty name="height" value="0.04286" units="cm"/>
      <inkml:brushProperty name="color" value="#004F8B"/>
    </inkml:brush>
  </inkml:definitions>
  <inkml:trace contextRef="#ctx0" brushRef="#br0">15 49 7406,'0'-5'0,"0"0"-101,0 0 0,0 2 1494,0 0-1208,0 2 0,0-1 0,0 4 1,0 1-27,0 1 0,-1 3 1,0 1-1,0 0 22,0 0 1,0 1 0,1 1 0,0 0 7,-2-1 1,1 0-1,0 1 22,0-1-155,1 1 1,-1-1 0,-1 0 65,1-1-81,0-2 0,1 3 1,0-3-359,0 0 86,0-1 0,0-1 82,0-1 0,1-3 0,0 0 0,1-3 118,-1-3 1,-1 1-1,0-2 1,1 0-3,0-1 0,0 0 1,1 1-1,-2-1-3,0 0 1,0 2 0,0-1-1,0 1-15,0 0 0,0-3 0,0 3 0,0-1 57,0 0 0,0 2 1,0-1-1,0 0 2,0 1 1,1 0 0,0 1 213,0-1-98,1 0 0,-2 2 72,0-1-58,0 1-78,2 0 0,0 2 1,2 2 56,-1 0 1,-2 3-1,2 0 3,-1 0 0,0 1 1,2 0-1,-2-1 27,0 1 0,2 0 0,-2 0 0,1 0 28,0 0 1,0 0 0,0-1 0,1 1-66,-2 0 0,3-2 1,-3 1-1,2-1 11,-1 2 1,-1-2 0,2 0-94,-1 1 1,1 0-120,1-1-39,-3-1 0,3-2-20,-2 0 0,0 0 1,-1 0-1,0-2 23,-1-1 1,2-2 0,-1 1 0,0-1 25,0 0 1,0 0 0,-1 0 0,2 0-39,-1 0 0,-1 1 0,1-1 1,0-1-10,0 0 0,1 0 0,-1-1 1,0 1 67,0-1 0,2 0 0,-2 1 0,1 0 23,0 0 0,1 1 0,0 0 128,-1 2-38,-2-1 0,4 3 287,-2 0-191,-1 0 0,0 3 1,-1 1-1,0 2 96,0 0 0,1 0 0,-2 0 0,0 1 88,2 3 0,-1-2 1,0 1-1,0-1-38,1 1 0,-2-2 0,2 2 1,-1 0-80,-1 0 1,1 1-1,1-2 1,-1 0-116,0 2 0,-1-2 0,1 1 1,1 0-119,-1-1 0,-1-1 0,0 1-605,0 0 450,0-1 0,1-1-439,1-2 107,-2 0-942,2 0 938,0-1 0,-1-2 1,1-2-1,-2-1-551,0-1 0,1-1 1079,0 0 0,0-2 0,1-1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3:31.104"/>
    </inkml:context>
    <inkml:brush xml:id="br0">
      <inkml:brushProperty name="width" value="0.04286" units="cm"/>
      <inkml:brushProperty name="height" value="0.04286" units="cm"/>
      <inkml:brushProperty name="color" value="#004F8B"/>
    </inkml:brush>
  </inkml:definitions>
  <inkml:trace contextRef="#ctx0" brushRef="#br0">88 49 7606,'0'-5'505,"0"2"103,0 0 1,0-1-348,0-1 1,0 1-1,0-1-19,0 0 0,-2 2 0,0 0-21,-1 1 1,0-2 0,-2 3 5,0 0-155,0 0 0,0 1 0,1 0 0,-1 0-21,0 0 0,0 2 0,0 2 0,0 0-64,0 1 0,1 1 0,-1 1 1,0 0 59,2 0 1,0 1 0,2 0 0,0-1 59,0 0 0,0 1 1,1-1-1,1 0 66,0 0 0,2 1 1,2-2-1,0 0-9,0 0 0,0-3 1,1 0-46,0 1-53,1-2 0,-1 0 1,1-2-1,0 0-6,0 0 1,0 0 0,-1 0-209,1-2 29,-1-1 1,-1-2-1,0 1 1,-2-1-113,1 0 1,-3-2 0,2 1-1,-1 0-28,-1 1 0,0 0 0,-1 0 0,-1 0 30,-1 0 1,1 0-1,-2 0 1,-1 1-161,0-1 1,1 1 0,0 2 0,-1-1-387,2 0 0,-2 2 0,2-2 775,-1 1 0,0-2 0,-2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5:58.471"/>
    </inkml:context>
    <inkml:brush xml:id="br0">
      <inkml:brushProperty name="width" value="0.04286" units="cm"/>
      <inkml:brushProperty name="height" value="0.04286" units="cm"/>
      <inkml:brushProperty name="color" value="#AB008B"/>
    </inkml:brush>
  </inkml:definitions>
  <inkml:trace contextRef="#ctx0" brushRef="#br0">0 134 9179,'3'0'807,"-1"0"1,-2 0-469,2 0 1,-1 0-171,1 0 1,1 0 0,1 0-120,-1 2 0,1-2 0,-1 2 0,1-1-52,-1 0 0,1-1 0,-1 2 1,1-2 40,0 0 0,0 2 1,1 0-6,-1 0 0,1-1 1,-1 1-1,0-1-97,-1 0 1,1 0-87,-1 0 181,1 0 0,-1 0-244,0 1 202,-2-1 0,1-1-35,0 0 49,-2 0-911,2 0 807,0 0 0,-1 0-4,2 0 107,-2 0 0,2 0 62,-2 0-23,0 0 1,1 1-16,-1 0-26,0 0 0,1 1-10,0-2 8,-2 0-36,2 0 40,-2-2-8,0 1 50,0-1-35,0 0 1,0 2-1,-1-2-3,-1 0 7,1 1 1,1-1 38,0 0 1,0 1 15,0-2 0,-1 0-14,0-1 0,0 1 1,0 0-4,0 0 1,1 0 103,0 0-135,0 0 1,0 0-1,0 0 27,0 0-42,0 1 0,0-2 1,0 1-25,-1-1 1,0 0 0,0-1 0,0 1-14,1-1 0,0 1 0,0-1 0,0 0-21,-2-1 1,2 0-1,-2 1 1,2 1-78,0-1 1,-2 1-1,1 0 1,0-1-678,0 1 0,1-1 1,-1 1 805,-1-1 0,-1 1 0,0-1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5:48.633"/>
    </inkml:context>
    <inkml:brush xml:id="br0">
      <inkml:brushProperty name="width" value="0.04286" units="cm"/>
      <inkml:brushProperty name="height" value="0.04286" units="cm"/>
      <inkml:brushProperty name="color" value="#AB008B"/>
    </inkml:brush>
  </inkml:definitions>
  <inkml:trace contextRef="#ctx0" brushRef="#br0">5 9 7955,'-2'-3'162,"1"1"642,0 1-338,1 0 123,0-1 450,0 2 1,0 3-837,1 0 0,0 2 0,1-2 0,-1 1-57,1 0 1,-1 1-1,0 1 1,0-1-122,0 1 0,1 0 1,-2 0-1,0 0-270,2-1 1,-2-1-1,2 1-767,-2 1 744,0-3 0,0 3 0,0-3 1,1 0-2276,0 0 849,0 1 1694,1-3 0,0 1 0,0-2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3:31.688"/>
    </inkml:context>
    <inkml:brush xml:id="br0">
      <inkml:brushProperty name="width" value="0.04286" units="cm"/>
      <inkml:brushProperty name="height" value="0.04286" units="cm"/>
      <inkml:brushProperty name="color" value="#004F8B"/>
    </inkml:brush>
  </inkml:definitions>
  <inkml:trace contextRef="#ctx0" brushRef="#br0">5 20 9629,'-2'2'504,"0"1"0,2 2 0,0 0-249,0-1 1,0 3 0,0 0 0,0 0 6,0 0 0,1 2 0,1-1 1,-1 0-98,-1 0 0,1 0 1,0-2-1,1 0-45,-1 0 1,-1 0-1,0-1-449,0-1-79,0 1 0,0-2 164,0-3 1,0-3 0,0-3-1,0-1 68,0 1 1,0-1 0,0 1-180,0 0 260,0-2 1,0 3-1,0-3 1,0 1-59,0 1 0,2-1 1,0 0-1,0 0 41,0 0 0,2-1 0,-1 1 0,2 1-4,0 1 0,-1 0 0,2 0 1,0 1 163,0 1 1,1 1 0,-1 2 0,1 0 242,-1 2 0,1 0 0,-1 4 0,0 0 40,0 0 0,-2 3 0,1-1 0,0 1-2,0-1 1,-1 0-1,0-1 1,-1 0-56,-1 0 0,1 2 1,-1-3-29,-1 0-192,-1-1 0,0-1 0,0-1-553,0 1 0,0-2-350,0 2 0,0-3-1385,-2 0 1089,2 0 1,-2-2 1144,2 0 0,0-2 0,0-2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3:32.069"/>
    </inkml:context>
    <inkml:brush xml:id="br0">
      <inkml:brushProperty name="width" value="0.04286" units="cm"/>
      <inkml:brushProperty name="height" value="0.04286" units="cm"/>
      <inkml:brushProperty name="color" value="#004F8B"/>
    </inkml:brush>
  </inkml:definitions>
  <inkml:trace contextRef="#ctx0" brushRef="#br0">1 44 7443,'0'-5'461,"0"1"1,0-1 0,0 0-113,2 2 1,-1-1 0,2 1-141,1-2 1,0 2 0,0 0 0,-1 1 145,1 1 1,0 1-54,1 0-188,0 0 1,-1 0 0,1 0 0,-1 2 95,-1 1 0,-2 1 0,2 1 0,0 0 58,0 0 1,-2 1-1,2 1 1,-1-1-25,-1 1 0,0-1 0,-1 2 0,0 0-77,0 0 1,0 1 0,0-3 0,0 1-124,0 0 0,0-2 0,0 2 1,0-2-353,0 0 1,0 0-837,0-1 619,0-1 0,0 0-188,0-1 1,0-2-1,1 1-314,1-2 0,-1-2 0,-1-2 1027,0 1 0,3-3 0,-1-1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3:32.265"/>
    </inkml:context>
    <inkml:brush xml:id="br0">
      <inkml:brushProperty name="width" value="0.04286" units="cm"/>
      <inkml:brushProperty name="height" value="0.04286" units="cm"/>
      <inkml:brushProperty name="color" value="#004F8B"/>
    </inkml:brush>
  </inkml:definitions>
  <inkml:trace contextRef="#ctx0" brushRef="#br0">10 10 7860,'-4'-1'726,"1"-1"-1331,2-2 1,-1 4-399,4-2 1003,-1 1 0,3 1 0,-1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3:32.670"/>
    </inkml:context>
    <inkml:brush xml:id="br0">
      <inkml:brushProperty name="width" value="0.04286" units="cm"/>
      <inkml:brushProperty name="height" value="0.04286" units="cm"/>
      <inkml:brushProperty name="color" value="#004F8B"/>
    </inkml:brush>
  </inkml:definitions>
  <inkml:trace contextRef="#ctx0" brushRef="#br0">1 0 11735,'0'7'0,"1"0"323,1 0 0,0 1 0,-2 2 359,2 2-461,-2-2 0,3 4 0,-2-1 0,1 1 78,-1 1 0,1-1 0,0-1 0,-1 0-145,1-1 0,-1-1 0,1-1 0,-2-1-56,0 1 1,2-2 0,-1-2 0,1-1-164,0 0 1,-1-1 0,2-2-403,1 0 0,1 0 0,-1-2 37,1 0 0,0 0 0,-2-2-774,1 1 924,-1-3 0,0 3 0,0-2 0,0-1-214,-1 2 0,0-3 0,1 2-898,-1-1 982,-1 1 1,1-1 0,0 1 409,-1-2 0,1 0 0,1 1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3:32.918"/>
    </inkml:context>
    <inkml:brush xml:id="br0">
      <inkml:brushProperty name="width" value="0.04286" units="cm"/>
      <inkml:brushProperty name="height" value="0.04286" units="cm"/>
      <inkml:brushProperty name="color" value="#004F8B"/>
    </inkml:brush>
  </inkml:definitions>
  <inkml:trace contextRef="#ctx0" brushRef="#br0">5 40 7606,'0'-4'299,"-1"2"1097,-1 0-848,2-2 0,-2 2-446,4-2 0,0 2 0,2 1 1,-1-1-322,1 1 1,0 0 0,1 0-1,0-1-459,0 1 0,0 1 1,0-1 677,1-1 0,0 0 0,1-3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3:33.420"/>
    </inkml:context>
    <inkml:brush xml:id="br0">
      <inkml:brushProperty name="width" value="0.04286" units="cm"/>
      <inkml:brushProperty name="height" value="0.04286" units="cm"/>
      <inkml:brushProperty name="color" value="#004F8B"/>
    </inkml:brush>
  </inkml:definitions>
  <inkml:trace contextRef="#ctx0" brushRef="#br0">83 49 7507,'3'-5'-313,"-1"0"1,0 2 1361,0-1-626,-1 1 1,-1 0 0,0 0 202,0-1 1,0 0-464,0-1 1,-1 2-1,-2 0 1,1 1-22,-2 1 0,1 0 0,0 1 0,-1 0-91,0 0 0,-1 0 0,0 1 0,0 0-124,0 0 1,1 5 0,-1-1 0,0 0 135,0 0 1,0 2 0,0 0 0,0 0 66,1 0 0,0 1 0,2-1 0,-1 1 36,2 0 1,1 0-1,0 0 1,0 0 71,2 0 0,-1-1 0,3-1 1,1 1-60,1-1 1,1-2 0,-1 0-1,1-1-95,0-1 1,1 0 0,0-2 0,0 0-68,1 0 1,-1 0 0,-1-1-1,1-1-97,-1-1 1,-1-1 0,0-1 0,-1 0-252,-2 0 0,-2 0 1,2 1-1,-1-1-124,-1 0 1,0 0-1,-1 0-606,0 0 813,0 0 0,-1 1 0,0-1 0,-1 0-154,-1 0 0,2 2 0,-2 0-688,1-1 656,-2 2 0,3-3 434,-2 2 0,0-1 0,-2-1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3:33.771"/>
    </inkml:context>
    <inkml:brush xml:id="br0">
      <inkml:brushProperty name="width" value="0.04286" units="cm"/>
      <inkml:brushProperty name="height" value="0.04286" units="cm"/>
      <inkml:brushProperty name="color" value="#004F8B"/>
    </inkml:brush>
  </inkml:definitions>
  <inkml:trace contextRef="#ctx0" brushRef="#br0">0 3 7462,'0'-2'1116,"0"2"0,1 2 0,0 3-782,1 2 0,-1-2 0,0 4 283,0-1-453,0-1 1,2 2 0,-2 0 0,0 0 46,0 0 1,2 1 0,-2-1 0,0 0-228,0-1 0,0-2 0,1 1 0,-1-2-547,0 0 1,-1-1-2428,2-1 2363,-2-1 0,3-2 1,-2-2-1,1-1 627,-1-1 0,-1-1 0,0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3:34.026"/>
    </inkml:context>
    <inkml:brush xml:id="br0">
      <inkml:brushProperty name="width" value="0.04286" units="cm"/>
      <inkml:brushProperty name="height" value="0.04286" units="cm"/>
      <inkml:brushProperty name="color" value="#004F8B"/>
    </inkml:brush>
  </inkml:definitions>
  <inkml:trace contextRef="#ctx0" brushRef="#br0">5 59 7606,'0'-5'389,"-1"3"0,0-1 282,0 1 0,-1 1-479,2-2 0,1 0 1,0-1-1,1 2-85,1 0 1,0-2 0,2 2-1,0 0-61,-1 0 0,1-1 1,0 0-1,0 1-518,0 0 1,1 0 0,1 1 0,0-1-1196,0 1 1667,0 1 0,0-2 0,0-1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3:34.462"/>
    </inkml:context>
    <inkml:brush xml:id="br0">
      <inkml:brushProperty name="width" value="0.04286" units="cm"/>
      <inkml:brushProperty name="height" value="0.04286" units="cm"/>
      <inkml:brushProperty name="color" value="#004F8B"/>
    </inkml:brush>
  </inkml:definitions>
  <inkml:trace contextRef="#ctx0" brushRef="#br0">1 5 7606,'0'-3'386,"0"1"0,0 3 0,0 0 438,0 3-572,0 0 1,0 3 0,0 1 0,0 1 83,0 1 0,0 0 0,1 1 0,1 1-134,-1 0 0,1 3 1,0 2-1,1-1-112,-1 1 1,1 0 0,-1-2 0,0-1-123,0 1 0,1-5 0,-2-1 1,0-1-566,0-3 0,0-1-257,1-1 0,-1-2 1,1 0 290,0-3 1,-2-1 0,2-1 0,-1 0 290,-1-1 0,0 0 1,0-1-1,0-1 272,0-1 0,0 2 0,0-5 0,0 1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3:34.912"/>
    </inkml:context>
    <inkml:brush xml:id="br0">
      <inkml:brushProperty name="width" value="0.04286" units="cm"/>
      <inkml:brushProperty name="height" value="0.04286" units="cm"/>
      <inkml:brushProperty name="color" value="#004F8B"/>
    </inkml:brush>
  </inkml:definitions>
  <inkml:trace contextRef="#ctx0" brushRef="#br0">0 39 7021,'0'-4'-557,"0"-1"1,0 0 853,0 0 0,0 2 5,0-1 0,0 3 0,1-2-181,0 1 1,1 0-1,0 2 1,1-1-94,0-1 0,0 1 0,2 1 1,0 0 84,0 0 1,-1 0 0,1 0 233,0 0-238,0 0 0,1 0 0,1 2 0,-1 1 50,-1 1 0,2 1 0,-1 1 146,0 0-247,0-1 1,-3 3 0,-1-2 0,1 1 45,0 0 1,-2-1 0,1 1 0,0 0 3,-1-1-1,1 1 1,-3-2 0,0 0-28,-2-1 1,-2 1 0,0 0-1,1-2-39,-1 1 0,-1-2 0,0 2 0,0-2-59,0 0 0,-1-2 1,0 2-1,1-1-238,1-1 1,0 0-1,0-1 1,1 0-343,-1-1 0,0-1 1,2-1-160,1 0 0,0 1-190,1 0 947,-1-1 0,4 2 0,1-3 0,2 3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5:48.947"/>
    </inkml:context>
    <inkml:brush xml:id="br0">
      <inkml:brushProperty name="width" value="0.04286" units="cm"/>
      <inkml:brushProperty name="height" value="0.04286" units="cm"/>
      <inkml:brushProperty name="color" value="#AB008B"/>
    </inkml:brush>
  </inkml:definitions>
  <inkml:trace contextRef="#ctx0" brushRef="#br0">5 49 7977,'-2'-2'-575,"2"-1"839,-2 2 0,2-1 127,0-3 0,0 2-458,0 0 37,0 2 1,0-3-24,2 1 1,0 0 0,2-1-76,-1 1 1,1 2 0,-1 0 0,1 0-658,0 0 785,1 0 0,-1-3 0,1 2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3:35.406"/>
    </inkml:context>
    <inkml:brush xml:id="br0">
      <inkml:brushProperty name="width" value="0.04286" units="cm"/>
      <inkml:brushProperty name="height" value="0.04286" units="cm"/>
      <inkml:brushProperty name="color" value="#004F8B"/>
    </inkml:brush>
  </inkml:definitions>
  <inkml:trace contextRef="#ctx0" brushRef="#br0">98 40 7606,'-2'-5'0,"0"0"-28,-1 0 1,1 2 0,0 0-1,-1-1 270,0 2 0,2-2 0,-3 2-60,1-1 0,0 2 0,0-1-51,-1 2 0,0 0 0,-1 0 1,0 0 9,0 2 1,0-1 0,0 2 0,0 1-37,1 0 1,-1 2-1,0 0 56,2 0-92,-1 1 1,3-1 0,-2 1-1,1-1 48,1 1 0,0-1 0,1 2 0,1-1 26,0 1 1,2-2 0,2 0 0,0 0 2,0-2 0,2 1 0,0-1 1,1-2-74,1 0 0,-2 0 0,2-2 0,-2 0-92,0 0 1,1 0 0,-1-2-1,-1 0-75,-1 0 1,0-2 0,-2-1 0,-1 1-85,0-1 0,-1 0 1,0 0-409,0 0 412,-1 0 1,0 2 0,-1 0-832,0-1 640,0-2 0,-3 0 0,2 0-1080,0 0 1241,0 4 0,-1-3 1,1 2 203,1-1 0,-2-1 0,1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3:35.762"/>
    </inkml:context>
    <inkml:brush xml:id="br0">
      <inkml:brushProperty name="width" value="0.04286" units="cm"/>
      <inkml:brushProperty name="height" value="0.04286" units="cm"/>
      <inkml:brushProperty name="color" value="#004F8B"/>
    </inkml:brush>
  </inkml:definitions>
  <inkml:trace contextRef="#ctx0" brushRef="#br0">0 15 6611,'3'-4'0,"0"0"20,-1 1 1,0 2 0,0-1 295,1 2 1,0 0 0,0 0-1,1 0-12,0 0 0,0 1 0,-2 2 1,1-1-45,0 2 0,-1 2 0,2 0 0,-2 1 5,0 0 0,-2-1 0,2 1 258,-1 1-387,1 0 0,-2-2 0,2 0 1,-2 0 61,0 0 0,0 0 1,0 0-340,0 0 0,0-1 0,0-1-256,0 1 0,0-1-1295,0-1 716,0-2 1,0 1-1,0-4 495,0-1 0,2-2 481,0 0 0,-1 1 0,-1-1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3:35.970"/>
    </inkml:context>
    <inkml:brush xml:id="br0">
      <inkml:brushProperty name="width" value="0.04286" units="cm"/>
      <inkml:brushProperty name="height" value="0.04286" units="cm"/>
      <inkml:brushProperty name="color" value="#004F8B"/>
    </inkml:brush>
  </inkml:definitions>
  <inkml:trace contextRef="#ctx0" brushRef="#br0">15 10 6719,'-5'-1'0,"2"0"3,-1 0 1,3-2-42,0 2-313,0 0 0,2-1 351,0 2 0,2 2 0,2 1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3:36.553"/>
    </inkml:context>
    <inkml:brush xml:id="br0">
      <inkml:brushProperty name="width" value="0.04286" units="cm"/>
      <inkml:brushProperty name="height" value="0.04286" units="cm"/>
      <inkml:brushProperty name="color" value="#004F8B"/>
    </inkml:brush>
  </inkml:definitions>
  <inkml:trace contextRef="#ctx0" brushRef="#br0">0 20 7681,'0'5'372,"0"0"1,0 0-1,0 0-136,0 2 0,0-1 0,0 1 0,0 1-5,0-1 1,0 0 0,0 1 0,0-1-32,0-2 1,2 3-1,0-2-19,-1 0 1,-1-2-309,0-1-378,0-2 225,0 1 1,0-2 0,0-2-1,0-1-49,0-2 1,0 1-1,1-1 1,0 0 83,0 0 0,1-1 1,-1-1-1,0 0 86,0-1 0,2 0 0,-2 1 0,1 0 71,0 0 1,0 0 0,1 1 0,1 0 164,0 0 0,0 1 0,-1 1 0,1 1 66,0-1 1,-1 2 0,0 0 0,1 2-6,1 0 0,-2 0 0,0 0 344,1 2-310,0 1 1,-1 2-1,0 0 1,0-1 98,0 1 0,-2 2 0,2-1 0,0 1 14,-1 0 0,0-2 0,1 2 0,-1 0-102,-1-1 1,1 1 0,0-3 0,-1 1-60,-1 0 1,0 2-1,0-1-310,0 0 1,0-1-470,0 0 1,0-1-2152,0-1 1913,2-2 0,-1-1 893,3-3 0,-3 0 0,1-3 0,-2 1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3:36.980"/>
    </inkml:context>
    <inkml:brush xml:id="br0">
      <inkml:brushProperty name="width" value="0.04286" units="cm"/>
      <inkml:brushProperty name="height" value="0.04286" units="cm"/>
      <inkml:brushProperty name="color" value="#004F8B"/>
    </inkml:brush>
  </inkml:definitions>
  <inkml:trace contextRef="#ctx0" brushRef="#br0">1 4 6747,'3'-3'762,"0"3"0,-1 3 1,-1 1-458,0 1 0,-1 1 0,0 0 0,1 2 37,1-1 0,0 3 0,-2-2 0,0 1-21,2 1 1,-2 1 0,2 0 0,-1-1-106,1-1 0,-2 0 0,2-1-7,0 2-192,-1-1 1,3-1 0,-3-1-82,0 0 63,2-2 1,-1 2 0,2-2-171,-1-2 1,1 1 0,0-3 6,1 0 0,-1 0 0,-1-2-86,1 0 0,-1 0 1,1-2-1,-1 0-463,-1 1 0,0 0 1,-1-1-724,1-1 1,1 0 570,-1-1 865,-1 0 0,-1 0 0,0 0 0,0 0 0,0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3:37.220"/>
    </inkml:context>
    <inkml:brush xml:id="br0">
      <inkml:brushProperty name="width" value="0.04286" units="cm"/>
      <inkml:brushProperty name="height" value="0.04286" units="cm"/>
      <inkml:brushProperty name="color" value="#004F8B"/>
    </inkml:brush>
  </inkml:definitions>
  <inkml:trace contextRef="#ctx0" brushRef="#br0">0 20 7256,'1'-3'617,"0"2"-510,0-2 0,2 3 0,-2-2-339,2 1 1,2 0 0,0-1-131,-1 1 0,1 1 0,0 0 362,0 0 0,2-3 0,1 1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3:37.801"/>
    </inkml:context>
    <inkml:brush xml:id="br0">
      <inkml:brushProperty name="width" value="0.04286" units="cm"/>
      <inkml:brushProperty name="height" value="0.04286" units="cm"/>
      <inkml:brushProperty name="color" value="#004F8B"/>
    </inkml:brush>
  </inkml:definitions>
  <inkml:trace contextRef="#ctx0" brushRef="#br0">103 30 6810,'0'-5'-504,"0"0"711,0 2 1,0 0 0,0 2 287,0-2 1,0 0-263,0 0 0,-2 2 0,-1-1-147,-2 1 1,0 1 0,-1 0 0,-1 0-103,2 0 0,-1 1 0,0 1 1,-1 1 58,-1 1 0,0 1 0,0 0 0,2 0-7,1 2 1,0-2 0,0 2-1,2-2 0,1 0 0,2 0 1,0 0 19,0-1 0,0 1 1,2-2 110,1 1-129,2-3 1,0 3-1,1-1 1,0 0 34,0-2 0,0 1 0,0 0 211,1 1-228,-1-2 1,-1 2-1,1-2 1,-1 1 73,2 1 0,-1-1 1,-1 0-1,0 1 22,0 0 1,-2-2-1,0 2 1,1 1 75,-2 1 1,1-2 0,-2 0 95,1 1 1,-1 0-1,-1 1 126,-2 0 1,0-1 0,-4 0-274,0-1 0,0-1 0,0 1-121,0-1-14,2-1 1,-1-1 0,0 0 40,0 0-66,0 0 0,0 0 1,0 0-595,1 0 417,-1 0 1,1-1-1,2-1-1090,0-1 763,0 0 0,0-1 1,1 1-1621,0-1 1445,0 2 1,1-2 661,0 1 0,2-2 0,1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4:31.550"/>
    </inkml:context>
    <inkml:brush xml:id="br0">
      <inkml:brushProperty name="width" value="0.04286" units="cm"/>
      <inkml:brushProperty name="height" value="0.04286" units="cm"/>
      <inkml:brushProperty name="color" value="#008C3A"/>
    </inkml:brush>
  </inkml:definitions>
  <inkml:trace contextRef="#ctx0" brushRef="#br0">1 55 11712,'3'-2'577,"1"1"-469,-1 0 1,0 0-1,0 1-26,1 0 0,-1-1 1,-1 0-67,0 0 85,-1-1 0,3 2-189,-1 0 145,2 0 1,-2-2 0,0 1-5,1 0 0,1-2 1,-1 1-34,-1-1 0,2 2 1,-2-1-1,0 0-13,0 1 1,-1-1 0,1 1 0,0 0-12,-1 0 1,0-1 0,1 1 18,1 0 0,-1 0 7,0 0 1,-1-1-7,1 1 1,1 0-26,1-3 0,-2 3-19,0 0 1,-2-1 0,2 1-32,-1 0 1,-1-1-12,2 2 1,-1 0-24,1 0 38,-2 0 43,4 0 0,-4 0 47,2 0-175,-2 0 25,2 0-81,-1 0 139,-2 0-57,3 0-2512,-3 0 2626,0 2 0,0-1 0,0 1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4:11.684"/>
    </inkml:context>
    <inkml:brush xml:id="br0">
      <inkml:brushProperty name="width" value="0.04286" units="cm"/>
      <inkml:brushProperty name="height" value="0.04286" units="cm"/>
      <inkml:brushProperty name="color" value="#008C3A"/>
    </inkml:brush>
  </inkml:definitions>
  <inkml:trace contextRef="#ctx0" brushRef="#br0">5 26 8073,'0'-3'91,"0"-1"161,0 1 1,-1 0 511,0-1-86,0 3-137,-1-3 259,2 3-198,0-1 0,0 2-276,0 2 0,0 1 0,0 2-105,0 0 1,0 0 0,0 0 0,0 0 60,0 0 0,1 0 0,0 0 0,0 0 122,0 0 0,0 0 1,-1 0-1,0 2 5,0-1 0,1 1 0,0-2 0,0 1-59,0 1 0,0 1 0,-1 0-103,0-1-85,0 0 1,0 1 0,0 0-14,0-1-114,0 0 0,0 0 1,0-2-1,0 0-151,0 0 1,0 1 0,0 1 86,0-1 0,0 0 0,0-1 1,0 0 155,0 0 1,0 0-1,0 0 1,0 0 69,0 0 0,0 0-145,0 0 1,0 0-218,0 0 0,0 0-24,0 0 1,0-2 81,0 0 1,0-1-15,0 1 0,0-1 14,0 1 0,0-1 7,0 1 1,0-1-102,0 1 0,0-1-232,0 1-455,0-2-62,0 2-371,0-1 193,0-2-317,0 3 343,0-1-1291,2-2 2393,-1 3 0,3-8 0,-1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4:12.777"/>
    </inkml:context>
    <inkml:brush xml:id="br0">
      <inkml:brushProperty name="width" value="0.04286" units="cm"/>
      <inkml:brushProperty name="height" value="0.04286" units="cm"/>
      <inkml:brushProperty name="color" value="#008C3A"/>
    </inkml:brush>
  </inkml:definitions>
  <inkml:trace contextRef="#ctx0" brushRef="#br0">5 11 7037,'0'-3'1919,"-1"1"-898,0 2-454,0 0 1,-1-1 945,2 0-206,0 0-691,0-1 0,1 2-369,0 2 0,1-1 0,2 2 1,-1 0-50,-1 0 0,2-2 0,-2 2 120,1-1-158,-2 2 0,3-3 0,0 3 224,0-1-268,-1 2 0,1-2 0,-1 1 206,0-1-208,1 0 0,-3 1 1,3-1-1,-1 2 28,0 0 1,1-2 0,-2 0 47,1 1 0,-1 1 0,2 0-128,0 0 0,-3-2 0,3 0-74,-1 1 1,0-1 0,0 0 102,-1 1 0,2-1 1,-2 0-56,1 1 0,-2-1 0,1 0-49,0-1 11,-1 2 1,1-1 17,0 2 1,-1-1 0,2 0-51,-1-1 1,0 0-1,0 1 24,-1-1 1,1-1 38,0 1 1,-1-1-1,1 1-3,0-1 0,-1 0 0,1-1-63,0 1 1,-1 1-1,2 0-9,-1-1 0,0-1-42,0 1-198,-1 1 244,1-3 0,0 3-145,-1-1 98,1-2 13,0 3 84,-1-1 1,1-1-253,0 2-94,-1-2 143,1 4 0,-2-5-394,2 2 391,-1 1 1,1-2-882,-2 2-122,0-2-574,0 2-1807,0-3 880,0-3 2702,0 1 0,2-3 0,1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5:49.615"/>
    </inkml:context>
    <inkml:brush xml:id="br0">
      <inkml:brushProperty name="width" value="0.04286" units="cm"/>
      <inkml:brushProperty name="height" value="0.04286" units="cm"/>
      <inkml:brushProperty name="color" value="#AB008B"/>
    </inkml:brush>
  </inkml:definitions>
  <inkml:trace contextRef="#ctx0" brushRef="#br0">0 18 7780,'1'-3'631,"0"0"0,0-1-431,2 3 1,-1-2-1,1 1 93,0 1 0,0 1-45,0 0 1,0 0 203,1 0-350,-1 2 0,0 0 1,-1 3 233,0-1-221,-1 0 1,3 1 0,-3 0 164,0 1-173,2-1 0,-3 3 0,2-1 33,-2 0-179,0 1 0,0-1 0,0 2 1,0 0-268,0 0 1,0-2 0,0 0 0,0-1-196,0 0 0,1-1-1758,0-1 203,0 1 2056,1-5 0,-2-2 0,0-5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4:14.224"/>
    </inkml:context>
    <inkml:brush xml:id="br0">
      <inkml:brushProperty name="width" value="0.04286" units="cm"/>
      <inkml:brushProperty name="height" value="0.04286" units="cm"/>
      <inkml:brushProperty name="color" value="#008C3A"/>
    </inkml:brush>
  </inkml:definitions>
  <inkml:trace contextRef="#ctx0" brushRef="#br0">6 256 6109,'0'-3'2067,"0"1"-1826,0 2-407,-2 0-91,1 0 211,-1 0 0,2-1 550,0-1-76,0 2-311,0-2 1675,0 2-1263,2 0 1,-1 0-54,0 2-155,0-2-66,-1 3 522,0-3 235,2 0-525,-1 0 84,1 0-129,-2 0-226,0-3 1,0 2-14,2-2 0,-1 0 1,0-2-120,0 0 1,-1 0 0,0 0 0,0 0-41,2 2 0,-1-1 1,0 0-1,0-1 7,-1-1 0,0 0 1,0-1-1,0 2 39,0 0 1,0 0 0,2 0 0,-1 0 52,0 0 0,0 0-243,-1 0 182,0 0 1,0 0-132,0 0 0,0 0-60,2 0 106,-1 2 1,1-1-60,-2 0 1,0 0 165,0-1 0,2 0 25,-1 0 0,1 2-62,-2-1 1,0 3-106,0-3-213,0 1 194,0-2 43,0 0 0,0 2 94,2-1-94,-1 3 1,1-2 23,-2 2-14,0 0 1,0-2-21,0 2-37,0 0 0,0-2-118,0 2 1,0 0 147,0-3 1,0 1 8,2 0 59,-1-1 1,1 3 20,-2-3 1,0 3-232,0-3 176,0 3-215,0-1 150,0 2-96,0-2 46,0 1 49,0-1 117,0 2-68,0-2 19,0 1-295,0-1-246,0 2 478,0 2 0,0-1 184,0 3-21,0-1 0,0 0 0,0 1-17,0-1 0,0 2 0,-1-1 0,0 0-82,-1 0 0,1-1 1,1 2-1,0 0-1,0 0 0,0 0 0,0 0 0,0 0-11,0 0 0,0 0 0,0 0 0,-1 0 107,0 0 0,0 0 0,-1 0 23,2 0-104,0 0 1,0 0 0,0 0-72,0 0 75,0 0 1,0 0 0,-1 0-10,0 0 1,0 0 1,-1 0 0,2 0-39,0 0 0,0 0 0,0 0 1,0 0 1,0 0 22,0 0 1,-1 0 0,0 0-72,0 0 1,-1-2 0,2 0-254,0 1 1,0-1-1615,0 0 15,0-2 509,0 2 491,0-3 0,2-3 0,1 1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4:42.631"/>
    </inkml:context>
    <inkml:brush xml:id="br0">
      <inkml:brushProperty name="width" value="0.04286" units="cm"/>
      <inkml:brushProperty name="height" value="0.04286" units="cm"/>
      <inkml:brushProperty name="color" value="#008C3A"/>
    </inkml:brush>
  </inkml:definitions>
  <inkml:trace contextRef="#ctx0" brushRef="#br0">1 11 8216,'0'-3'-650,"0"1"852,0 0 5,0 1-5,0-1 520,0 2 0,0 2-618,0 2 0,0 0 0,1 1-69,1 0 0,0 0 1,-2 0-51,0 0 0,1 0 1,1 0-1,-1 0 0,1 0 141,0 0-107,2 0 1,-4 0 0,3-1-3,-1 0 3,-2 0 0,3-2 1,-2 2-65,1 0 69,0-3 1,-2 3-25,2-1 1,-1 1 0,2 0-75,-1 0 62,0-3 13,0 3 1,-2-3 2,2 3-6,-1-3 0,-1 3-148,2-3 146,-2 1 0,3-2-28,-3 2 17,0-1 1,0 1-8,0 0 0,0-1 16,0 2 0,0-1 14,0 1 1,0-1 0,1 0-2,1 0 1,0-1-27,-2 2 1,0 1 10,0 1 1,0-2-1,1-1-1,1 0 1,0-1 6,-2 2 0,0-1 12,0 1-14,0-1 0,0 0-4,2 0-3,-2-1 0,3 1-10,-3 0 0,0-1 9,0 2 0,0-1 16,0 1 1,0-1-16,0 1 0,0-1-52,0 1-117,2 1 166,-2 1 1,3-2 7,-3 0-16,0-1 0,0 0-19,0 0 17,0-1 0,0 1-41,0 0 1,0-1-71,0 2 0,0-1 94,0 1 0,0-1 12,0 1-36,2-1-149,-2 0-22,3 0 175,-3-2-300,0 3-229,0-3 27,2 0 562,-2 0 0,3 0 0,-3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4:44.015"/>
    </inkml:context>
    <inkml:brush xml:id="br0">
      <inkml:brushProperty name="width" value="0.04286" units="cm"/>
      <inkml:brushProperty name="height" value="0.04286" units="cm"/>
      <inkml:brushProperty name="color" value="#008C3A"/>
    </inkml:brush>
  </inkml:definitions>
  <inkml:trace contextRef="#ctx0" brushRef="#br0">6 66 8027,'0'-3'-33,"0"1"666,-3 2 21,3 0-402,-2 0 0,2-1 0,0 0 127,2-1 0,-1 1-140,2 1 1,-1-2 0,1 0-73,1 1 1,-1 0-136,0-1-23,1 2 1,-1-3-1,0 2 12,1-1 1,1 1 0,-1 0 40,-1 0-23,2 0 0,-4-1 0,2 2 0,1-1 38,-2 0 0,3 0 0,-2-1-6,2 0 1,-2 1 0,0-1-47,1 2 0,-1-2 0,0 0-31,1 1 1,-1-1-7,0 0 1,1 0-25,1 1 1,-2 0 37,0-1 0,-1 1 3,1 0 1,-1 0-18,1-1-1,-2 0 0,2 1-84,-1-1 9,-2 2 1,3 0 36,-1 0 53,-2 0 10,3 0-286,-3 0 71,2 0-66,-2 0-200,3 0-89,-3 0 0,0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4:46.300"/>
    </inkml:context>
    <inkml:brush xml:id="br0">
      <inkml:brushProperty name="width" value="0.04286" units="cm"/>
      <inkml:brushProperty name="height" value="0.04286" units="cm"/>
      <inkml:brushProperty name="color" value="#008C3A"/>
    </inkml:brush>
  </inkml:definitions>
  <inkml:trace contextRef="#ctx0" brushRef="#br0">6 46 7453,'-1'-3'469,"-1"1"-201,2 2-5,-2 0 1338,2 0-1236,0-2 0,0 1-137,2-1 0,-1 2-57,2 0 1,1 0-8,1 0 0,0 0-134,0 0 0,0 0 1,-1-1-143,-1 0 185,2 0 1,-2-1-203,2 2 166,0 0 1,-2-1-1,0 0-194,1 0 165,-2-1 0,3 1 1,-2 0-27,2 0 0,-1-2 0,0 2-9,-1 0 1,0-2 0,1 2 15,-1 0 1,-1-1 8,1 2 1,-2-1 0,2 0 2,-1 0-54,-2-1-1,3 2-1533,-3 0 0,0-2 1587,2 1 0,-2-1 0,3 2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4:48.298"/>
    </inkml:context>
    <inkml:brush xml:id="br0">
      <inkml:brushProperty name="width" value="0.04286" units="cm"/>
      <inkml:brushProperty name="height" value="0.04286" units="cm"/>
      <inkml:brushProperty name="color" value="#008C3A"/>
    </inkml:brush>
  </inkml:definitions>
  <inkml:trace contextRef="#ctx0" brushRef="#br0">10 6 7494,'-2'-3'860,"-1"1"-454,1 2-83,2 0-10,-3 0 616,3 0-498,3 0 1,-2 1-116,2 0 1,-1 0 0,1 2-143,1-1 0,-1 2 0,0-2 0,-1 1-16,1 0 0,-1 0 0,1 1 4,1-1 0,0 2 0,1 0-120,0 0 0,0 0 0,0 0 40,0 0 1,0 0 0,0 0-62,0 0 79,-2 0 1,2-2-85,-2 1-31,1-1 1,0 0-1,-1 1 21,1-1 1,-1 0 0,-1-1-85,1 0 0,-1-1 48,0 3 1,-2-3-5,2 3 20,-2-3 0,1 1-265,1 0 44,-2-1 151,2 1 15,-2-2-1449,0 0 1,0 0-1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4:51.130"/>
    </inkml:context>
    <inkml:brush xml:id="br0">
      <inkml:brushProperty name="width" value="0.04286" units="cm"/>
      <inkml:brushProperty name="height" value="0.04286" units="cm"/>
      <inkml:brushProperty name="color" value="#008C3A"/>
    </inkml:brush>
  </inkml:definitions>
  <inkml:trace contextRef="#ctx0" brushRef="#br0">0 215 11017,'0'-3'1153,"0"1"-917,0 0 0,0 1 228,0-3-208,0 1-134,3-2 0,-3 2 124,2-1-138,-2 1 0,1-2 1,0 0 75,1 0 1,-1 0-1,-1 0-81,0 0 0,2 0 0,0 0-78,-1 0 1,-1 2-1,0-1-80,0 0 1,0 0-8,0-1 0,2 0 83,0 0-12,-1 0 18,-1 0-55,0 2 60,0-1-64,0 3 45,0-1-27,0 2-6,0-2 0,1 1 0,0-1-4,1 0-128,-1 1-39,-1-1 124,0 2 125,0-2-74,0 1 0,1-1-173,1 2 168,-2 0-51,2 0 788,-2 0-563,3 0 1,-3 1-3,2 0 0,-1 0-11,1 0 0,-2 1 124,2-1-189,1 0 1,-2 3 109,2-3-107,-2 3 0,4-3 49,-2 3-82,-1-3 0,3 3 1,-3-2 11,1 1 1,1-2-1,-2 3 52,1-1 0,0 2-90,2 0 0,0 0 0,-1-1 0,-2 0 16,1 0 1,0-3-1,-1 2 1,0 0 10,1 0 0,-1-2 0,-1 1 0,1 0 3,1-1 1,-1 3-88,1-3 58,-2 1 1,3-2 0,-2 2-20,1-1 1,-1 1-4,1-2 0,-2 0 0,1 2-16,0-1 1,0 1 7,1-2 1,-1 2 4,1-1 1,-1 1 1,1-2 1,-2 0 0,1 2-45,0-1 19,-1 1 19,1-2-279,0 0 287,-1 0 0,2 0 27,-2 2 0,1-1-33,1 0 1,-2 0 42,1 1 0,-1-1 59,0 0-14,0 0-48,1-1-213,-2 0 187,0-2 19,0 1-120,0-1 18,0 0 34,0 1 66,0-1 0,0 1 57,0 0-7,0 0-42,0-1-9,0 2 29,0-2 41,0 1 12,0-3 1,0 1 21,0-2 1,0 2-38,0-1 1,0 1-102,0-2 0,0 2 0,-1-1 5,-1 0 1,0 2-1,2-2-83,0 0 94,-2 0 1,1 1-1,0-1-48,0 0 52,-1 0 0,1-1 0,0 0 43,0 0 0,1 0 0,-1 0-27,-1 0 1,0 0-1,2 0-24,-2 0 1,1 2 0,0-1-12,0 0 1,1 2-1,0-2 1,0 1-30,-2 0 1,1-1 17,0 0 0,0 0 46,1-1 0,0 2 0,0 0 43,-2 1-122,1 0 50,-1 2-107,2-2 66,0 1 1,0-2-1,0 2-40,-2 0-60,1-1 60,-1 2 83,2-2-77,0 1-2,0-1-1429,0 2 0,0 0 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4:53.813"/>
    </inkml:context>
    <inkml:brush xml:id="br0">
      <inkml:brushProperty name="width" value="0.04286" units="cm"/>
      <inkml:brushProperty name="height" value="0.04286" units="cm"/>
      <inkml:brushProperty name="color" value="#008C3A"/>
    </inkml:brush>
  </inkml:definitions>
  <inkml:trace contextRef="#ctx0" brushRef="#br0">1 16 7508,'0'-3'-500,"0"-1"779,0 3 1,0-2 506,0 2-129,0 0-247,0-1 1536,0 2-1526,0 2 0,1 1-192,1 2 0,0 0 1,-2-1-64,2 0 1,-2 0 0,2-1-52,-1 2 1,-1 0-1,1 0-92,1 0 0,0 0 0,-1 0-36,1 0 1,0-1 0,-1 0-1,1 0 25,-1-1 1,0 0 43,1 1-33,-2-1 0,3 0 0,-3 0 0,1 0-9,1 0 1,0-2-1,-2 3-31,0-1 1,0 0 23,2 1 0,-2-3 56,2 3 2,1-1 3,-3 2-68,5 0 16,-5-2 1,3-1 82,-3 0-80,0-1 1,0 1-55,0 0 48,0-1 1,0 1-13,2 0 0,-2-1-2,2 2 0,-1 1 2,1 1 0,-2-2 16,2 0 1,-1-1 10,-1 1 0,0-1 0,1 0 113,1 0-125,0-1 1,-2 1 25,0 0-20,0-1 0,0 1-66,0 0 89,2-1-123,-2 3 82,3-3-23,-3 3 0,0-2 5,2 2-1,-2-2 13,2 0 0,-1-1-17,-1 2-39,2-1-31,-2 2 82,3-3-16,-3 1-65,2-2 58,-2 2-157,3-1 103,-3 1-29,0-2 181,2 0-8,-2 0-125,3 0-9,-3 0 60,0-2 0,0 0 1,0-1-14,0-1 0,0 1 57,0 0-43,0 2 1,0-3-21,0 0 29,0 2 1,-1-2 0,0 2-1,-1-1-7,1-1 1,1 1-1,-1 1 1,0-1 1,-1 0 1,0 0 0,1-1 0,-1 1-6,1-1 0,1 1 0,-1 0 11,-1-1 0,2 0 33,-2-1 1,0 0 2,0 0 1,0 1 17,0 1-52,2 2 1,-3-3-22,1 0 1,2 2-6,-2-2 0,0 1 12,0-2 0,1 2 1,0 0-2,-1 1 1,2-1 11,-2 2 1,1-2 0,0 0 5,-1-1 1,1 3 0,1-3 1,0 3 0,-1-2-1,-1 1 0,2-1-68,-2 2 63,2 0 1,0-2 4,0 2-12,0 0 18,0-3-15,0 3 8,-3-3 1,3 3-7,-2-3 1,1 1-8,-1 0 1,2-1 36,-2 0 70,2 2-70,0-2 1,0 3 0,-1-2-35,-1 1 21,2 0 0,-2 1-89,2 0 97,0 0-88,0-1 58,0 0 0,0 1 1,0-2-245,0 2-557,0 0-1333,0-1 2144,0 2 0,0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4:59.855"/>
    </inkml:context>
    <inkml:brush xml:id="br0">
      <inkml:brushProperty name="width" value="0.04286" units="cm"/>
      <inkml:brushProperty name="height" value="0.04286" units="cm"/>
      <inkml:brushProperty name="color" value="#008C3A"/>
    </inkml:brush>
  </inkml:definitions>
  <inkml:trace contextRef="#ctx0" brushRef="#br0">500 1 10536,'0'5'641,"-1"0"-500,-1 0 1,2 0 0,-2 0 0,2 0-1,0 1 18,0 1 0,-1 0 0,0-2 0,-1 0-46,1 2 0,1-2 1,-1 3-1,0-2-64,-1 1 1,1-1 0,1-1-37,0 0 52,-3 0 1,3 0-1,-2 0-114,2 0 109,0 0 0,0 0 1,-1 0-17,-1 0 1,2-1 0,-2-1 0,2 1 32,0 0 0,0 0 1,-1-1-12,-1 1 0,2 0 0,-2 1-24,2 0 0,0-1 1,-1-1-1,0-1-14,-1 1 0,1 0 1,1 2-22,0 0 1,0-1 0,0-1-91,0 1 94,-2-2 1,1 3 0,-1-2-22,2 1 1,-1 1 92,0 0-76,0 0 1,-1-1-1,1-1 163,0 1-154,0 0 1,-1 1 0,1 0 0,0 0 10,-1 0 1,1 0 0,0 0 0,0-1-32,-1-1 1,1 0-1,0 2 1,0 0-9,-1 0 1,1-1 0,0-1 0,0 1 0,-1 0 0,1 0 0,0-1 0,0 1 6,-1 0 0,0 0 0,1-1 7,-1 1 0,-1 0 0,1 1 3,1 0-4,-1 0 1,1-1 0,-1-1-65,0 1 62,1-2 1,-2 2-21,2 0 17,0 0 1,-2 0-1,2-1 1,-1 1 1,-1 0 0,1 1 52,-1 0 1,1 0 0,0 0-34,-1 0 1,0 0 0,1 0-1,1 0-21,-1 0 0,0 0 0,0 0-11,-1 0 0,0 0 1,1 0-64,1 0 1,-1 0 0,0 0 51,-1 0 1,2 0 60,-1 0-47,0 0 1,1-2-1,-1 1 54,2 0-53,-2 0 1,1-1 0,-1 1-8,0 0 0,1 0 1,-2 1 10,1 0 1,-1-2-1,2 1 31,0 0 0,-2-2 1,2 2 16,0 0 1,-3 0-1,2 1-15,-1 0 0,2-2 0,-1 1-23,0 0 0,1-1 0,-2 1-45,1 0 0,-1-1 28,2 2 0,0 0 121,-3 0-90,3-2 0,-2 1 36,2 0 0,0 0 0,-2 1-41,1 0 1,-2 0 0,3 0 0,-1 0-63,0 0 1,1 0-1,-2 0 33,1 0 1,-1-1 0,2 0 0,0 0 9,-1-1 1,0 2 0,0 0 52,-1 0 1,2 0-1,-1-1 1,0 1-17,1 0 0,-2-3 0,2 3-33,0-1 17,-1 1 1,1-2 0,0 1-52,0-1 51,-1 0 0,1 1 58,0-1 18,0 2 0,-3 0-40,3 0 1,-2-2 0,2 0-46,0 1 0,-2-1 1,2-1-8,0 0 0,-1-1 0,1 2-39,0-1 1,0 0 49,0 0 1,-2-1-4,2 2-5,-1-1 1,1 1 0,0 0-4,0-1-1,-1 0 1,1 0 0,0 0-6,0 1 1,-2 0 10,2 0 0,0 0 0,-2 1 18,1-1 1,0-1 0,1 1 16,0-1 1,0 2-1,-1-1-11,0 0 1,1 1 0,-1-1 0,0 0-6,1 0 1,-2 1-79,2 1 64,0 0 0,-2 0-16,2 0 0,0-1 0,-2 0 2,1-1 0,-1 0 1,2 1 31,0-1 1,-2-1-1,2 1 4,0 1 0,-3 1 0,2 0-38,-1 0 1,2-2-1,-1 0 1,0 0-12,1-1 0,-1 0 1,1 1-1,0 0-5,0-1 1,-2 0 14,2 1 0,0-1 0,-1 1 19,0-1 33,1 2-30,-3-1 0,3 0 0,-1 0 1,0 0 36,1-1 1,-1 0 0,0 1-58,1 1 0,-3-1-3,3 0 0,-1 0 0,0 1 21,1-1 0,-1-1 35,0 1-12,1-2 0,-1 3-6,0-2-26,1 2 0,-1-2-28,0 1 58,1 0 3,-1-1 1,0-1-31,1 2 1,-1-1 0,2 1-9,-2-1 0,1 2-37,0-1 0,0 0 21,-1 0 1,1 1 10,0 1 1,0-3 0,-1 1 31,1-1 0,-1-1 1,2 2-18,0 1 1,-2-1-17,1 0 12,-1-2 1,2 4-32,-2-2 28,1-1 1,-1 3 16,2-2 1,0 0 23,0 0 1,-2-1-26,1 1 0,-1-1 0,2 1-2,0 1 0,-2-1-10,1 0 0,-1-1 0,2 1-17,0 1 1,0-2 45,-2 0 49,1 1-87,-1-1 13,0 1 1,1 0-10,0-1 1,0 0-140,-1 1-18,1 2 185,-1-3 1,2 1 0,-2-1 8,1 1-53,-1-3 1,2 2-17,-2-2-41,1 3 58,-1-3-12,2 2 20,0 1 0,0-3 117,-2 2 71,1-2-131,-1 0-145,2 0 1,-1 0 140,-1-2 0,0 1 20,2-2 1,0 1-54,0-1 1,0 1 0,0-1-8,0-1 1,0 1 0,0 0 22,0-1 1,0 1 0,0 0 58,0-1 1,0-1-1,0 0 4,0 0 0,0 0 0,0 0-35,0 0 0,0 0 1,0 0-69,0 1 1,0-1 0,0 0-1,1 0 4,0 2 0,0-2 0,1 2 51,-2-1-28,0 1 1,0-2 0,0 2 19,0-1 1,0 0 0,0 1-30,0-1 0,0 1 0,0 0-50,0-1 0,0 1 7,0 0 1,1 0-16,0 0 58,0-2-3,1 3 0,-2-2-10,0 1 6,0 2-40,0-1 35,0 2 2,0-3-10,0 3-20,0-2 0,1 1-106,0-1 101,0 2 25,1-5 0,-2 4 68,0-2-62,0 2-48,0-4 48,0 5 13,2-2-26,-1 2-11,1-3 37,-2 3 5,0-2 1,0 1-129,0-1 32,0 2 18,0-2 0,0 6 112,0 1-50,0-2 1,0 2 0,0-2 11,0 2 0,0-2 0,0 0 0,0 1 1,0 1 0,0 0 1,0 0-1,0 0 15,0 0 0,0 0 1,-2 0-1,1 1 27,0 1 0,0 0 0,1-2 0,0 0-20,0 0 1,0 1 0,0 1 0,0-1-12,0 0 0,0-2 0,0 1 0,0 0-5,0 0 0,0 0 1,0 0 5,0 0 1,0 0 0,0 0-33,0 0 38,-2-2 45,1 2-24,-1-3 79,2 1-16,0-1-101,0-2-51,0 3-29,0-3-13,0 2-51,0-2 151,0 3-70,0-3 55,0 2-229,0-2 218,0 3 7,0-3 74,0 2 0,1-2-45,0 0-16,0 0-26,1 0 56,-2 0 22,2 0 4,1 0-82,2 0 0,-2 0 1,0 0-1,0-1-1,0-1 0,-2 0 0,3 2-7,0 0 1,-2 0 0,1 0 0,0-1-122,0-1 1,-2 0-620,3 2 0,-3 0-1967,3 0 1382,-3 0 1350,1 0 0,0 0 0,1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6:39.888"/>
    </inkml:context>
    <inkml:brush xml:id="br0">
      <inkml:brushProperty name="width" value="0.04286" units="cm"/>
      <inkml:brushProperty name="height" value="0.04286" units="cm"/>
      <inkml:brushProperty name="color" value="#66CC00"/>
    </inkml:brush>
  </inkml:definitions>
  <inkml:trace contextRef="#ctx0" brushRef="#br0">5 5 7892,'0'-3'1540,"-2"2"-889,2 0 36,-2 1 0,5 1 0,2 0-372,0 2 0,0 1 1,0 0-1,0 1-106,1-1 1,0 2 0,-1 1 0,0-1-100,1 0 0,0 1 1,-2-2-1,1 1-122,-1-1 0,0 0-655,1 0 426,-1-1 0,-1 0-837,0-1 691,-2 1 0,1-4 0,-1 2-2213,1 0 2600,-1-1 0,-1 1 0,0-2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6:40.648"/>
    </inkml:context>
    <inkml:brush xml:id="br0">
      <inkml:brushProperty name="width" value="0.04286" units="cm"/>
      <inkml:brushProperty name="height" value="0.04286" units="cm"/>
      <inkml:brushProperty name="color" value="#66CC00"/>
    </inkml:brush>
  </inkml:definitions>
  <inkml:trace contextRef="#ctx0" brushRef="#br0">5 1 7775,'-3'0'1513,"1"0"0,2 0 1,0 2-1128,0 1 1,2 1 0,0 2 0,0 0 16,2 1 0,0 0 0,0 2 0,0 0-19,1 0 0,1-1 0,0 2 1,-1-1-50,0 2 0,1-1 0,0-1 0,-1 0-100,0 0 0,-2-2 1,0 0-141,0-1-107,1 0 1,-1-2-1,-1 0 1,-1 0-773,1-1 1,0-2-1436,-1 2 0,-1-2 335,2-1 0,0-1 1884,-1-2 0,1 0 0,-2-1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5:50.080"/>
    </inkml:context>
    <inkml:brush xml:id="br0">
      <inkml:brushProperty name="width" value="0.04286" units="cm"/>
      <inkml:brushProperty name="height" value="0.04286" units="cm"/>
      <inkml:brushProperty name="color" value="#AB008B"/>
    </inkml:brush>
  </inkml:definitions>
  <inkml:trace contextRef="#ctx0" brushRef="#br0">79 27 7977,'-2'-2'-96,"0"2"0,2-3 375,0 2-106,0 0 0,-1-1 43,0 0-61,1 2 1,-2-3 144,2 2-170,0 0 0,0-1 0,-1 1 160,0-1 0,0 0-180,-2 1 0,1 0 1,-1 0-90,0 0 0,-1 1 0,-1 0-27,1 0 1,1 0-1,0 0 1,0 1-29,-1 0 1,1 0 0,0 2 0,0-1 38,0 1 1,-1 0 125,1 1-114,1 1 0,-1-2 1,1 0 191,1 0-174,1 1 1,-1-1 0,-1 0 98,1 0 1,1 1-92,2 1 0,0-2 0,2-1-115,1 0 0,-1 0 1,1-2-1,1 0-167,0 0 1,-1 0-1,0 0 1,-1 0-153,1 0 1,-1-1 0,1 0 0,-1-1-1164,1 0 1554,-3 1 0,4-3 0,-1 1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6:41.097"/>
    </inkml:context>
    <inkml:brush xml:id="br0">
      <inkml:brushProperty name="width" value="0.04286" units="cm"/>
      <inkml:brushProperty name="height" value="0.04286" units="cm"/>
      <inkml:brushProperty name="color" value="#66CC00"/>
    </inkml:brush>
  </inkml:definitions>
  <inkml:trace contextRef="#ctx0" brushRef="#br0">9 40 7836,'-1'-3'291,"-1"0"0,1 2 1,0-1 1457,0 0-1096,0 0 0,0 2 0,2 0-209,2 0 1,1 0 0,0 0 0,1 0 82,-1 0 0,2 0 0,0 0 1,0 0-135,0 0 0,1 0 0,1-1 1,0-1-14,0-1 1,-2 2 0,2-2-294,0 1-55,-1 1 1,0-1 0,0 1-1235,0 0 528,-2 0 0,0 0 1,-1 0-1,1 0-4060,-1 0 4734,1 1 0,-1-2 0,0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6:42.463"/>
    </inkml:context>
    <inkml:brush xml:id="br0">
      <inkml:brushProperty name="width" value="0.04286" units="cm"/>
      <inkml:brushProperty name="height" value="0.04286" units="cm"/>
      <inkml:brushProperty name="color" value="#66CC00"/>
    </inkml:brush>
  </inkml:definitions>
  <inkml:trace contextRef="#ctx0" brushRef="#br0">9 12 8507,'-3'-2'2640,"0"-1"-2060,2-1 1,0 2-1,1 2-16,0 2 1,1 3 0,1 0-208,0 1 1,0 2 0,0-1 0,1 1 35,-1 1 0,0 2 0,0-1 1,1 2-178,-1 0 0,-1-1 0,2 1 0,-1 0-108,1 1 0,-2-2 0,1-1-211,0 0 41,-2-1 1,4-1 0,-3-1 0,1-1-749,0-1 0,-2-2 0,2-1-503,0 0 1,-2-1 408,2-2 0,-2 0 0,0-3 1,0 0 903,0-1 0,0-3 0,0 1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6:42.854"/>
    </inkml:context>
    <inkml:brush xml:id="br0">
      <inkml:brushProperty name="width" value="0.04286" units="cm"/>
      <inkml:brushProperty name="height" value="0.04286" units="cm"/>
      <inkml:brushProperty name="color" value="#66CC00"/>
    </inkml:brush>
  </inkml:definitions>
  <inkml:trace contextRef="#ctx0" brushRef="#br0">0 14 7886,'0'-5'593,"0"2"2027,0 0-1034,0 2-641,0 0-265,2 1 0,-1 0-180,2 0 0,-2 1 1,2 1-1,-1 0-15,1 2 0,-1 0 1,2 0-1,-1 1-183,0-1 1,1 2 0,0 0 0,-1 1-220,0-1 0,0 0 1,2-1-1,-1 0-354,0 1 0,0 0 0,0-2 1,-1 1-221,0-1 0,0 0 0,-1-1 0,1 0-1478,-1 1 1,-1-2 51,2 1 1,-2-2 1916,1-1 0,-2-2 0,0-3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6:43.241"/>
    </inkml:context>
    <inkml:brush xml:id="br0">
      <inkml:brushProperty name="width" value="0.04286" units="cm"/>
      <inkml:brushProperty name="height" value="0.04286" units="cm"/>
      <inkml:brushProperty name="color" value="#66CC00"/>
    </inkml:brush>
  </inkml:definitions>
  <inkml:trace contextRef="#ctx0" brushRef="#br0">6 0 8027,'-2'0'2559,"-1"0"0,2 0-2024,1 0 0,1 2 1,2 0-1,0 1-95,1 0 1,0 0-1,1 2 1,0-1 104,0 0 0,1 0 1,1 0-1,0 1-64,-1 0 1,2 1 0,1 0 0,0 1-160,1 1 0,0 2 0,2 1 1,0-1-47,-1 1 1,2 1 0,-2-2 0,2 0-132,0-1 0,0 1 0,-1-1 0,-1 0-13,-1-1 0,-2 0 1,1-1-1,-1-1-402,-1-1 0,-2 0-3029,-2-1-804,-1 0 1803,1-1 1,-2-2 2299,-2-2 0,-2-2 0,-1-1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6:44.073"/>
    </inkml:context>
    <inkml:brush xml:id="br0">
      <inkml:brushProperty name="width" value="0.04286" units="cm"/>
      <inkml:brushProperty name="height" value="0.04286" units="cm"/>
      <inkml:brushProperty name="color" value="#66CC00"/>
    </inkml:brush>
  </inkml:definitions>
  <inkml:trace contextRef="#ctx0" brushRef="#br0">8 0 8564,'-3'0'3650,"0"0"-3059,2 0 1,2 1 0,4 0-65,-1 0 0,3 1 0,-1-1 0,1 1-23,-1 0 0,2-1 0,-1 1 1,0-1 78,0 0 1,0 0 0,1 2 0,-1 0-295,-1 0 1,2 0 0,-2 0 0,0 1-329,1 1 0,-3-1 0,-1-1-2162,0 0 843,-1 0 0,2 1 1358,-1-1 0,-1-1 0,0-2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6:45.991"/>
    </inkml:context>
    <inkml:brush xml:id="br0">
      <inkml:brushProperty name="width" value="0.04286" units="cm"/>
      <inkml:brushProperty name="height" value="0.04286" units="cm"/>
      <inkml:brushProperty name="color" value="#66CC00"/>
    </inkml:brush>
  </inkml:definitions>
  <inkml:trace contextRef="#ctx0" brushRef="#br0">9 316 7944,'-4'0'2624,"2"0"-2217,0-2 1,2 1 0,0-2-113,0 0 1,1-1-1,1-1 1,0-1 26,2 1 0,-2-3 1,1 2-1,-1-1-17,1-3 1,-2 1-1,2-3 1,-1 0-145,1-1 1,-2-1 0,1 0 126,0 0-192,0-3 1,0 3-1,0 0-10,1 2-72,1-1 1,-2 3 0,3-1 0,-2 0-76,0 1 1,1 2 0,-2 2 0,0-1 82,0 2 0,0 0 1,-1 1-26,0-1 1,1 1-183,0-1 0,-2 2-439,1 0 0,0 3-841,-1 0 0,0 2 201,0 2 0,0 1 0,0-1 1264,0 1 0,0 1 0,0 1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6:46.630"/>
    </inkml:context>
    <inkml:brush xml:id="br0">
      <inkml:brushProperty name="width" value="0.04286" units="cm"/>
      <inkml:brushProperty name="height" value="0.04286" units="cm"/>
      <inkml:brushProperty name="color" value="#66CC00"/>
    </inkml:brush>
  </inkml:definitions>
  <inkml:trace contextRef="#ctx0" brushRef="#br0">14 163 7857,'-3'2'-65,"0"-1"1,2 2 560,-2-1 340,2-1 440,-1-1-400,2 0 0,0-1 0,1-1 1,1-1-637,1 0 1,-2-1-1,2 0 1,0-1-37,0 1 1,1-3 0,-2 0 0,2-1-8,1-1 0,1 0 0,0 0 0,-1-1-119,0 0 1,-1-1-1,1 3 1,-1-1-122,1 0 1,-2 2-1,1 0-1161,-1 0 462,-2 1 1,1 3-2781,0 1 3522,-2 1 0,2-3 0,-2 1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6:47.110"/>
    </inkml:context>
    <inkml:brush xml:id="br0">
      <inkml:brushProperty name="width" value="0.04286" units="cm"/>
      <inkml:brushProperty name="height" value="0.04286" units="cm"/>
      <inkml:brushProperty name="color" value="#66CC00"/>
    </inkml:brush>
  </inkml:definitions>
  <inkml:trace contextRef="#ctx0" brushRef="#br0">5 168 7789,'0'3'1997,"0"0"-1050,0-2 0,0 0-185,0-2 1,0-2-1,0-1-303,0 0 0,0-2 1,0-1-1,0 0-166,0 0 0,0-2 1,0-1-1,0-1-45,0 0 0,0-1 1,0-1-413,-2 0-77,2 1 0,-2 2 1,2 1-1,0 2-2211,0 1 1,0 1-448,0 1 2899,2 1 0,0 1 0,3 2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6:47.948"/>
    </inkml:context>
    <inkml:brush xml:id="br0">
      <inkml:brushProperty name="width" value="0.04286" units="cm"/>
      <inkml:brushProperty name="height" value="0.04286" units="cm"/>
      <inkml:brushProperty name="color" value="#66CC00"/>
    </inkml:brush>
  </inkml:definitions>
  <inkml:trace contextRef="#ctx0" brushRef="#br0">9 80 7853,'-2'-3'1028,"1"-1"-41,-2 4 87,2-2-608,-1 2 0,2-1-171,0 0 1,2 0-1,0-1 1,1 1 58,0-1 1,0-1-1,2 0 1,1 1-130,-1-1 0,2 0 0,-2-2 1,2 1-346,-1-1 1,2 1 0,0 0-898,-1-1 779,2 1 1,-2-1 237,1 1 0,1 0 0,0-1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6:49.338"/>
    </inkml:context>
    <inkml:brush xml:id="br0">
      <inkml:brushProperty name="width" value="0.04286" units="cm"/>
      <inkml:brushProperty name="height" value="0.04286" units="cm"/>
      <inkml:brushProperty name="color" value="#66CC00"/>
    </inkml:brush>
  </inkml:definitions>
  <inkml:trace contextRef="#ctx0" brushRef="#br0">163 30 7141,'0'-4'-238,"0"1"1,0 0 720,0 0 1,0 0 99,0 0 1,0 2 796,0-2-54,2 0-933,-1 0 0,1 2 1,-2 2-147,0 2 0,-2 1 1,0 1-1,0 2 18,-2 1 1,-1 3-1,-1 2 1,0 1-8,0 1 0,-2 1 0,-1 3 0,-2 1-105,0 0 1,-1 0 0,-1-3-1,1-1-100,0-1 0,2-2 1,0-2-1,1-1-402,2-2 0,2-5-622,2 2 519,2-4 0,-1-1 0,3-3-742,0 0 0,0-2-677,2 1 1391,-2-1 0,3 1 0,-2 1 0,1 0 480,0 0 0,0-1 0,2-1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5:50.447"/>
    </inkml:context>
    <inkml:brush xml:id="br0">
      <inkml:brushProperty name="width" value="0.04286" units="cm"/>
      <inkml:brushProperty name="height" value="0.04286" units="cm"/>
      <inkml:brushProperty name="color" value="#AB008B"/>
    </inkml:brush>
  </inkml:definitions>
  <inkml:trace contextRef="#ctx0" brushRef="#br0">0 1 10218,'3'2'316,"-1"-1"0,-2 1 0,1 1-139,0-1 0,1 1 0,-2 1 0,1 1-34,1-1 1,0 2-1,-1 0 1,0-1-190,0 0 0,0 1 0,0 0 0,1 0-317,-1-1 0,-1 1 0,1-1-607,0 1 1,0-1-166,0-1 1,0 0 1134,1-1 0,-2-1 0,2-4 0,-2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6:49.765"/>
    </inkml:context>
    <inkml:brush xml:id="br0">
      <inkml:brushProperty name="width" value="0.04286" units="cm"/>
      <inkml:brushProperty name="height" value="0.04286" units="cm"/>
      <inkml:brushProperty name="color" value="#66CC00"/>
    </inkml:brush>
  </inkml:definitions>
  <inkml:trace contextRef="#ctx0" brushRef="#br0">5 5 7372,'0'-3'3122,"0"1"-2760,0 2 1,1 2 0,1 1 0,-1 2 18,-1 0 1,0 1 0,0 1-1,0 1-106,0 0 1,0 1 0,0 0-1,0 1-130,0 1 1,-1-1 0,-1 0 0,1 0-54,1 0 0,-2 0 1,1-2-1,0 1-303,0-2 1,1 1 0,0-2-2354,0-1 1493,0-2 1,0-1 0,0-4 98,0-1 0,0-1 972,0 0 0,0-3 0,0 1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6:50.193"/>
    </inkml:context>
    <inkml:brush xml:id="br0">
      <inkml:brushProperty name="width" value="0.04286" units="cm"/>
      <inkml:brushProperty name="height" value="0.04286" units="cm"/>
      <inkml:brushProperty name="color" value="#66CC00"/>
    </inkml:brush>
  </inkml:definitions>
  <inkml:trace contextRef="#ctx0" brushRef="#br0">111 10 7857,'-2'-3'453,"1"0"711,-1 2-881,1-1 1,-1 2-1,-2 2 1,1 0 55,0 1 0,0 0 0,0 0 0,-2 1-112,0 1 0,-2 0 1,0 0-1,0 1-258,0 1 0,0-1 0,0 0 0,0 0-304,0 0 0,2 0 0,-1-2 0,2-1-973,1 0 0,1-2 1308,2 2 0,2-4 0,0 1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6:50.630"/>
    </inkml:context>
    <inkml:brush xml:id="br0">
      <inkml:brushProperty name="width" value="0.04286" units="cm"/>
      <inkml:brushProperty name="height" value="0.04286" units="cm"/>
      <inkml:brushProperty name="color" value="#66CC00"/>
    </inkml:brush>
  </inkml:definitions>
  <inkml:trace contextRef="#ctx0" brushRef="#br0">5 14 7499,'-2'-2'524,"1"-1"-309,0 2 0,0 0 1014,1-2 353,0 2-1209,0-1 1,0 2 0,0 2-1,0 1-120,0 1 1,0 1-1,0 0 1,1 1-131,0-1 0,0 2 0,1-1 0,-1 0-439,0 1 0,2 0 0,-1-1 0,-1 0-1169,1 0 0,0-1 1485,1 1 0,1-1 0,-1-1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7:06.681"/>
    </inkml:context>
    <inkml:brush xml:id="br0">
      <inkml:brushProperty name="width" value="0.04286" units="cm"/>
      <inkml:brushProperty name="height" value="0.04286" units="cm"/>
      <inkml:brushProperty name="color" value="#66CC00"/>
    </inkml:brush>
  </inkml:definitions>
  <inkml:trace contextRef="#ctx0" brushRef="#br0">1 1 11828,'0'4'1062,"0"0"-824,0 1 0,0-1 1,0 1-1,0-1 0,1 1-17,1-1 1,-1 0 0,-1 1 0,0 1-10,0 0 1,0-1 0,1 0-135,0-1-55,0 1 0,1-1 1,-2 0-96,0 1 39,0-1 1,0 1 0,1-1 0,1 0 38,-1 1 1,-1-2 0,0 0 59,0 0 1,1 1 0,0-1 15,0 0 0,1 0-68,-2 1 1,0-1-1,0 0-71,0 1 0,0-2 36,0 1 25,0 0 7,0 1 0,0-1 29,0 0 0,0-1 0,0 1 15,0 0 1,0 0-1,0 0-61,0 0 1,0-1 0,0 1-12,0 1 1,0-2 0,0 1 9,0 1 1,0-2 0,0 1-11,0 0 1,0 0 31,2 0 0,-2 0-8,1 1 0,0-1-14,-1 0 3,0-2 1,0 1-11,0 0 1,0 0 25,0 3 0,0-2 31,0 0 1,0-2 0,0 2 1,0-1-37,0 0 0,0 1 0,1 0-37,1 0 0,-1 0 25,-1 2 1,0-2 0,0 0 42,0 0 0,0-1 0,0 1-20,0 1 0,0-2-17,0 1 1,0-1-428,0 1-442,0-2-92,0 1 0,0-3 37,0 0 1,0 0 0,1-2-1463,0-1 2384,0 2 0,1-2 0,-2 2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7:07.379"/>
    </inkml:context>
    <inkml:brush xml:id="br0">
      <inkml:brushProperty name="width" value="0.04286" units="cm"/>
      <inkml:brushProperty name="height" value="0.04286" units="cm"/>
      <inkml:brushProperty name="color" value="#66CC00"/>
    </inkml:brush>
  </inkml:definitions>
  <inkml:trace contextRef="#ctx0" brushRef="#br0">5 14 8585,'0'-3'3193,"0"1"-2651,0 0 1,0 1 206,0-2-87,0 2-531,0-1-327,0 2 278,-2 2 0,1-1 130,0 2 1,0-1 48,1 1 1,0 0-62,0 1 0,1-1-172,0 0 1,1-2-1,1 2 22,0-1 0,-1-1 2,1-1 1,0-2-83,1-1 64,-1 1 0,-1-2-119,-2 1 64,2 1 1,-2-1-8,2 0 0,-2 0-294,0 0 201,-2 2 1,0 0 0,-1 2 152,0 0 0,2 1 0,-1-1 208,0 1 1,1 1 39,0 0 1,0-1-93,1 1 0,0-1-258,0 1-100,0-2-840,0 1 0,1-2-3266,0 0 4276,0 0 0,3-4 0,-2-1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7:18.297"/>
    </inkml:context>
    <inkml:brush xml:id="br0">
      <inkml:brushProperty name="width" value="0.04286" units="cm"/>
      <inkml:brushProperty name="height" value="0.04286" units="cm"/>
      <inkml:brushProperty name="color" value="#008C3A"/>
    </inkml:brush>
  </inkml:definitions>
  <inkml:trace contextRef="#ctx0" brushRef="#br0">0 1 10981,'0'3'632,"0"-1"-384,0 2 0,0-2-55,0 1 1,1 0-24,0 2 0,0-1-164,0 0 68,0-1 0,-1 0 0,1-1-92,0 1 111,1-2 1,-2 3-112,0-1 50,0 1 0,0-2 0,0 1 34,0 1 0,0 0 21,0 0 0,1 1-16,1-1 0,-1 0-18,-1 1 0,0-2-55,0 0 0,0-2 20,0 2 0,0-1-189,0 1 168,0-3-53,0 2 66,0-2-32,0 2-89,0-1-77,0 1 201,2-2 16,-1 0-12,1 2 73,-2-2-45,0 2 96,0 0-123,0-1 1,0 1-38,0 0 0,0-1 17,0 2 63,0-2 1,0 2 25,2-2 0,-2 1-84,2 0 1,-2-1 11,0 2 0,0-2-24,0 2 1,0-1 17,0 1 1,0-2-1,0 2 59,0 0 0,0 0 9,0 0 0,0-2-58,0 2 1,0-1-30,0 1 1,0 0 10,0 1 1,0-1 33,0 0 0,0-2 1,0 2 34,0 1 1,0-2 9,0 1-112,0 0 39,0 1 0,0-1-32,0 0 22,0-2 1,0 3 6,0-1 1,0 0 0,0 0 31,0 0 1,0-1 6,0 1 1,0 0 0,0 2-9,0-1 1,1-1-43,0 0 1,0 0 1,0 1 14,0-1 0,-1-1-50,0 0 37,0-2 57,0 4-54,0-1 1,0 0 1,0-1 1,1 0-30,1 1 1,-1-2-6,-1 2 0,0-1-51,0 1 66,2-2-31,-2 3 0,2-3-42,-2 2 0,0-2 27,0 2 76,0-2-24,0 1 1,0-2-26,0 2 1,1-2-138,0 2-20,0-2-1342,1 0 0,0-2 0,0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7:20.152"/>
    </inkml:context>
    <inkml:brush xml:id="br0">
      <inkml:brushProperty name="width" value="0.04286" units="cm"/>
      <inkml:brushProperty name="height" value="0.04286" units="cm"/>
      <inkml:brushProperty name="color" value="#008C3A"/>
    </inkml:brush>
  </inkml:definitions>
  <inkml:trace contextRef="#ctx0" brushRef="#br0">9 27 8597,'3'-1'1060,"-2"0"-895,0 0-71,-1 0 108,0-1-89,0 1 118,0-1 59,0 0-155,0 2 0,-1-2 9,0 2-44,0 0 1,-1 0 40,2 2 0,0-1 99,0 2-215,0-2 0,0 1-125,0-1 180,0 0-77,0 1-35,2-2 0,-1-1 32,0 0 1,0 0 0,0 0-1,1-1 0,-1-1 28,-1-1 0,0 1 118,0 0-102,0 0 111,0 0-22,-2 1-79,2 2 114,-2 0 1,0 1 64,1 0-130,-1 0 1,2 1 63,0 0 0,0 0-90,0 3 1,0-2-17,0 0 1,1-2-71,0 0-55,0 1 1,1-1-10,0 0 52,-2 0 1,2-2-47,-2 0 51,0 0 20,0-2-7,0 0 1,0 0-18,0 0 15,0 2 1,0-2 168,-2 1-7,2 1 0,-3 1 58,2 0 0,0 0-94,0 2 0,0-1-66,1 2 1,0-2 1,0 2-15,0-2 1,0 2-41,0-2-1,0 0-81,0 1-191,2-2 227,-1 0 1,1 0 22,0 0 1,-2-1-7,2 0 13,-2 0 0,0-1 18,0 0 48,0 2-14,0-2-31,-2 2 45,2 0 2,-4 0 0,3 0 1,-2 0 29,1 2 1,1-1 8,1 2 1,0-2-39,0 2 0,0-2-91,0 2-34,0-2 89,0 1-85,0 0-144,2-1 0,-1 1-93,2-2 215,-2 0 0,1-2 1,-1 0-11,1 0 0,-1 0 47,-1-1 1,0 2-14,0-2 0,0 0-13,0-1 1,0 1 85,-2 2-45,2-2 1,-3 3 32,2-2-74,0 2 184,-1 0-55,0 0 52,2 0 1,-2 0 30,0 2 0,2-1-35,-2 2 1,2 0-26,0 1 1,0-1-22,0 0 1,0 0-77,0 1 1,0-1-51,2-2 32,-2 0 0,2-1-148,0 0-274,-2 0-858,2 0-184,0 0 0,-1-1 1504,0 0 0,0 0 0,-1-1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7:51.392"/>
    </inkml:context>
    <inkml:brush xml:id="br0">
      <inkml:brushProperty name="width" value="0.04286" units="cm"/>
      <inkml:brushProperty name="height" value="0.04286" units="cm"/>
      <inkml:brushProperty name="color" value="#008C3A"/>
    </inkml:brush>
  </inkml:definitions>
  <inkml:trace contextRef="#ctx0" brushRef="#br0">11 883 7916,'-1'-4'733,"-1"1"1,0-1-413,2-1 1,0 1 0,0 1-90,0-2 1,0 1 0,1-2-1,0 1 88,1-1 1,0 1-1,0 0 1,1-1 6,0 1 1,1-2 0,-2 0-1,1 0-96,1 1 0,1-1 1,-1-1-1,-1 0-98,2 1 1,-1-1 0,2 1-1,-1 0-55,1 0 0,-1 0 1,0 0-1,1 0-23,-1 1 0,2-1 0,0 0 0,1 0-11,-1 1 1,-1-1 0,1 0 0,-1 0-10,0-1 0,0 2 0,0-2 0,2 1-69,-2 0 1,0-1-1,-1 1 1,1 0-28,-1 1 0,0 0 0,-1 0 0,0 1 18,0 0 0,-2-1 1,1 1-1,-1 1-167,-1 1-457,1 1 324,-2 0 1,0 4 0,-1 2 0,0 1-12,0 0 0,-4 1 0,2-1 0,0 0 153,-1 1 1,2-1-1,-1 0 1,-1 1 125,-1-1 0,1 1 0,1 1 0,-2 0 131,1-1 0,-1 1 0,1 0 0,0 0-70,0-1 1,-1 2-1,-1 0 1,0 0-61,-2 2 1,0 0-1,0 1 1,0 1 13,0 1 1,-1 1 0,1-1 0,1 0 94,-1 1 1,0 0 0,2-1 0,-2-2 112,2-2 1,0 1 0,1-3 245,2 0-211,-2-1 1,2-2 223,-3 0-152,3 1 1,0-5 255,2 2-300,0-1 0,-1-2-10,2-1 1,0 1-87,0-2 0,0-1 0,0-1-31,0-1 0,0 3 1,1-1-1,1 0 4,-1-1 0,2 0 1,-1-1 147,1 1-178,-2 0 1,4-1 0,-3 1 61,1 0-55,-2-1 0,4 1 0,-2-1-69,0 1 51,2 0 0,-2-1 0,2-1 1,0-1-12,1 0 0,-3 1 0,1 0 1,1-1-27,1 1 0,0-2 0,1 2 0,-1 0 34,0-1 1,0 2-1,0-3 1,2 1 48,-2 0 0,0 1 0,-1-1 0,1 1-9,-1 0 0,2-2 1,1 2-1,-2 0-11,0-1 1,-1 1 0,1-1-134,-1 0 102,1-1 0,-1 2 1,0-2-101,1-1 91,-1 3 1,2-3 0,0 2-76,0 0 70,-1 1 0,-1 0 1,1 1 71,2 1-66,-3 0 0,3 0 0,-2 1 0,-1 0 28,0 0 0,1 0 1,-1-1-59,1 2 0,-1 0 0,0-1 1,1 0 8,-1 0 0,0 1 0,1 0 0,-1 0-10,1 0 1,-1-1 0,0 0 0,1-1 5,-1 2 0,0-1 0,1-1-10,-1 0 1,1 0-1,-2 1-111,0 0 116,1 0 1,-3 1-1,2 0-280,0 0 91,-3-1 0,2 4-178,-1-2-14,-2 1-190,3 1 1,-3 1 223,0 1 0,-3-1 0,0 2 44,-2 2 1,0-1-1,0 2 1,1-1 13,0 1 0,0-1 0,-3 0 1,1 1 89,1-1 0,-2 0 0,1 1-68,0-1 203,1 1 1,-1-1-1,0 0 1,0 1-12,-2-1 0,1 0 0,0 1 14,0-1 66,-3 1 0,4 0 0,-3 1 1,-1 1-40,0 0 1,1 2 0,0-2 0,0 0 81,1 2 0,-2 0 1,3 0-1,1-1 33,0-2 0,0 0 0,1-1 0,-1 1-26,1 0 1,1-2 0,2 0 0,-1-2 59,2 1 0,-1-1 1,-1 0-1,1 0-6,-1 0 1,2-1-1,0 2-82,-1 0 68,2-2-16,-3 3 143,3-4-23,0 1-49,0-2 0,1-2 0,0 0 6,1-1 1,0 0 0,-1-1 0,2 0 5,0 0 1,-1-1-1,1 0 1,0-1-34,-1 1 0,1 0 0,2-1 0,-2 1-4,1-1 0,1 1 1,1-1-1,-1 0-86,0-2 1,1-1 0,0 2-1,0-2-59,1 0 0,1 0 1,-1 1-1,1 0-15,0-1 0,0 1 1,2-1-23,-1 2 74,-3 1 0,4 0 0,-3 1 0,0 0 24,1-1 0,-2 1 1,1 0-1,-1-1-15,0 1 0,1-1 1,0 1-1,-1 0-43,0-1 0,0 1 1,0 0-1,0-1-4,2 1 1,-1-1 0,-2 1-1,0 0-25,-2-1 0,3 1 0,-1-1 1,-1 1-49,1 0 1,-1 1 0,2 1 0,-2-2 41,0 1 0,1-1 0,-2 1 0,2 0-42,1 0 1,-3 0 40,1 0-34,-1-1 6,0 5-81,0-3-100,-3 3 170,0 0 0,-1 3 0,-1 0-35,-1 2 0,0 0 0,-1 1 0,0-1 44,-1 1 0,0-1 0,-1 0 0,1 1 13,0-1 0,-1 0 1,1 1-1,0-1 8,-1 1 1,-1 1 0,-1 1-1,0-1-82,1 1 1,-3 2-1,1-1-172,-1 1 249,-1-2 0,1 2 1,-1-1 57,0 1-42,3-1 1,-2-1-1,2-1 1,1 0-5,-1-1 0,1 0 0,1 0 266,-2-1-113,5 1 0,-5-1 0,3 0 0,1 1 116,-1-1 1,2-1-1,0-1-11,-1 1 0,1 1 184,-1-2-261,3 0 0,-2-4 0,4-1-40,1-1 0,-1 0 0,2-1 0,0 0 32,0 1 0,-1-1 0,1 0 227,2-1-280,-1 0 0,1 0 1,0-1-1,0 1 118,1-1 1,0 1 0,0 0 205,-1-1-305,0 1 0,1 0 0,1-1 0,0-1-29,0 0 1,0 0-1,1 1 1,1 0-68,0-1 0,-1 1 0,1-1 0,-1 1-1,1 1 1,-1-3-1,1 1 1,-1 1 8,-1 0 1,0-1 0,2-1-1,0 0 69,-1 0 1,1 1 0,-3 0 67,1 0-105,1 0 0,-1-1 1,1 1 84,0 1-86,-2 0 1,3 0 0,-3-1 0,2 0-3,-2 0 0,0 1 1,-1 1-1,1 0-20,-1 2 0,1-2 0,0 1 0,1 0 6,-1 1 0,-3-2 0,3 3 0,-2 0 16,1-1 1,1 0-1,-1 1 1,0 0-5,-2 0 0,2 1 0,-2-1 0,1 0-11,-1 0 0,0 0 0,1 1 1,0-2-32,0 0 1,-1 2 0,0-1 0,0 0-1,0 0 0,1-2-127,1 3 127,-2-4 1,1 4-39,-2-2 1,1 1-133,-2 1-14,0 0 0,1 1 25,-4 0 0,1 2 1,-2 0-1,0 1 12,0-1 0,-1 2 0,-1-2 1,1 0 18,1 1 0,-1 1 0,-1-1 0,-1 1-15,1-1 1,0 0 0,-1 1 0,1 0 34,-1 0 1,1 0 0,0 0 0,-1 0-23,1 0 1,-2 1-1,0 0 84,0 1-2,-1-1 0,1 0 1,-1 1-1,-1 1-11,1 0 0,-1 3 0,-2-1 116,0 1-14,-2 1 1,1-1-1,-1 1 1,-1 0-21,3 0 0,-1-1 0,2 1 0,0-3 25,2 0 1,1-3 0,0-1 0,3-1 23,0 0 1,1-1-1,-1-1 351,0 1-130,3 0-141,-1-2 14,2 0-18,0-3 0,0 2 4,2-2 0,1-1 1,2-1-33,1-1 0,-1 3 0,-1-1 0,-1 0-41,2-1 0,-1 2 1,2-1-1,-1 0-40,0-1 0,1 0 0,-1-1 0,1 1 0,1-1 1,0 1 0,1 0-1,1-1-13,-1-1 0,1 1 0,1-2 0,0 0-26,-1-1 0,0 1 1,1 1-1,-1-1 17,0 1 0,0 0 1,1 2-59,-1-1 55,2 1 1,-6 0 0,3-1 0,-1 1-29,1-1 1,1 1-1,-2 0 1,1-1-63,0 1 0,0 0 1,-2 0-1,1 1 42,0 0 0,-1 1 0,-1-1 0,1 1-14,-1 0 0,0 0 0,1 0 42,-1 0 1,1 1 0,0-3 0,0 2 31,-1 1 1,-1-2-1,1 2 1,1 0-16,-1-1 0,-1 1 0,-1 1-86,2-1 71,-3 0 0,3 0-201,-2 0 193,0-2 0,1 3-194,-2-3 192,2 3 1,-3-1-1,2 1-152,-1 0 122,0 0 1,-1-1-49,1 2-98,-2-3 129,3 3 0,-3-2 0,-1 3 0,-1 1-57,-1 1 0,-2-1 1,1 2-1,1 0 82,-2 1 0,1 0 0,-2 0 0,1-1-11,0 0 1,-1-1 0,0 3 0,0-1 5,-2 0 1,1-1 0,1-1 0,0 2-8,-1-1 1,-2 0 0,1-1 83,2-1-25,-2 3 1,1-3-1,-1 2 1,0-1 85,1 0 0,3-1 0,0-1 1,0 1 211,0-1 0,0 0 193,0-1-216,3 0-142,-1 0 0,2-2 0,2-1-17,2 1 0,-1 0 0,0 1 0,1-1 4,-1 1 1,2-1-1,-2-1-10,2 1 1,0-2 0,1 2-99,-1-1 12,1-1 1,-1 1 0,0-1 0,1 1-83,1 0 1,-1-2 0,2 2 0,-2-1 8,1 1 1,-1-1-1,2-1 1,-1 1 29,0 1 1,1 0-1,-3-2 1,0 2 10,1-1 0,-1 1 1,0 0-1,1 0-23,-1 0 0,-1 0 0,-1-1-194,2 2 193,-3-1-128,3 3 132,-2-5 0,0 4-44,1 0 31,-3 0 0,2 1 53,-1 0-11,-2 0 0,3-1 62,-1 0 0,-1 0-31,3-1 0,-3 1 1,1-1-17,1 2 20,-2-3 1,2 3 18,-2 0 1,0 0-44,1-2 0,-1 1-4,1-1-3,-2 2-13,3 0 1,-3-1-1,0 0-33,2-1 41,-1 0 1,2 2-71,-2-2 5,0 2 0,2-3 0,-2 3-86,1-2 144,0 1 1,-2-1-97,2 2 37,-1 0 16,1-3 1,-1 3-162,1-2 105,-2 1 84,3 1 114,-3 0-28,2 0 12,-1 0-153,1 0-136,-2 0 313,-2 0 260,1 0-289,-1 0 0,1 0-15,-1 0-32,2 0 1,-3 0 31,1 0 175,1 0 41,-1 0-143,2 0 142,-3 0-72,3 0-236,-3 0 97,1 0 16,1 0 14,-1 0 1,2 0 125,-2 0-108,1 0-125,-1 0 0,1 0 51,-1 0 36,2-2-27,-3 1-19,3-1 1,0 2-1,-1-1 220,-1 0-46,0 0-35,2-1 0,-1 2-16,0 0-101,0-3 0,-2 3 0,2-3 27,-1 1 0,0 1 49,0-1 1,1 2-61,-3 0-16,3-3 1,-4 3-15,1-2 1,1 1 62,0 1-131,-1 0 53,-1-2 1,1 1 0,1 0 12,-1 0 1,1 1 0,-1 0 3,0 0 1,1-2 0,-1 1 19,0-1 0,1 2-10,0 0 0,1 0 1,-1-1-21,0-1-45,-1 2-21,4-3 35,-5 3 1,4 0-11,-1-2 10,2 1 0,0-1 2,2 2 0,-1 0 7,3 0 0,0 0 0,1 0 0,0 0 4,1 0 0,-1 0 1,0 0-2,1 0 1,-3 0 19,1 0-15,0 0 0,-1 0 1,1 0-1,-1 1 34,0 0 0,2 0-31,-1 1 0,0-2-7,2 0 1,-3 0 0,1 0-29,0 0 0,-1 1-99,1 1 1,-2-2 63,1 2 0,1-1 20,1-1 1,-1 0 55,-1 0 0,-1 0-18,2 2 0,-3-1-98,3 1 82,-3-2-64,2 0 35,-3 0-88,2 0 36,-1 0 0,1 1 65,-2 0 207,0 0-38,0 1 0,-1-2 19,0 0 1,-1 0-189,-1 0 66,2 0 1,-4 0-37,1 0 1,-1 0 0,1 0-151,0-2 153,-1 1 1,2-1 0,-2 2-28,0 0 1,-1 0 0,1 0 0,-1 0-14,1-2 1,0 1-1,-1-1 18,-1 2 1,2-1-1,0 0 1,0-1-7,0 1 1,0 0-1,0 1 3,-1 0 1,1-1 105,0-1 2,-1 0-86,3 2-191,-2 0 220,5 0 11,-3 0 0,4 0 0,1 0 27,1 0 0,0 0 1,1 0 18,0 0 1,1 0-63,0 0 0,1 0 1,-1 0-13,0 0 0,1 0 0,-1 0-13,1 0 1,-1 0 0,0 0-29,1 0 0,-3 0 0,1 0 14,0 0 1,1 0-1,0 0 12,1 0 1,-3 0-48,1 0 51,-1 0 0,1 0 0,0 0 0,-1 1 1,0 0 0,0 0 1,-1 1 7,1-2 0,0 0-19,1 0 0,0 0 2,1 0 0,-1 0 6,-1 0 0,-1 2 14,2 0 0,-3 0 8,3-2 0,-2 0 70,1 0-79,-2 0 0,4 0 22,-4 2-39,4-1 1,-2 1-17,2-2 1,-1 0 5,-1 0 0,-1 1 8,2 0 0,-3 0-11,3 1 1,-2-2-6,1 0-17,-2 0 36,2 0 0,-3 0-59,2 0 45,-1 0-18,1 0-43,-2 0-58,3 0 77,-3 0 42,3 0 299,-3 0-134,-3 0-114,3 0 1,-3 0-1,1 1 98,1 1 0,-2-2-39,1 2 0,1 1 0,-2-1 0,1 1 0,-2-1 1,2 1-14,-1-1 1,1 2 0,-1 0-31,1 1 1,-2-2 0,2 1 0,-1 0-20,1 1 0,-2 0 0,2 0 1,0-1-59,-1 0 1,0-1-1,0 3 136,0-1-87,2 1 1,-3-3-1,2 1-24,1 0 20,-2-2 0,2 3 1,-1-2-62,0 0 66,1 2 0,-2-3 0,2 2-27,-1 0 0,0-2 0,2 1 1,-2 0-215,1 0 13,-1-2 167,2 4-42,0-5-115,0 3 23,0-1 78,0-1 0,0 1 1,0-3 10,0 0 40,0 0 1,0-2 0,0 2-31,2-1 0,-1-2 1,1 0-17,-2 0 1,1 0 0,0 0-5,1 0 0,0-1 1,-1 0-1,1 0 7,-1-1 0,2 1 0,-1 0 1,-1-1 24,2-2 0,-2 2 1,2-1-1,0-1 43,0 1 1,-1 0 0,1 1-1,0 0 72,0 1 0,-2-2 0,1 4 345,1-2-234,-3-1 55,3 3-161,-3 1 0,0 3 32,0 0 0,-1 2 1,-1 3 20,-1-1 0,0 1 1,0-1-1,0 0-2,0 1 1,1-1 0,-1 1 0,0 1-30,0 0 0,2 0 0,-2-2 0,2 1-76,-1-1 1,-2 1 0,2-1-38,-1 0 14,2 1 0,-4-1 0,3 0-122,-1 1 162,2-1 0,-4 1-92,2-1 76,0 0 1,0 0-1,1-1 9,2-2 0,-3-1 1,3 0 5,-2 1 0,1-1-25,0-3 1,0-1 0,2-2-11,0-1 0,0 3 0,1-1 0,0 0-10,0-1 0,0 2 0,0-1 0,0 0-43,1-1 1,-1 0 0,1-1 0,0 1 4,0 0 1,-2-1 0,3 1-99,0-1 137,-1-1 1,1 1 0,-2-2 0,1 3-36,-1-1 0,2 1 1,-1-1 159,0 1-28,-1 2 1,-2 0-1,1 2-82,1-1 0,-2 1-63,2 3 1,-1 1 0,-2 2 0,0 0-20,-1 1 0,-1-1 0,0 1 0,1 1 44,0 0 0,-2 0 0,2-2 0,-1 1 83,1-1 1,-2 1 0,2-1-1,1 0 121,-2-2 1,2 2 51,-3-1-168,3 0 219,-1-1-153,2 0-56,0-3 0,0-3 0,0 0-41,0-2 1,2 0 0,0-1-9,1 1 0,-1 0 0,1-1 0,0 1-15,0-1 0,-1 1 0,1 0 0,1-1-5,-1 1 1,1-1-1,-2 1 1,1 0-73,1-1 0,-1 1 0,1 0 68,0-1 1,1 1 0,0-1 27,-2 1-48,2 2-37,-4-2-923,4 5-429,-5-3 1,3 4-1297,-3 1 2732,0 1 0,0 0 0,0-1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7:57.707"/>
    </inkml:context>
    <inkml:brush xml:id="br0">
      <inkml:brushProperty name="width" value="0.04286" units="cm"/>
      <inkml:brushProperty name="height" value="0.04286" units="cm"/>
      <inkml:brushProperty name="color" value="#008C3A"/>
    </inkml:brush>
  </inkml:definitions>
  <inkml:trace contextRef="#ctx0" brushRef="#br0">92 13 6166,'0'-2'470,"0"-1"-373,0 2 15,0 0 61,0 0 1021,0 1-872,0-3 1,0 3 299,-2-1 30,2 0 152,-2 1 797,2 0-1265,0 2-105,0-2 1,0 4-16,0 0 1,0-1-1,0 2 81,0-1-151,0 1 1,0-2 0,0 1 10,0 2 1,0 0 0,0 0 0,0-1-41,0-1 1,0 1 0,0-1 0,0 0 21,0 0 0,0 1 0,0-1 0,-2 2-119,1 0 1,0-1-1,1 0 1,0-1-64,0 0 1,0 1 0,0-1 14,0 1 1,0-1-1,-1 0 136,-1 1-66,2-3 0,-2 2 21,2-1-16,0 1 0,0 0 4,0 1 0,0-1 0,0 0-1,0 1 0,0-3 1,0 1-64,0 1 1,0 0 7,0 0 1,0 1 0,0-1 37,0 0 0,0-1 0,0 0 0,0 0 2,0 1 0,0-1 0,0 0 1,0 0 4,-2-1 1,1 2-1,0-1 1,1 0-5,0 2 1,0-2-1,0 0-105,0 0 87,0 1 0,-1 0 0,0 1-62,-1-1 54,2-1 0,0 1 1,0-2 110,0 2-94,0 1 0,0-3 1,0 2-1,0-1 32,0 1 1,0-2-1,-1 2-44,-1-1 1,2 1 0,-1 0-3,0 1 0,1-3 1,0 1 5,0 1 1,0 0 0,0 0 18,0 0 1,0-1 0,0 0 24,0 1 0,0-2-37,0 0-1,0 2 1,0-1-64,0-1 51,0 2 0,0 0 0,0 0-8,0 0 1,0 1 0,0-1-1,0 0-1,0 0 1,0 1 0,0-1 0,0 0-15,0 1 0,0 0 1,0 0-1,0 1 6,0-1 0,0 0 0,0-1 1,0 1 0,0-1 0,0 1 0,0-1 0,-1 0 0,-1 1 1,1-1-1,1 0 1,0 1 53,0-1 0,0 1 0,0-1-46,0 0 1,0 1 0,0-3 1,0 1-24,0 1 28,0 0 1,-2 0-14,0 0-15,2 1 0,0-1 0,0 0-24,0 0 0,0 1 1,0-1 14,0 0 1,0 1 0,0-1 0,0 0 20,0 1 0,0-1 0,0 1 1,0 0-1,0 1 0,0-2 1,0 2 13,0-1 1,0-1 0,0 1 0,0-1-6,0 0 1,0-1-1,0 0-32,0 1 23,0-3 1,0 3 0,0-1-11,0 1 0,-1 1 0,0-1-97,-1 0 104,1-2 1,1 2 0,0-1-1,0 1-25,0 1 1,0-3 0,0 1 4,0 0 0,0 2 1,0-1 5,0 0 1,0-1 0,0 0 9,0 0 0,0 0 1,0 0 20,0 0 0,0 0 0,0-1-8,0 2 1,-2-1-126,1 2 113,0-1 1,1 0-45,0 1 40,0-1 0,0-1 0,0 0-8,0 1 0,0-1 0,0 2 1,0-1 10,0 0 1,0-1 0,0 1 0,0-1 22,0 1 0,0 0 0,0 0 1,-1 1-11,-1-1 0,2 1 1,-1-1-1,0 0-17,1 1 1,0-1-1,0 0-32,0 1 1,0-1-1,0 0 18,0 0 0,0 1 0,0-1 5,0 0 1,0 0 30,0 1-17,0-1 0,0 0 0,0-2 26,0 2-17,0-2 1,0 2 0,0-2-13,0 2 1,0 0-22,0 1 0,0-1 0,0 1 8,0-1 1,0-1-1,0 0 0,0 0 1,0-1 0,0 2 4,0-1 0,0-1 1,0 2 12,0-1 1,0 1-72,0 0 73,0 0 1,0 1 0,0-1 6,0 0 0,0 1 0,0-1 0,0 1-6,0-1 1,0 0 0,0 1-15,0-1 0,0 0 1,-1 0-9,-1 0 1,1 1-1,1-1 21,0 0 1,0 1 0,0-1-1,0 1 0,-1-1 1,0 0 14,0 1 1,0-1 0,1 0-15,0 1 1,0-1-4,0 1 0,-2-1-73,1 0 76,-1 1 0,2-3 0,0 2-19,0-1 22,0-2 0,0 3 35,0 0 0,0 0 0,0 0 53,-2 0 1,2-1 0,-1 0-34,0 1 0,1-1 0,0 2-20,0-1 1,0 1 0,0-1-26,0 0 1,0-1 0,0-1 0,0 2 13,0 0 0,0-1 118,0 0-120,0-1 1,0 3 30,0-1-32,0 0 0,0 1 1,0-1 11,0 0 0,-1 1 1,0-1-1,0 1 3,0-1 1,1 0 0,0 1-54,0-1 0,0 0 1,0 1 4,0-1 0,0 1 12,0-1 0,0 0 0,0 1-18,0-1 0,0-1 70,0 0-48,0 0 0,0-1 2,0 1-1,0 1 1,0-2-1,0 1-7,0 1 8,0-3 0,0 3 0,0-1 19,0 2 0,0-3 0,0 1 27,0 0 0,-2 1-22,1 0 1,-1 1 0,2-1-8,0 0 0,0 1 0,0-1-10,0 0 1,0 2 0,0 1-18,-2-3 1,2 1-1,-2 0 1,2-1 5,0 0 0,0 1 0,0-1 25,0 0 1,0 1 0,0-1 15,0 1-34,0-3 0,0 2 0,0-1 0,0 1 2,0 0 1,-1 0 0,0-1 0,0 0-5,0 1 0,0 0 0,1 0-14,0 0 0,0-1 0,0-1 11,0 2 0,0 0 0,0 1 0,0-1 1,0-1-1,0-1 11,0 2 1,0-1-1,0-1-4,0 1 1,-1 0 89,0 0-81,-1-1 1,2 3 7,0-1 0,0 1 0,0-1-5,0 0-19,0-1 1,0 1 0,0-1 0,-1 0-4,0 2 0,1-1 0,-2 1-10,2-1 0,0 0 0,0 1 6,0-1 0,0 1 1,0-1 12,0 0 0,0 1 0,0-1 24,0 0 1,0 1 0,0-1 13,0 1 0,0-1 1,0 0-76,0 1 41,0-3 1,0 1 0,0 0-51,0 1 46,0-1 1,0 1-1,0-2-4,0 2 1,0 0-4,0-2 1,0 1-4,0 1 0,0 0 0,0-2-30,0 1 1,0 0 0,0 0-2,0 0 1,0 0 0,0 0 14,0 0 1,0-1 19,0 1 0,0 0-57,0 1 45,0-1 0,0 1-149,0-1 144,0-1 0,0 2 7,0-1-1,0 0 0,0 2 0,0-1-9,0 0 0,0-1 0,0 0-24,0 1 0,0 0 10,0 0 1,0 0 4,0 1 0,0-1 1,0 0-40,0 1 0,0-3 0,0 1-85,0 1 1,0 0 111,0 0 1,0 0 34,0 1 1,0-2 25,0-1-16,0 1 0,0 0-4,0 0 0,0 0-63,0 1 0,0 0 0,0-2-10,0 1 1,0 0 27,0 0 1,0-1 82,0 0 1,0 0 14,0 1 0,0-2 0,0 1-33,2 0 0,-2 2-15,1-1 1,0-1 6,-1 1 1,0-2 86,0 3 108,0-2-173,0 3 0,0-1-17,0 0 0,0-1 0,0 0 4,0 1 1,0-2-1,0 1 26,0 0 0,0-1 0,0 1-45,0 1 1,0-2 3,0 1 25,0-2 0,0 3 20,0-1 0,0-1 1,0 1-9,0 1 0,0-2 1,0 1-22,0 0 0,0 1-28,0 1 1,0-2 0,0-1-2,0 1 0,0 0 5,0 0 0,0-1 2,0 0 1,0 0-9,0 1 1,0-2-32,0 2 0,0-1 17,0 0 1,0 0 30,0 1 14,0-2 25,0 3 2,0-4 0,0 2 44,0 0-74,0-1 8,0 0-23,0-1-1,0 2 6,0-1-19,0 0 51,0-1-23,2 0-21,-2 0 1,3 0-128,-1 0 76,-2 0 0,2 0-43,0 0 77,-2 0 1,3 0-81,-2 0 75,-1 0 0,3 0-72,-2 0 0,0 0 30,3 0 0,-2 0 20,3 0 1,-3 0-1,1 0-35,-1-1 1,1 0 33,0 0 0,-1 0-85,1 1 103,-2 0 0,3-1-132,-1 1 110,-1-1 1,1-1-15,-2 2 1,2 0 30,1 0 1,-1 0 1,-1 0 1,2 0-39,0 0 0,-1 0 47,-1 0 0,0 0 0,0-1-4,1 0 0,-2 1 54,1-2 0,-1 1 14,1 1 1,0 0-34,1 0 1,-1 0-107,0 0 94,-1 0-42,1 0 35,-2 0-5,2 0 34,-1 0-96,0 0-38,2 0 280,-3 0 49,2 0-154,-2 0-94,-2 0-51,2 0 0,-4 0 9,0 0 1,2 0 132,0 0 0,-2 0 42,0 0 0,1 0 0,1 0-44,-2 0 1,1 0 0,1 0-49,-1 0 1,0 0 0,0 0-40,0 0 0,0 0-66,0 0 96,1 0 0,-2 0-28,2 0 102,-1 0-54,-1 0 0,0 0-8,1 0 1,2 0-107,-2 0 0,1 0 28,0 0 1,0 0 22,-1 0 0,2 0 83,-2 0 1,2 1 28,0 1 0,0-2-64,-1 1-84,2 0 1,-4-1-101,3 2-765,0-1-2787,1 0 3250,0-1 1,0-1 0,0-2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6:21.623"/>
    </inkml:context>
    <inkml:brush xml:id="br0">
      <inkml:brushProperty name="width" value="0.04286" units="cm"/>
      <inkml:brushProperty name="height" value="0.04286" units="cm"/>
      <inkml:brushProperty name="color" value="#008C3A"/>
    </inkml:brush>
  </inkml:definitions>
  <inkml:trace contextRef="#ctx0" brushRef="#br0">1 36 7832,'0'-3'2298,"0"0"-1414,0 2-546,0-1 0,0 2 17,0-2 1,0 2 0,1-2 169,1 0 0,1 1-218,0-2 1,1 2 0,1-2-77,-1 1 1,-1-1 0,0 2-39,0 0 1,1-1-108,1 0 1,-1 1 0,0 1-21,1 0 0,-2 0 0,0 0 64,0 0 0,0 0 0,0 0 34,0 0 1,-1 0-73,1 0 30,0 0 1,0 0 52,0 0 1,-1 0-93,1 0 1,-1 0-1,2 1 142,-2 1-179,-1-1-33,3 1 1,-3 0-165,2 1 141,-2 1 1,2-2 104,-2 1-67,0-1 1,1-2 60,-2 2 1,1-1 8,1 2 1,-1-2 50,-1 2 0,1-1-37,0 1 0,-1 0-8,2 1 1,-2-1-8,0 0 0,2-2 84,-1 2-220,1 0 81,-2 2 0,1-3 49,1 1-48,-1 0 0,-1 0 204,0 0-188,0 0 1,1 0 39,0 0 0,0 0-31,0 1 1,0 1-25,-1-1 1,0 1-16,0-1 0,0 0 0,1-1 1,1 0 26,-1 1 1,-1-2 0,0 1 0,0 1 0,0-2 1,0 1 33,0 0 1,0 0 18,0 0-64,0-2 0,0 3-146,0-1 136,0-1 0,0 2 80,0-2-91,0 0 1,0 1 0,0-2 62,0 2 0,0 0 43,0 0 0,0 0-35,0 1 0,0-1 10,0 0 65,0 0-82,0 1-98,0 1 0,0-2 29,0 0 1,0-2 13,0 2 0,0-2 170,0 2-101,0 0 0,0 2-47,0-1 0,0-1-39,0 0 1,0-2 67,0 2 1,0-1 151,0 1-87,0 0-218,0 1 109,0 1 0,0-2-134,0-1 117,0-1 1,0 2-67,0-2 95,0 0 1,0 1-5,-2 0 1,2-1-47,-2 2 1,1-1-31,0 1 0,0 1 16,0-1 0,0-1 1,0 0-149,-1 0 0,0-2 19,1 2 87,0 0 16,-3 1 1,2 1-73,-2 1 0,1-3 22,0-1 0,0 0 0,0 0-70,0 1 0,1-1 100,0-1 0,-1 1 1,0 0-29,0 0 156,0 1-102,-2-2 1,2 0 0,0 0-56,0 0 1,1 0 6,-1 0 1,1-2 0,0 0 22,0 0 1,-1 0-1,1 0 71,-1 0 0,2-1 11,-2 0 1,2 0 0,-2 0 10,1 0 0,0 0-25,1 0 1,0 0 0,-2-1-9,1 0 0,1 1-17,1 0 12,0 0 1,-2 0-4,1 0 4,-1 0 0,2 0 10,0 0-10,-2 2 0,2-3 1,-1 1-2,0 1 1,1 0 0,0 1 0,-1-1-78,-1-1 1,1 2 47,1-2 1,-1 2 0,0-2 56,0-1 1,-1 2 5,2-1 0,0 2 1,-1-1-7,-1 0 0,1 1-17,1-2-2,0 2 1,0-1-1,-1 1-135,0-1 133,0 1-31,-1-1 14,2-1 0,0 0 4,0 0 0,0 2 1,0-2 20,-2 1 0,2 1-7,-2-1 0,2 0-5,0-3 0,0 2 6,0 0 1,0 2-1,0-2 26,0-1 0,0 2 66,0-1-95,0 2 1,0-1-1,0 0-2,0-1 0,0 1 0,0-1-6,0-1 1,0 2-147,0-1 137,0 0 1,0 0-1,0 0-12,0 0 1,0 0-1,0 0 16,0 0 0,0-1 9,2 0 1,-2-1 0,2 1-3,-2-1 1,0 2-1,1 1 1,0 0-9,0-1 0,1 0 0,-2-1 7,2 1 0,-2-1-41,2 1 38,-2 2 1,1-3-1,0 2-21,0 0 19,1 1 0,-2-3 1,0 1-10,2 1 1,-2-1-32,2 2 1,-1 0-58,0-2 0,-1 2-71,2-2 103,0 2 0,-1-3-27,2 3 55,-2-1 1,2 2-21,-2 0 15,0 0 1,1 0-43,-2-2 0,0 2-333,2-2-204,-2 2-919,2 0-2987,0 0 298,-1 0 4236,2 0 0,0-2 0,1-1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5:50.857"/>
    </inkml:context>
    <inkml:brush xml:id="br0">
      <inkml:brushProperty name="width" value="0.04286" units="cm"/>
      <inkml:brushProperty name="height" value="0.04286" units="cm"/>
      <inkml:brushProperty name="color" value="#AB008B"/>
    </inkml:brush>
  </inkml:definitions>
  <inkml:trace contextRef="#ctx0" brushRef="#br0">5 59 7993,'-2'-3'0,"1"0"285,0-1 1,0 0 15,1 0 0,0-1-179,0 1 0,2-1 1,1 1-15,1 0 1,0 1-1,0 0 1,-2 1-12,2 1 1,0-1-1,0 0 1,1 0-19,-1 0 1,1 1 0,-1 1-59,0 0 1,1 0 0,-1 0-2,1 0 58,-1 2 0,0-1 0,0 2 46,1 0 1,0 1 0,-1 1-1,1-1 29,-1-1 0,0 0 0,0 1 0,-2 1-20,0 1 0,2 0 1,-2-1-1,0 0-58,0 1 1,-2 0 0,1-1 0,0 0-73,0 1 1,1 0 0,-2-2 0,0 1-416,0-1 0,0 1-1214,0-1 701,0-1 0,0-2 0,1-2 925,1-2 0,-1-1 0,-1-1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6:22.642"/>
    </inkml:context>
    <inkml:brush xml:id="br0">
      <inkml:brushProperty name="width" value="0.04286" units="cm"/>
      <inkml:brushProperty name="height" value="0.04286" units="cm"/>
      <inkml:brushProperty name="color" value="#008C3A"/>
    </inkml:brush>
  </inkml:definitions>
  <inkml:trace contextRef="#ctx0" brushRef="#br0">9 23 7346,'0'-4'-468,"0"1"976,0 0 1,0 2-1,-1-1 608,-1 0-677,1 1 1,1-1 292,0 0-500,0 2 0,-1-2 387,0 2-214,0 0 1,0 0 78,1 2 0,0-1 1,0 2-31,0 0 1,0 0-1,0 0-108,0 0 1,0 1 0,0 0 0,0 1 18,0-1 0,0 1 0,0-1 261,0 0-482,0 1 0,0-1 1,0 1-1,0 0 80,1 0 1,0 0 0,0 2-1,0-1 44,-1-1 1,1 2 0,1-2 86,-1 1-231,1 2 1,-1-3 0,0 2 0,0 0 21,-1 0 0,1-1 1,1 1-1,-1-1-63,-1-1 0,0 2 0,1-1 0,0-1-28,0 0 0,1-1 0,-2 1 0,0-1 14,0 1 1,1-1 0,1 0 46,-2 1 0,1-1 1,0 1 99,1-1 0,-1 0-478,-1 1 225,0-1 0,2 1 0,-1-1 163,0 1 0,1-3 1,0 1-12,-1 1-75,-1-2 0,0 2 0,1-2 35,0 1 0,0 1 1,0-2 46,0 2 1,-1 1 0,1-1-86,1 1 0,-1-1 0,-1 0-74,0 1 1,1 1 0,1 0 23,-1-1 1,0-1-1,0 0 1,0-1-156,0 0 1,0 0-270,-1 0 245,0 0 1,1-1-397,1 1 320,-1-2 1,0 3-1196,0-1 826,0 1 1,1-1-1,-2 0-990,2-1 1,-1-1 0,2 0 1626,0 1 0,1-3 0,0-1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6:24.417"/>
    </inkml:context>
    <inkml:brush xml:id="br0">
      <inkml:brushProperty name="width" value="0.04286" units="cm"/>
      <inkml:brushProperty name="height" value="0.04286" units="cm"/>
      <inkml:brushProperty name="color" value="#008C3A"/>
    </inkml:brush>
  </inkml:definitions>
  <inkml:trace contextRef="#ctx0" brushRef="#br0">106 14 7057,'0'-3'280,"0"1"-155,2 2-38,-2-2 226,2 2 323,-2-2 4889,0 2-4290,-2 0-677,2 0 0,-4 0-284,1 0 1,1 0 0,-1-1-86,1 0 1,0 0 0,1 0-122,-2 0 1,0 1-1,0 0 54,0 0 0,-1 0 0,0 0 80,-1 0 1,2 0-3,0 0-116,0 0 0,0 0 1,1 0 208,-2 0-221,2 0 0,-2 2 1,2 0 80,-1 0 1,-1 1-65,1 2 1,0-1 0,0 0 0,0-1 36,1 0 0,1 0 0,0 2 7,0-1 0,0 0 0,0 1-35,0-1 0,1 1 1,-1-1-16,-1 1 0,1-1 0,1 0 97,0 1-88,0-3 1,-1 2 31,0-1-46,0 1 1,0-1-43,1 0-15,0 0 1,0 0 0,0 0 29,0 0 1,0 0-6,0-1 1,0 1 7,0 2 0,0-2-12,0 0 0,-2 0 110,1 1 0,-1-1 4,2 0 0,0 0-122,0 1 80,0-1 1,0 1-53,2-2 1,-1 1-101,0 0 91,0-2 0,-1 2 20,1-1 0,0 1-4,0 0 1,0 0 6,1 0 0,-2-2 0,2 2 7,0-1 1,-1 1-1,1-1-58,0 1 0,-2-1 0,2-1 16,0 1 1,-1 0-115,2-1 136,-2 0-159,3 1 108,-2 0 0,1-2-66,0 2 52,0-2 0,0 0-4,0 0 1,0 0-11,1 0 0,-1 0 0,0 0-119,1-2 1,-2 2 5,1-2 1,-1 1 0,1 0 43,0 0 1,-1-1-1,0 1 14,0-1 1,-1 1-164,2 1 174,-2-2 0,1 1-242,0 0 209,-2-2 1,3 2-56,-2-1 1,0 0 0,1 0 5,-1 0 0,0 0 0,0 0-217,0-1 0,-1 1-42,2-1 1,-2 1 0,2-1-128,-2 0 0,0 1 0,1-1-291,0 1 0,0-1 233,0 0 1,0-1 41,-1-1 0,0 3-646,0-1-368,0 2-1423,0-1 2981,0 2 0,0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6:25.549"/>
    </inkml:context>
    <inkml:brush xml:id="br0">
      <inkml:brushProperty name="width" value="0.04286" units="cm"/>
      <inkml:brushProperty name="height" value="0.04286" units="cm"/>
      <inkml:brushProperty name="color" value="#008C3A"/>
    </inkml:brush>
  </inkml:definitions>
  <inkml:trace contextRef="#ctx0" brushRef="#br0">10 9 8126,'0'-3'194,"-1"1"959,0 0 210,0 0-824,-1 2 1,2 1-1,0 0 219,-2 0 1,2 3 164,-2-1-663,2 0 1,0 2 0,0-1 729,0 1-721,0-1 1,0 1-1,0-1 686,0 0-661,0 1 1,1 1 0,1 1-1,-1 0 159,-1 1 0,2-2 0,0 0 0,0 1-48,0 0 1,1 1 0,-1 0 0,0 0-140,0-1 0,0 0 1,0 2-1,0 0-72,0 0 0,1-1 0,-1 0 1,0-1-14,0 1 1,0 0 0,-1 0 0,1-1-11,-1-1 0,1 1 0,-1-1-12,0 0-107,-1 1 1,1-3 0,0 2 203,0-1-151,1 0 0,-2-1 0,0 0-35,0 1-85,2-1 1,-2 1 19,2-1 1,-1 0 0,0-1-28,0 0 0,1 0 19,0 2 1,-2-1-1,2 0-75,0-1 1,-1 1-1,0-1 37,-1 1 0,0-1 0,1-1-72,0 0 0,0 2-50,0-1 1,0-1-143,-1 1 194,0 0 0,0 1-10,0 1 1,0-2-135,2 0-93,-2-2 219,2 2 0,-2-2 67,0 2 1,0-1 61,0 1-51,0-2 1,0 1 40,0 0 0,1-2-194,0 2 145,0 0-10,1-1 0,-2 1-192,0 0 138,0-2 1,0 2-59,0 0-29,0-2-53,0 2 150,0 0 0,0-1-18,2 0 18,-2 0-7880,2-1 6071,-2-2 0,0 1-1663,0-2 3585,0 0 0,0-3 0,0-1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6:26.649"/>
    </inkml:context>
    <inkml:brush xml:id="br0">
      <inkml:brushProperty name="width" value="0.04286" units="cm"/>
      <inkml:brushProperty name="height" value="0.04286" units="cm"/>
      <inkml:brushProperty name="color" value="#008C3A"/>
    </inkml:brush>
  </inkml:definitions>
  <inkml:trace contextRef="#ctx0" brushRef="#br0">1 14 8216,'0'-2'-1142,"0"-1"1171,0 2 699,0 0 451,0-3 412,0 4 206,0-2-895,2 2 0,-1 0-513,2 2 0,-2 0 0,2 3 388,-1-1-598,1 0 0,-2 1 1,2 1 585,-1 0-600,1 0 1,-2 0-1,1 1 569,0 0-496,2 1 1,-2-1 0,1 2 0,0-1 111,-1 1 0,1 0 0,-1 0 1,-1 0-50,1 0 0,1-1 0,-1 1 0,-1 0-75,1 0 1,-1-1 0,2 0 0,-1-1-61,1 1 0,-2-1 0,1 0 0,-1 1-88,0-1 1,1-1 0,-1 0 0,1 0 75,-1-1 1,-1 0-1,0-1-38,0 1-3,2-1 1,-1 1 0,0-1-65,0 0 0,-1 1 1,0-1-1,0 1-27,0-1 0,1 1 1,1-1-81,-1 0 1,-1-1 0,0 0 0,1 0 48,0 0 0,0 1 1,0-2 44,0 2 1,-1 1-1,0-1 22,0 1 1,0-2 0,1 0-119,1 0 0,-1 1 17,-1 0 1,0 0-141,2-1 63,-2 1 1,2-3-60,-2 2 136,0-2 1,0 1 39,0 0-11,0-2 0,0 4-1,0-1 1,0 0 0,1-1-127,0 0 0,0 2-83,0-2 1,0 1-200,-1 0 200,0-2 1,0 1-90,0 0 95,0-2-19,0 2-90,2-2 192,-2 0 0,2 1-311,-2 0-268,0 0-2812,0 1 2010,0 0-22,0-2 338,0 2 0,2-2 1,1 0-1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7:41.961"/>
    </inkml:context>
    <inkml:brush xml:id="br0">
      <inkml:brushProperty name="width" value="0.04286" units="cm"/>
      <inkml:brushProperty name="height" value="0.04286" units="cm"/>
      <inkml:brushProperty name="color" value="#008C3A"/>
    </inkml:brush>
  </inkml:definitions>
  <inkml:trace contextRef="#ctx0" brushRef="#br0">11 157 9511,'-3'1'1523,"2"0"-946,0 0-374,1 1 804,0-2 0,0-2-819,-2 1 1,1-2 210,-1 2 138,2 0-196,0-4-171,0 2-67,0 0 0,0 0-110,0 1 207,0 2-113,0-5 1,0 2 3,0-2 0,0 1 0,0 0 126,0 0 1,0 1-85,0 0 0,0-1-77,0-1 0,0 1 0,0 1-190,0-2 0,0 2-9,0 0 0,0-1 94,0-1 52,0 2 0,0-2 0,0 2 38,0-2 1,0 1 62,0 1-170,0-1 1,0 0-1,0 1-330,0-1 0,0 1-338,0-1 0,0 2 1,0-1-821,2 1 1,-1-2-674,1 0 2227,-2 2 0,0-3 0,0 2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7:44.684"/>
    </inkml:context>
    <inkml:brush xml:id="br0">
      <inkml:brushProperty name="width" value="0.04286" units="cm"/>
      <inkml:brushProperty name="height" value="0.04286" units="cm"/>
      <inkml:brushProperty name="color" value="#008C3A"/>
    </inkml:brush>
  </inkml:definitions>
  <inkml:trace contextRef="#ctx0" brushRef="#br0">22 741 7444,'-3'0'1093,"0"0"-244,1 0-211,2 2 101,-3-2 232,3 3-123,0-3 0,0-3-716,0 0 1,0 0 0,0-1 0,0 0-40,0-3 1,0 1 0,0-2 0,0 0 13,0 0 1,0-1-1,0 0 1,1 0-4,1-2 0,-2 1 1,2-1-1,-1 1-57,-1 1 0,0-1 0,0 1 15,2 1-55,-1 0 1,1 3 0,-2-1 2,0 1-56,0 0-98,0-1 176,0 3-69,0 1 0,0 6 0,0 1-39,0 1 0,0 0 0,0 0 0,0 1 48,0 0 0,0 2 0,0-1 1,-2 0 20,1 2 0,-1-2 1,2 1-1,0 1 7,0 0 1,-2-1-1,0 0 1,1 0 14,0 1 0,1 2 1,-1 0 18,-1 0-24,0 1 1,2-4 0,0 0-1,0 0 33,0 2 1,0-3-1,0-1 1,-1-2 62,0-1 1,0 1 218,-1-2-151,2 0 1,0-1-114,0-4 1,0 1 0,0-3 15,0 0 0,0-1 0,0 0-25,0-1 0,0 1 0,0 0 0,0-1-50,0 1 0,0-1 0,0 1-114,0 0 135,0-1 0,0 3 1,0-1-117,0 0 104,0-1 0,0 0 1,0-1-172,0 1 147,2 0 0,-1 0 0,0 1 0,0-2-13,-1 0 1,0 0 0,0 0 0,0 1 18,0 0 0,0-1 0,0 1 1,0-1-9,0 1 0,0 2 0,1 0-197,0 0 140,0 1 1,1 3 0,-2 1 0,0 1-14,0 2 1,0 0 0,0 1-1,0 1 40,0 0 0,0 2 0,0-1 148,0 0-121,0-1 0,0 1 1,0-1-1,0 0 24,0 0 1,0-1 0,0-1-1,0 0 29,0 1 1,0-3 500,0 1-286,0-1 0,0-2 0,0-3-119,0-2 0,0-1 1,0-1-1,0 1-19,0 0 1,0-1-1,0 0 1,0 0-4,0-2 1,0 1-1,0 0-48,0 0-7,0-3 1,0 3 0,0-3 83,0 1-96,0 0 0,0-2 0,0 1 0,0-1 0,0 0 1,1 0 0,0 1 0,1-1-20,-1 2 0,0-1 0,-1 2 1,2-1-51,-1 0 1,1 1-1,-1-1 1,0 1 2,1 0 1,0 2 0,-1-3 0,1 1-5,-1-1 1,2 2-1,-1-1 1,0 0 6,1-1 1,0 1 0,0-1 0,-1 1-30,1 0 1,-1 2 0,-1-1 0,1 1-46,-1 1 0,0 0 75,1 2-34,-1-2-72,1 4 86,-2-1 0,0 2 1,0 2-1,0 2-60,0 0 0,0 2 0,-2 0 1,1 1-86,-1 2 1,2-1-1,-1 1 1,0-1 64,-1 0 1,0 0-1,2 1 1,-1 0 44,-1-1 0,-1 2 1,2-2-1,-1 1-4,1 0 1,-1 0-1,-1 2 1,1 0-1,0 0 1,-2 1 0,2 1-1,0-1 3,0-1 0,1-2 0,0-1 69,0 0 11,1 2 1,0-5-1,-2 1 279,1-2-119,-1-3 0,2 2 16,0-1 1,0-2-1,0 0-72,0-3 0,-1-2 1,0 0-77,-1 0 1,0-1 0,2 1 0,0-1 12,0 1 0,0 0 0,0-1 1,0 1-11,0 0 0,0-1 0,0 0 0,0 0-19,0-2 0,0 1 0,0 0 1,0 0 20,0 0 0,2 1 1,0-1 55,-1 0-81,0-2 1,-1 3 0,2-2 0,-1 1-13,1-1 1,-2-1 0,1 0 0,0-1-15,1-1 0,0 2 1,-1 0-1,1-1-8,-1-2 1,2 1-1,-1-2 1,1 2 4,1 0 0,-1 0 1,1 0-1,-1 1 14,0-1 0,2 3 0,-3 0 1,1 2 2,1-1 0,-1 1 1,0-1-1,0 1 5,0 0 0,-1 3 1,1-1-1,-1 0-33,-1-1 1,2 1 0,-1 1-146,-1-1-185,2 1 240,-3 1 1,3 4 0,-3 2-15,0 1 0,0 0 0,-1 1 0,0 1-3,-1 0 1,-1 1-1,0-2 1,1 1 38,-1 0 1,0 1 0,0-1 0,0 1-6,-1 0 0,1 1 0,0 0 0,-1 2-48,1-1 0,-2 2 0,2 0 0,-1 0 100,0 0 0,0 0 0,1-2 12,0 1 37,2 0 0,-2-3 0,2-1 49,-1-1 55,0 0 81,2-3 1,0-2-29,0-2 1,0-2 0,0-3 0,0 1-78,0 0 0,0-1 0,1 1 1,0-1-24,1 1 0,0 0 0,-2-1 1,2-1-3,-1 0 1,2-2-1,-2 2 1,1 0 48,-1-1 0,1 1 0,0-1 1,0 0-56,0-1 1,0 2-1,1-2-144,-1-1 114,2 3 1,-3-3-1,2 3 1,0 0-31,0-1 1,-1 1 0,2-1-1,-1-1 5,0 0 0,2 0 0,-1 1 0,0 0-7,-1-2 1,2 2 0,-1-1 0,1-1 14,0 0 0,0-1 0,1 1 0,-1 0-5,0 1 0,-1 3 0,-1-1 0,0 1-2,0 0 0,-2 1-48,1 0 1,-1 1-302,-1 0-6,0 3 0,0 3 231,0 3 1,0 2-1,-1-2 1,0 1 35,-1-1 1,0 1 0,0 1 38,1 0 17,-4 0 1,4 0-1,-2 1 1,0 0-46,0 0 1,0 1 0,-1-1 0,0 1-39,0 0 0,0 0 0,-1 2 0,1 0 6,0 0 1,0-2 0,0-1 0,-1 0 73,2 1 1,1-3-1,-1 1 304,1-1 113,-3 0-75,3-3-68,-1-1 1,0-3-121,3 0 1,0-2 126,0-3-194,0 1 1,1 1 0,0 1 0,1-1-15,1-1 0,-2-1 1,2 1-1,-1 0-30,2-1 1,-1 0 0,0 0 0,1-2 13,-1 0 1,2 0 0,-2 0 0,2-1 2,1 0 1,-1-3 0,0 1 0,1 0 27,-1 0 0,2-2 0,0 1-97,0 0 68,-1-2 0,1 3 1,0 0-216,0 1 203,-1 1 0,-1 0 0,1 1 0,-1 0-64,0 2 1,1-2 0,-1 1-118,0 0 1,-1 2-1,-1 1-713,-1 0 91,0 3 0,-2 1 89,0 3 0,0 0 1,-2 1 69,1 0 1,-1-1-1,1 0 637,-1 0 0,2 3 0,-3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8:04.118"/>
    </inkml:context>
    <inkml:brush xml:id="br0">
      <inkml:brushProperty name="width" value="0.04286" units="cm"/>
      <inkml:brushProperty name="height" value="0.04286" units="cm"/>
      <inkml:brushProperty name="color" value="#008C3A"/>
    </inkml:brush>
  </inkml:definitions>
  <inkml:trace contextRef="#ctx0" brushRef="#br0">54 15 8027,'-2'-2'1930,"1"0"-1062,1 1-577,0-1 1,0 0 0,1 0-32,1 1 1,0 0 0,-1 0 0,2 1 52,-1-1 1,2 1 0,-2 0-110,1 0 0,1 0 1,-2 0-1,2 0-130,-1 0 1,0 0-1,0 0 1,0 0-135,-1 0 0,1 0 0,0 0 1,0 0-16,0 0 1,-1 1 0,0-1-61,0 1 1,1 0 129,0-1 0,0 0-8,0 0-56,-2 0-159,2 0 113,-2 0 118,0 0-58,-1 0 8,-1 0 1,0 0 1,-1 0 1,0 1 30,-1 0 0,0 0 0,0-1 33,0 0 0,1 0 0,0 1 16,0 0 0,-1 0 0,0-1 1,0 0-12,0 0 0,0 0 0,0 1 1,0 0-10,0 0 0,1-1 0,-2 1 0,2 0 7,-2-1 0,3 1 1,-2-1-127,1 0 115,1 0 0,-2 0 0,1 0 31,0 0 1,0 0 210,-1 0-3,3 0-154,-1 0-8,1 0 1,1-1 0,0 1 11,1-1 0,-1 0 0,0 1-3,2-2 1,-1 2-39,2-1-21,-2 1 0,1 0 1,-2 0-141,2 0 134,-2 0 0,2 0 1,-1 0-170,0 0 144,1 0 1,0 0-1,0 0-19,0 0 13,0 0 1,0 0-1,0 0 1,0 0-9,0 0 1,-1 0 0,0 0-1,0 0 14,1 0 0,-1 0 1,0 0-2,0 0 1,0 0-11,0 0 0,-1 0 39,1 0-40,-2 0-2,2 0 1,-2 0-65,-2 0 3,2 0 21,-1 0 0,0 0 40,1 0 0,-1 0 27,-1 0 1,1 0 72,-1 0 0,0 0-42,-1 0 1,1 0-1,0 0-31,0 0 0,0 0 61,0 1-66,0-1 0,0 2 0,0-2 157,0 0-145,0 0 0,0 0 79,0 0-98,-1 0 1,2 0-1,-2 0 1,1 0 13,-1 0 1,1 0 0,0 0-28,0 0 0,1 0 1,-2 0-20,1 0 0,1 0 6,-2 0 0,2 0 36,-3 0 1,3 0 23,-1 0 0,0 0-43,1 0 9,0 0 1,0 0-25,-1 0 21,2 0 0,-2 0 0,2 0 20,-1 1 24,-1 0-41,2 0 30,-1-1-13,1 0 0,-1 0 1,1 1 45,0 0-12,0 0 654,0-1-609,0 1 1,0 0-88,0 1 1,0 0-13,0 1 0,0 0 1,0 0 15,0 0 1,0 0-1,0-1 1,0 2 15,0-2 1,0 1 0,0-2 147,0 2-165,0 1 0,0-1 0,0 1 36,0-1-29,0 0 1,0 1 0,0-2-83,0 1 60,0 0 1,-1 0 0,0 0 2,0 1 0,1-2 0,0 2 1,0-1-11,0-1 1,0 0 0,0 0 23,0 0 0,0 1 0,0 0-13,0 0 1,0-1-1,0 0-9,0 0 0,-1 1 0,1-1 26,-1-1 0,0 2-26,1-1 0,0 2-23,0-2 26,0 2 0,0-3 0,0 2-15,0-1 10,0 1 0,0-1 1,0 1-3,0 0 1,0 0 0,0 0 0,0 0-27,0 0 1,0 0 0,-1 0 0,0 0-9,0 0 1,1 0-1,0 0 1,0 0 19,0 0 1,0 0 0,0 0-1,0 0 17,0 0 0,0 0 1,0 0-1,0 0-5,0-1 1,0 2 0,0-1 51,0 0-49,0 0 0,0-1 1,0 2-83,0-2 71,0 1 0,0 1 1,0-2-34,0 2 1,0-2-1,0 1-92,0 0 122,0 0 0,0 0 0,0 0 0,0 0-12,0 0 0,0 1 0,0-1 0,0 1 7,0 1 1,0-1 0,0 1 0,0 0 19,0 0 0,0 0 0,0 0 0,0 0-8,0 0 1,0 0 0,0-2 0,0 2 3,0-1 0,0-1 0,0 1 43,0 0 1,0-1 0,0 0 44,0 0-80,0 0 1,0 0-1,0 0 25,0 0-21,0 0 0,0 0 0,0 0-150,0 0 137,0 1 1,0-1 0,0 2 0,0-1-23,0 0 1,0 0 0,-1-1-1,1 2 69,-1-2 0,0 0 0,1 1 0,0 0 36,0-1 0,0 1 0,0-1 0,-1 0-1,0 0 1,0 0 0,1 1 0,0-1-31,0 1 0,0 0 0,-1-1 0,0 0-23,0 0 0,1 0 0,0 0 23,0 0-23,0-1 0,-1 0 0,0 0 75,0 1-71,1 0 0,0 0 0,0 0 17,0-1 1,0 2-1,0-2-7,0 1 1,0 1 0,0-2 0,0 2-27,-1-2 0,0 1 1,1 0-1,-1 0-16,1 0 0,0 0 0,0 0 0,0 0-11,0 0 1,0 0-1,0 0 1,0 1 4,0 0 0,0 0 1,0-1-1,0 0 10,0 0 1,0 0 0,0 0 14,0 1-14,0-1 1,-1 2-1,0-2 109,0-1-105,1 2 1,0 0-93,0-1 96,0 1 0,0 0-155,0 1 96,0-2 1,0 0 0,-1 0-100,0 0 1,0 0-1,1 0 39,0 0 1,0-1 0,0 0-104,0 0 0,0 0-254,0 0-115,0-1 321,0 0 35,0-1-46,0-1 197,0-1 1,0 0 0,0 0 103,0 0-113,0 0 0,0 0 0,0 0-18,0-1 0,1 0 1,0 0 78,0 0 0,-1 0 0,0 0 0,0 0 70,0 1 0,0-2 0,0 1 0,1 1 60,0-2 0,0 1 0,-1-1 0,0 0 0,0-1 0,0 2 0,0-1 0,0 0-35,0 0 0,1 0 0,-1 0-155,1 0 100,0 0 0,-1 0 0,0 0 0,0-1-26,0 1 0,1-1 1,0 0-1,-1 0 17,1 0 0,-1 2 0,0-2 15,1 1-5,0-1 0,0 2 0,-1 0 0,0-1 27,0 0 0,1 1 1,0 0-36,0 0 1,-1 0-1,0 0 1,0 0-47,0 0 0,1 0 0,0-1 0,-1 1-35,1-1 0,0-1 1,0 1-1,0-1-12,-1 0 0,0 0 0,0-1 121,1 1-50,-1 1 1,2-1-1,-2 0 1,0 0 26,0 1 0,0 0 1,0 0-1,0 1-6,0-1 0,0 1 1,0-2-1,0 2-39,0 0 1,0 0 0,0 0 0,0-1-24,0 0 1,0 0 0,0 1 0,0-2 20,0 2 1,0-2-1,0 1 1,0 1 46,0-1 1,0 1 0,0 0 0,0-1-8,0 0 0,0 1 0,0-1 0,0 1 4,0-1 1,0 0 0,0 0 0,1 1-13,0-1 1,0 0 0,-1 1-43,0-1 42,0 0 1,0-1 0,0 1-10,0 1 4,1-2 1,-1 2 0,1-1 0,-1 0-15,0 1 0,0 1 0,0-2 0,0 2-12,0-1 1,0 0 0,0 0-11,0-1 0,0 2 0,1-1 1,0 0 6,0 0 1,0 0-1,-1 0 1,0 0 6,0 0 0,0 0 1,0 0 63,0 0-47,0-2 1,0 3 0,0-3 0,0 1 12,0 0 1,0 0 0,0 1 53,0 0-63,0 0 1,0 1 0,0-2-13,0 1 1,0 1-1,0-2-21,0 2 1,0-2 0,1 2 16,-1-1 1,2 0 0,-2 0 14,0 0 1,0 0 50,0 0 0,0 1-85,0 0-41,0 0 1,0-1-206,0 0 244,1 1 0,-1 0-37,1 0 0,0-1 0,-1 0 38,0 0 0,0 1 0,0 0 142,0 0 0,0 0-139,0 0 0,0 0-38,0 0 1,0-2 0,0 1 54,0 0 1,0 1 0,0 0-38,0 0 0,0-1 172,0 1 0,0-1-36,0-1 0,0 2-43,1 0-45,0-1 1,0 3-14,-1-2 1,0 0-36,0-1 1,0 0 42,0 0 1,0 0-1,1 1 15,0 0 1,-1 1 10,0-1-5,0 1-42,0 3 36,0-1 0,0 4 1,0-2 139,0 1-138,0-1 0,0 2 1,0-1 200,0 1-125,0-1 0,0 2 0,0-1 141,0 0-185,0 2 0,0-2 0,0 1 0,0 0-12,0 0 1,0 1-1,0 0 1,0 0 27,0-1 0,0 0 1,0 2-1,0-2 39,0 0 1,0 0 0,0 0 0,0 0 5,0 0 1,0 0-1,-1 0 1,0 1-26,1-1 1,0 0 0,0-1-24,0 1-6,0-2 1,0 2 0,-1-1-1,1-1 0,-2 1 0,2-1 0,0 1 0,0-2 38,0 1 0,0 0 0,0-1 124,0 0-145,0 2 0,0-2 0,0 1 0,0 0 40,0 0 0,0 0 0,0 0 1,0 0-16,0 1 0,0-1 0,0 0 0,-1 1-48,0 0 0,1-1 1,-1 0-1,1 1-29,0-2 1,0 1 0,0 1 0,0-1 6,0 1 0,0-2 0,0 0 0,0 0 31,0 0 1,0 0-1,0 0 1,0 0 54,0 0 1,0 0 0,-2 0-18,2 0 1,-1 0-110,1 0 52,0 0 1,-1 0 0,0 0 0,0 0-21,0 0 1,1 0 0,0 0 0,0 0 19,-1 1 1,1-1 0,-1 1 0,1-1 2,0 1 0,0 0 0,0-1 0,0 1-3,0-1 1,0 0 0,0 0 0,0 0 27,0 0 0,-1 0 1,0 0 123,0 0-156,1 0 0,0 0 0,0 0-16,0 0 1,0 0 0,0 0-68,0 0 84,0-1 1,0 0-1,-1 0 4,0 1 0,1 0 0,-1 0 0,1 0-4,0-1 0,0 1 0,0-1 0,0 0-12,0 0 1,0 0 0,0 1 0,0-1 2,0 1 0,0-1 1,0 1 10,0 0 1,-1-1-1,0 0 1,0 0 7,1 1 1,0 0 0,0 0-1,0 0-10,0 0 0,0 1 0,0 0-23,0-1 17,-1 1 1,0-1 0,0 0-60,1 0 60,0 0 0,0 0-100,0 0 90,0 0 0,0-1-25,0 2 28,0-1 1,0-1 0,0-1 56,0 2 0,0-1 1,0 2 3,0-2 1,0 1 0,0 1-46,-2-2 1,2 1 0,-1-2-10,1 1 1,0 1-63,0 0 1,0 0-13,0 0 57,0-1 1,0 0 0,0 0 0,-1 0-11,0 0 1,0 0-1,1 1-15,0 0 7,0 0 1,0 0 0,-1 0 0,1 0-14,-1 0 0,0 0 0,1 0 1,0 0 34,0 0 1,0-1-1,0 2 59,0-1 0,0-1 1,0 2 63,0-2 1,0 2 0,0-2-59,0 1 0,0 0 0,-1 0-20,0 1 0,0-2 1,1 1-25,0 0 0,0 0 0,0 0 8,0 0 0,0 0 0,-1 0 23,1-1 1,-1 0 0,0 0 12,1 1 0,0-1 0,0 0-5,0 0 1,0 1 0,0 0-41,0 0 1,0 0 0,-1 0-43,0 0 1,0 0-1,1-1 23,0 2 0,0-2 0,0 2-27,0-1 0,0-1 89,0 2-62,0-2 0,0 1 1,0-2 90,0 1-86,0 1 0,0 1 0,0-2 40,0 1-39,-1 0 0,0 0 0,1 0 0,-1 0-3,1 0 0,0 0 1,0 0-1,0 0-15,0 0 0,0 0 0,0 0 1,0 0 22,0 0 0,0 0 0,0 0 5,0 0 1,0-1 0,0 0-1,0 0-4,-1 0 0,0 2 0,0-2-20,1 2 1,0-2-135,0 1 134,0 1 1,0-2-1,0 2-37,0-2 1,0 0 83,0 0-45,0 0 1,0 0 0,0 0 0,0 1 5,0-1 0,0 0 0,0 0 1,0 0-11,0 1 0,-1 0 0,0 0 0,1 0-16,-1 0 0,1-1 0,0 1 0,0 0 13,0 0 1,0 1-1,0-1 1,0 0 2,0-1 1,0 2-1,0-1 2,0 0 0,0 0 0,0-1 1,0 2-9,0-2 1,0 1 0,-1 0-120,0 0 125,0 2 1,1-2 0,0 1-208,0-1 177,0 0 1,0 0-1,0 0 1,0 0-18,0 0 1,0 0-1,0 0 1,0 0 69,0 0 0,0-1 0,0 0 35,0 0 0,0 1 0,0 0-15,0 0 0,0 0 0,0 0 0,0-1-12,0 2 1,0-2 0,-1 2-1,0-1-25,1-1 1,-1 2 0,1-2-130,0 2 132,0-2 1,0 1 0,0 1-72,0-2 62,0 1 1,0 0 79,0 0-77,0 0 0,0-1 1,0 0 6,0 0 0,0 1 1,0 0-21,0 0 0,0 0 0,0 0-59,0 0 0,0 0 1,0 0-61,0 0 1,0 0 0,0 0 13,0 0 0,0 0 169,0 0-108,0-1 0,0 0 7,0 0 0,0 1 59,0-1-24,0 1 1,0 1 0,0-2-40,0 2 31,0-2 0,0 2 0,0-1 0,0 1-18,0 0 0,0-1 1,0 0-1,0 0 32,0 0 0,0 0 0,0 0 22,0 0 0,0 0 1,0 0 6,0 0 0,0 0 1,0 0 3,0 0 1,0 0-1,0-1-13,0 2 0,0-3 1,0 2-152,0-1 140,0-1 0,0 2-36,0-1 19,0-1 41,0 2-33,0-2 0,0 2 17,0-2 1,0 0 17,0 2 0,0-2-40,0 3 0,0-2-18,0 1 1,0-1-1,0 1-7,0-1 0,0-1 41,0 1 0,0-1 48,0 1-48,0-1 1,0 1 27,0-1 0,0 0-3,0 2-20,0-1 1,0 0-23,0 0 0,0 1-9,0 0 1,0-1 24,0 0 1,0-1-1,0 1-43,0 0 0,0 0-26,0 0 0,0 0-88,0 1 0,0-1-72,0 0 138,0 0 183,0 0-186,0-1 236,0 0-157,0-1 1,0 2-36,0-1-162,0-1 70,0 2-1442,0-2 0,2 1 0,-1 1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8:52.203"/>
    </inkml:context>
    <inkml:brush xml:id="br0">
      <inkml:brushProperty name="width" value="0.08571" units="cm"/>
      <inkml:brushProperty name="height" value="0.08571" units="cm"/>
      <inkml:brushProperty name="color" value="#5B2D90"/>
    </inkml:brush>
  </inkml:definitions>
  <inkml:trace contextRef="#ctx0" brushRef="#br0">447 43 7383,'1'-6'1687,"3"3"-1064,-3 1-226,3 2-30,-4 0 82,0-4-245,0 2 1,-1-2 63,-2 4 1,0 0-177,-4 0 0,0 0 0,-3 0-77,-1 0 0,4 0 1,0 0 52,-2 0 0,0 0 1,-2 0-19,1 0 1,-1 0 0,0 0 0,1 1 42,-1 2 0,1-1 0,-1 1-17,0-2 1,1-1-1,-1 2-88,0 1 57,1-2 0,-1 4 0,0-4-8,1 3 1,-1-3 0,1 2-68,-1-1 44,5-2 0,-3 3 0,1 1 6,-1-2 1,-2 0 7,1 2 0,-1-3-10,0 3 1,4 0-1,1 1 12,2 1-15,-5-4 127,4 8-88,-6-4 0,4 3-12,0-2 0,4 3 9,0-3-39,-3-2 1,5 4-16,-3-2 1,2 3 0,-1 0 20,0 1 1,-1-4-1,4 0 17,0 1 1,0 2 0,0 0 42,0 1 0,0-4 0,-1 0-18,-2 2 1,1 0-83,-1 2 47,2-1 0,1-3 0,0 0-7,0 2 1,0-3 0,0 1 21,0 1 5,0-3 1,0 4 5,0-2 0,-4 3-34,1 0 0,-1 1-25,4 0 1,0-4-1,0 0 4,0 1 0,0-2-13,0 1 0,0 0 52,0 4 0,0-4 4,0 0 0,0 0-35,0 4 0,0-4 1,1 0 2,3 1 0,-3-2-38,3 1 0,-3 0-9,-1 4 0,3 0 10,1-1 1,-1-3 0,-3 0-10,0 2 1,2-3-3,1 1 0,-2-4-70,3 4 1,1-3 0,-1 2 104,2-2 0,-2 0 29,3-4-51,-5 0 1,4 4-35,-2-1 33,2 1 0,1-4 1,-1 1-4,-2 2 0,5-1 0,-2 1 10,2-2 1,-2-1 0,0 0 13,2 0 1,0 0 0,2 0 4,-1 0 0,-3 0 0,0 0 14,2 0 0,0 0 0,2 0 7,-1 0 1,1 0 3,0 0-20,-5 0 0,3 0-45,-2 0 41,3 0 1,0 0 0,1 0-4,0 0 1,-1 0 0,1 0 20,-1 0 1,1 0 0,0 0 10,-1 0 0,1 4 1,0-1 13,-1 0 1,1-2-1,0-1-15,-1 0 0,1 3 0,-1 1-14,1-2 1,0 0 0,-1-2 8,1 0 1,0 0-1,-1 0 1,1 0 14,0 0 0,-1 0 0,1 0 1,-1 0-1,1 0 0,0 0 1,-1 0-1,1 0 37,0 0 0,-1 0 30,1 0-83,0 0 0,-1 0 0,1 0 0,-1 0 9,1 0 1,0 0 0,-1 0-10,1 0 0,0 0 0,-1 0 14,1 0 0,0 0 0,-1 0-27,1 0 1,-1 0 0,1 0 0,0 0 11,-1 0 0,-3 0 0,1 0 0,0 0 14,1 0 0,0 3 0,0 1 11,3-2 0,1-1 1,-3-1-1,1 0 10,0 0 0,-1 0-77,1 0 26,0 0 0,-1 0 0,1 0 0,0 0-3,-1 0 1,1 0 0,-1 0 0,1 0-1,0 0 1,-1 0-1,1 0 9,0 0 0,-1 0 0,1 0 0,0 0 0,-1 0 0,1 0 0,-1 0-11,1 0 0,-4 0 0,0 0-39,2 0 44,0 0 0,-2 0 0,0 0-54,1 0 49,2 0 1,-3 0 0,0 0-8,1 0 0,2 0 1,0 0 0,1 0 8,0 0 1,-4 0-1,0-1 3,1-3 0,2 3-3,0-2 0,-3 2 0,0 1-24,2 0 1,-3 0-41,1 0-19,0 0 70,3 0 1,-2 0-38,-1 0 34,0 0 1,0 0-7,0 0 14,0 0 1,0 0 0,0 0 15,1 0 1,-2 0 0,0-2-1,0 0-3,0-2 0,-2 1-80,3 3 0,0 0 23,3 0 1,-2 0-1,-1-1 18,1-3 1,1 3 40,2-3 1,-4 2-1,0 0 38,1-2 0,-2-1-15,1 2 1,-3 1-9,3-6-19,-5 6 1,4-3-1,-3 4-152,0-2 127,1 1 1,-3-2 0,1 3-65,2-3 84,4 3 1,-5-7-5,4 4 0,-5-1-26,2 2 0,-2 2-6,1-3 1,-1 2 0,2-1 2,1 0 0,-4-2 69,3 1-54,-3 3 40,4-3 0,-3 0 22,5 0 1,-4 0-40,0 0 1,-2 2-1,0-4-94,3 1 61,-3-3 1,5 3 2,-2-2-7,-3-2 0,5 4 31,-3-2 0,-2 1 6,3 2 0,-3 2 3,-1-5-1,0 5 1,4-4 41,-1 2 0,1 2-36,-4-5 1,0 3-1,1-2-6,3 1 1,-3 1-3,2 0 0,-2-2-28,-1-4 0,0 3 0,2 1 7,1 1 0,-2 0 67,3 2 1,-3-3-10,-1-5 1,0 4 6,0 0-70,0 0 25,0-4 1,0 4 0,0 0-27,0-1 1,0 2-7,0-1 1,0 0 52,0-4 0,0 0 30,0 1 0,0 3 0,0 0-5,0-2 0,0 3-46,0-1 1,0 0-43,0-3 45,0 4 1,0-4-1,-1 4-16,-3 0 0,3-3 4,-2 2 1,0 1 0,1-1 5,-2-1 1,-3 2-17,4-1 1,-4 3-1,2-2-5,-1 1 0,2-2 0,-1 3-41,0-2 0,0 2 40,2-3 0,-3 0 29,-5-4 0,4 5-7,0 3-10,0-3 0,0 5 1,0-4-9,-2 0 1,3 4-1,-1-2-39,-1 1 46,3 2 0,-4-1 1,2-1-11,-3-2 0,0 1 1,-1 2-2,0-3 1,1 3 0,-1-3 14,0 3 0,1 1 0,-1 0 1,-1 0-9,-2 0 0,2-3 1,-2-1-1,2 2-3,2 0 0,-4 2 0,-1 0 0,2 0 6,2 0 0,-1 0 0,-1 0 0,-1 0 12,1 0 1,1 0-1,1 0 5,0 0-3,1 0 1,-1 0 0,-1 0 0,-1 0 22,-1 0 1,0 0 0,2 0-1,-1 0-19,-1 0 0,-1 0 0,2 0 0,-3 0-5,0 0 1,2 0-1,-3 0 1,0 0 0,1 0 1,2 0 0,-4 0 0,0 0 17,2 0 0,-1 0 1,4 0-1,-2 0 25,-2 0 1,4 0 0,-1 0-1,2 0 1,2 0 1,-2 0-1,-1 0 19,-1 0-48,-1 0 0,5 0 1,-2 0 40,-2 0-40,2 0 1,-5 0-1,4 0-22,-1 0 4,0 0 1,2 0 0,-1 0 0,-1 0-7,1 0 0,1 0 0,2 0 0,-2 0 8,-2 0 0,2 0 0,-2 0 1,2 0 12,1 0 0,1 0 0,-2 0 0,-1 0 8,-1 0 0,-1 0 0,5 0 0,-2 2-9,-2 1 0,2-2 0,-2 3 0,2-3-6,1-1 1,1 0 0,-1 0-44,0 0 41,5 5 0,-3-4 0,2 3-31,-3-3 0,3-1 1,0 0-122,-1 0 1,2 0 0,-1 0-1844,-1 0 523,3 0 1,-3 1-74,4 2 1540,5-1 0,5 2 0,5-4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9:09.135"/>
    </inkml:context>
    <inkml:brush xml:id="br0">
      <inkml:brushProperty name="width" value="0.08571" units="cm"/>
      <inkml:brushProperty name="height" value="0.08571" units="cm"/>
      <inkml:brushProperty name="color" value="#5B2D90"/>
    </inkml:brush>
  </inkml:definitions>
  <inkml:trace contextRef="#ctx0" brushRef="#br0">75 107 8332,'4'-7'-894,"-1"0"661,1 5 0,0-4 1721,-1 2-1058,1-2 0,-1-1 196,1 0-442,-1 5 1,-3-4-179,0 2 0,0 2-157,0-5 0,0 3 81,0-3 0,0 4 0,-1-3 57,-2 1 0,1 0 1,-2 3-39,-1-2 1,3 1 0,-6 3 6,0 0 1,2 0 0,-1 1 56,-1 3 0,2 1 0,0 6 40,1 0 1,-2-1 0,4 1 0,-1 0 35,-1-1 0,4 2 0,-2 1 0,0 2 51,0 2 0,2-3 0,-3 4 0,3 1-30,1 1 0,0 0 0,0-1 0,0-1 0,0 1 1,0-3-1,0 1-189,0-2 153,0 4 1,0-7-131,0 2-32,5-2 0,-4-2-962,2 1-697,-1 0 351,-2-5 1396,0-2 0,4-8 0,2-2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9:09.374"/>
    </inkml:context>
    <inkml:brush xml:id="br0">
      <inkml:brushProperty name="width" value="0.08571" units="cm"/>
      <inkml:brushProperty name="height" value="0.08571" units="cm"/>
      <inkml:brushProperty name="color" value="#5B2D90"/>
    </inkml:brush>
  </inkml:definitions>
  <inkml:trace contextRef="#ctx0" brushRef="#br0">0 32 7653,'0'-7'592,"0"0"0,1 5 0,3-2-782,3 3 0,2 1-261,2 0 399,0 0 0,-1 0 0,1 0 52,0 0 0,4-5 0,1-1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5:51.216"/>
    </inkml:context>
    <inkml:brush xml:id="br0">
      <inkml:brushProperty name="width" value="0.04286" units="cm"/>
      <inkml:brushProperty name="height" value="0.04286" units="cm"/>
      <inkml:brushProperty name="color" value="#AB008B"/>
    </inkml:brush>
  </inkml:definitions>
  <inkml:trace contextRef="#ctx0" brushRef="#br0">0 0 10624,'0'3'599,"1"0"0,1 0-309,1 1 1,-2 2 0,1 0 0,-1 0 51,1 1 0,1-2 0,-2 2 0,1 1-91,0-1 0,-2 1 1,2-2-1,0 1-139,-1 1 0,1-1 1,-1 0-1,1-1-168,-1-1 1,0 2 0,0-1-667,0-1 539,0 0 0,-1-2 1,1-1-1,0 1-1757,0-1 468,1-1 0,-2 1-124,0-4 1596,0 0 0,0-5 0,0 1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9:10.027"/>
    </inkml:context>
    <inkml:brush xml:id="br0">
      <inkml:brushProperty name="width" value="0.08571" units="cm"/>
      <inkml:brushProperty name="height" value="0.08571" units="cm"/>
      <inkml:brushProperty name="color" value="#5B2D90"/>
    </inkml:brush>
  </inkml:definitions>
  <inkml:trace contextRef="#ctx0" brushRef="#br0">64 53 7978,'-4'-6'-602,"2"0"1069,-1 3 0,2-3-489,1-5 1,4 5 0,4 2 45,1-1 1,-2 4 0,0-3 0,1 3 161,2 1 0,-3 0 0,0 0 59,1 0 0,2 5 0,-1 2-93,-2 2 1,-1 6-1,-3-1 1,0 0 4,0 1 1,-2-2 0,-1 5 0,0 0 13,0-2 1,0 3-1,0-3-56,0 0-53,0-3 0,0 2 1,0-4-130,0 0 95,-5-1 0,4 1-675,-3 0-288,3-1 282,1-4 1,0-6 184,0-7 1,0-2-1,0-2 258,0 0 0,0 1 0,0-1 117,0 0 1,0 1 175,0-1-23,-5 1 0,3-1 111,-5 0-60,5 5 1,-7-3 0,5 3-10,-2 0 1,-1-2 0,-4 4 54,0 2 1,1 1-1,-1 1 32,0 0 0,1 3 1,0 2-1,2 1 113,1 2 0,1-2 0,-2 1 110,1 1 0,4 2 96,0 1-511,2-1-6,5 1 0,-1-5 1,4-2-209,1 1 108,1-4 0,2 4 0,0-5 1,-1 0-398,1 0 1,0 0 0,-1 0 0,1 0 505,0 0 0,-1 0 0,1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9:10.518"/>
    </inkml:context>
    <inkml:brush xml:id="br0">
      <inkml:brushProperty name="width" value="0.08571" units="cm"/>
      <inkml:brushProperty name="height" value="0.08571" units="cm"/>
      <inkml:brushProperty name="color" value="#5B2D90"/>
    </inkml:brush>
  </inkml:definitions>
  <inkml:trace contextRef="#ctx0" brushRef="#br0">1 1 7905,'0'5'1723,"0"1"-1394,0-2 0,0-2 1,0 5-139,0 2 1,0 0 0,0 2 0,0-1-61,0 1 1,0 0 0,0-1 26,0 1-103,0 0 1,3-1-177,1 1 80,4-1 1,-6-4 0,4-1-417,-1 0 213,3-4 1,-5 4-1,4-5-65,1 0 0,-2-4 1,1-1-1,0 0-32,-1-4 1,2 0-1,-3-2 1,0 1 70,-1-1 1,3-1-1,-2-1 1,0-1 81,0 1 1,-1 5-1,-1 1 775,0-2-89,1 5 0,-4 0-226,0 8 1,0 1 0,0 6 348,0 0-432,0-1 1,0 1 0,1 0 0,1-1 89,2 1 0,-1 0 1,-3-1-267,0 1 0,4-1 1,0 1-358,-2 0 1,0-4-318,2 0 1,2-5-326,4 2 986,-4-3 0,4-6 0,-4-1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9:10.867"/>
    </inkml:context>
    <inkml:brush xml:id="br0">
      <inkml:brushProperty name="width" value="0.08571" units="cm"/>
      <inkml:brushProperty name="height" value="0.08571" units="cm"/>
      <inkml:brushProperty name="color" value="#5B2D90"/>
    </inkml:brush>
  </inkml:definitions>
  <inkml:trace contextRef="#ctx0" brushRef="#br0">1 1 8158,'0'7'491,"0"0"0,0 0 0,0 4-158,0-1 0,0 1 0,0 0 0,0 1-16,0 2 1,0-1 0,0 4 0,0 1-71,0-1 1,0 2 0,0-4 0,1 0-152,3 1 0,-3-2 1,2-3-1,-1-1-733,-2 1 0,0-1-594,0 1 0,1-4-511,2 0 1742,-2-4 0,9-3 0,-4-6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9:11.910"/>
    </inkml:context>
    <inkml:brush xml:id="br0">
      <inkml:brushProperty name="width" value="0.08571" units="cm"/>
      <inkml:brushProperty name="height" value="0.08571" units="cm"/>
      <inkml:brushProperty name="color" value="#5B2D90"/>
    </inkml:brush>
  </inkml:definitions>
  <inkml:trace contextRef="#ctx0" brushRef="#br0">1 54 8337,'6'-7'-57,"-3"0"1,-1 3-1,-1-2 699,2 2-248,-2-5 1,5 5 309,-2-4-471,-3 4 0,4 5 158,-5 2-281,0 3 0,0 5 0,0 1 0,0 2 43,0 4 1,0 2-1,-1 1 1,-2 0-104,0 1 0,-1-1 0,4 0 1,0 0-80,0 1 1,0-2 0,0-1 0,0-3-286,0 0 1,0 1 0,0-2-629,0-2 0,0-5-29,0-1 1,0-6 970,0-1 0,5-5 0,1-5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9:12.152"/>
    </inkml:context>
    <inkml:brush xml:id="br0">
      <inkml:brushProperty name="width" value="0.08571" units="cm"/>
      <inkml:brushProperty name="height" value="0.08571" units="cm"/>
      <inkml:brushProperty name="color" value="#5B2D90"/>
    </inkml:brush>
  </inkml:definitions>
  <inkml:trace contextRef="#ctx0" brushRef="#br0">0 22 8373,'2'-6'583,"1"3"0,-1 2 0,6-1 0,0 0-848,1-1 1,2-1-1,0 4 1,-1 0-297,1 0 0,1 0 1,1 0 560,1 0 0,5 0 0,-3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9:12.793"/>
    </inkml:context>
    <inkml:brush xml:id="br0">
      <inkml:brushProperty name="width" value="0.08571" units="cm"/>
      <inkml:brushProperty name="height" value="0.08571" units="cm"/>
      <inkml:brushProperty name="color" value="#5B2D90"/>
    </inkml:brush>
  </inkml:definitions>
  <inkml:trace contextRef="#ctx0" brushRef="#br0">0 22 8337,'6'-5'-1741,"-1"4"2561,-5-9 297,5 9-24,-4-4-693,3 5 0,-4 1 14,0 3 1,0 2-229,0 5 1,0-1 0,0 1 0,0-1-71,0 1 1,0 0-1,0 1 1,0 1 29,0 1 1,0 3 0,0-2 0,0-1 7,0 1 0,0-2 0,-1 4-53,-2-2-94,2-1 1,-4-3 0,5 0 0,0-1-111,0 1 1,0-1 0,0 1-150,0 0 0,0-4 64,0 0 1,0-4-85,0 5 81,0-6 3,0 3 0,0-7-82,0-1 1,0 1-115,0-6 233,0 6 46,0-3 0,1 5 103,3 0 47,-3 0 0,3-1 0,-2-1-169,1-2 0,0 1-88,4 3 1,0 0 0,2-1-285,-2-3 0,3 3 17,-3-3 1,-1 3 0,1 1 478,1 0 0,-3 0 0,0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9:13.174"/>
    </inkml:context>
    <inkml:brush xml:id="br0">
      <inkml:brushProperty name="width" value="0.08571" units="cm"/>
      <inkml:brushProperty name="height" value="0.08571" units="cm"/>
      <inkml:brushProperty name="color" value="#5B2D90"/>
    </inkml:brush>
  </inkml:definitions>
  <inkml:trace contextRef="#ctx0" brushRef="#br0">1 0 8380,'6'2'712,"-3"1"1,-2 4-1,-1 6 1,2 1-467,1-1 1,-2 0 0,3 0 0,-3 3-19,-1 0 0,0 1 0,0 2-221,0-1-13,5-5 0,-4 5 0,3-3 0,-3-2-212,-1-2 1,0 0 0,0 0-964,0-1-215,0 1-152,0-5 1548,4-1 0,2-10 0,5-1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9:13.460"/>
    </inkml:context>
    <inkml:brush xml:id="br0">
      <inkml:brushProperty name="width" value="0.08571" units="cm"/>
      <inkml:brushProperty name="height" value="0.08571" units="cm"/>
      <inkml:brushProperty name="color" value="#5B2D90"/>
    </inkml:brush>
  </inkml:definitions>
  <inkml:trace contextRef="#ctx0" brushRef="#br0">1 43 7532,'0'-7'1717,"0"0"-1689,0 5 0,1-6 0,3 4-74,3 2 1,-1-1 0,1 1-218,1-2 207,1 1 1,2 3 0,0 0-99,-1 0 1,1 0 0,0 0 0,-1 0-362,1 0 1,-4 0-1,0 0 515,1 0 0,2 0 0,0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9:13.719"/>
    </inkml:context>
    <inkml:brush xml:id="br0">
      <inkml:brushProperty name="width" value="0.08571" units="cm"/>
      <inkml:brushProperty name="height" value="0.08571" units="cm"/>
      <inkml:brushProperty name="color" value="#5B2D90"/>
    </inkml:brush>
  </inkml:definitions>
  <inkml:trace contextRef="#ctx0" brushRef="#br0">11 1 8028,'-6'0'512,"2"0"0,5 0-575,2 0 1,0 0 0,4 0-313,1 0 1,-2 0-691,1 0 750,0 0 0,0 0 315,0 0 0,1 0 0,2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9:14.069"/>
    </inkml:context>
    <inkml:brush xml:id="br0">
      <inkml:brushProperty name="width" value="0.08571" units="cm"/>
      <inkml:brushProperty name="height" value="0.08571" units="cm"/>
      <inkml:brushProperty name="color" value="#5B2D90"/>
    </inkml:brush>
  </inkml:definitions>
  <inkml:trace contextRef="#ctx0" brushRef="#br0">11 11 8689,'-6'0'772,"1"0"0,6 0-574,3 0 0,-2 0-228,5 0 1,0 0 0,4 0-154,0 0 1,-4 0 0,0 0-69,1 0 0,2 0-535,0 0 418,1 0 1,-4 0-1,0 0-313,1 0 0,2 0 681,0 0 0,1-4 0,0-2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5:51.563"/>
    </inkml:context>
    <inkml:brush xml:id="br0">
      <inkml:brushProperty name="width" value="0.04286" units="cm"/>
      <inkml:brushProperty name="height" value="0.04286" units="cm"/>
      <inkml:brushProperty name="color" value="#AB008B"/>
    </inkml:brush>
  </inkml:definitions>
  <inkml:trace contextRef="#ctx0" brushRef="#br0">0 58 7435,'3'-2'141,"-1"2"1,-1-2 342,1 0 1,0 1 0,-1-2-217,2 1 0,1-1 0,1 1 170,-1 0-273,0 1 1,1-3-1,1 1 201,0 1-214,2-2 0,-2 2 0,2-1-31,-1 0-158,1 2 1,-1-3 0,0 2 0,0 0-80,0 0 1,-2-1-1,1 2 1,-1 0-310,0 0 1,-3 1-1239,1 0 726,-2 0 0,1 1 937,-4 0 0,0 0 0,-2 3 0,-1-2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9:14.512"/>
    </inkml:context>
    <inkml:brush xml:id="br0">
      <inkml:brushProperty name="width" value="0.08571" units="cm"/>
      <inkml:brushProperty name="height" value="0.08571" units="cm"/>
      <inkml:brushProperty name="color" value="#5B2D90"/>
    </inkml:brush>
  </inkml:definitions>
  <inkml:trace contextRef="#ctx0" brushRef="#br0">0 11 7370,'6'-5'848,"-1"4"90,-5-4-755,0 5 1,3 2 0,1 1 0,-2 4 108,-1 3 1,-1 0-1,0 1 1,0 0-17,0-1 1,4 1 0,-1 0 0,0 0-52,-2 4 1,-1-4-1,0 4 1,0-2-162,0 1 1,3-2 0,1 2-1,-2-2-357,0-2 0,-2 1 0,1-1-370,2 1 0,-2 0-492,3-1-20,-3 1-133,-1-5 1308,0-1 0,0-15 0,0-2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9:14.996"/>
    </inkml:context>
    <inkml:brush xml:id="br0">
      <inkml:brushProperty name="width" value="0.08571" units="cm"/>
      <inkml:brushProperty name="height" value="0.08571" units="cm"/>
      <inkml:brushProperty name="color" value="#5B2D90"/>
    </inkml:brush>
  </inkml:definitions>
  <inkml:trace contextRef="#ctx0" brushRef="#br0">11 64 8087,'-6'-10'-178,"2"3"0,5 1 329,2 1 0,-1 0 1,2 3 7,1-2 1,1-3-1,5 3-34,-1-2 1,1 3 0,-1 0 0,1 2-73,0 1 1,-1 0 0,1 0-1,0 0-9,-1 0 0,0 1 1,-2 1 142,-1 2-129,0 4 1,3-2-1,-2 5 124,-1-1-122,0 1 1,-1-1 0,-1 2 0,-2 1 108,1 1 1,1 1-1,-3-5 1,1 2-2,0 2 1,-2-2 0,-1 2 0,0-2-12,0-1 1,0-1 0,-1 1 0,-2 0-61,0-1 0,-4 1 0,3 0 1,1-2-52,-2-2 0,3 3 1,-5-3-109,-2 2 0,3-2 0,-1-1 0,0 0 9,1 0 0,-3 0 0,2 1-43,-3-4 95,4-1 1,-3 1 0,2 1-301,-3-2 284,0-1 0,3-1-406,0 0 208,-1 0 0,1 0-834,0 0 474,5-4 0,-3 1 0,5-4 575,0-1 0,5 3 0,1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9:15.926"/>
    </inkml:context>
    <inkml:brush xml:id="br0">
      <inkml:brushProperty name="width" value="0.08571" units="cm"/>
      <inkml:brushProperty name="height" value="0.08571" units="cm"/>
      <inkml:brushProperty name="color" value="#5B2D90"/>
    </inkml:brush>
  </inkml:definitions>
  <inkml:trace contextRef="#ctx0" brushRef="#br0">169 22 7307,'-4'6'1883,"3"-2"-1006,-4-4 30,5 0-973,-5 0 1,3 0 0,-4-1-2,1-2 1,0 1-142,2-1 1,-3-2 69,-5 2 1,4-2 0,0 3 114,-1-2 1,-2 0 21,0 4 0,-1 0 182,0 0-62,1 5 1,3-2 84,0 4-42,0-5 1,1 7-34,2-1 1,-1 1-42,2 2 0,0-1-74,7 1 1,-3-4 0,4-1 0,-2 0-43,1 0 0,1-4 1,-2 3-31,4 0 0,2-3 0,-1 4 1,-1-1-43,1-3 1,-2-1 0,1-1 0,0 1-7,-1 3 0,4-3-14,-3 3 67,2-3 0,2 0 72,0 2-31,-6-1 0,5 2 1,-4-2 8,0 1 0,3-1 9,-2 6 1,-2-5 0,-1 4 35,-3 1 0,2-2 30,1 1 0,-1 1 44,-3 2 0,0-3 0,-1 0-34,-2 2 0,0-5 0,-3 1 0,0-1 6,1-1 0,1 4 0,-3-3 1,-1-2 107,-2-1 0,0 3-73,-1-1-116,0 1 0,1-4 0,-1 0-323,0 0 1,1-1-1,-1-2-344,0 0 1,4-5-176,0 1 1,5-3 834,-2-1 0,-2 1 0,1-1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9:33.219"/>
    </inkml:context>
    <inkml:brush xml:id="br0">
      <inkml:brushProperty name="width" value="0.08571" units="cm"/>
      <inkml:brushProperty name="height" value="0.08571" units="cm"/>
      <inkml:brushProperty name="color" value="#5B2D90"/>
    </inkml:brush>
  </inkml:definitions>
  <inkml:trace contextRef="#ctx0" brushRef="#br0">1 118 8281,'5'-6'948,"-3"0"-570,5 2 0,-3 2-137,3-5 0,0 1 1,3-2-55,1 0 0,0 5 1,-1-3 109,1 1-191,4-3 1,-3 6 0,4-4 14,-1 1-14,1-3 0,6 5 1,-2-3-101,-2 2 55,2 0 1,-3 3 0,7-1-1,1-2 12,-2 2 0,0 1 0,-2 1 0,0 0 1,1 0 0,0 0 0,2 0 0,1 0 5,-2 0 1,-4 0-1,-1 1 1,1 1-14,1 2 1,-2 0 0,-2-1 0,1 0-4,-1 0 1,-1 1 0,1 0 0,1-1-48,-1 2 1,-3-2 0,1 2 50,-2 0-32,-1 3 0,-1-3 0,1 3 46,0 0-50,-1-6 1,-1 7 0,-1-2-1,1 3 22,0 1 0,-1-4 1,3 0-1,-1 1-5,1 1 1,-2 2-1,0 0 1,-2-1-4,1 1 0,-2 1 0,0 1 0,0 1-41,0-1 1,-4-1-1,3-2 1,-2 2-5,1 2 0,0-2 0,-1 4 1,0-2 19,0 0 1,-2 1 0,0-2-1,1 2-6,2-2 0,0 0 0,-4 0 0,0 1-11,0-1 0,3-1 0,1-2 0,-2 1 10,-1-1 1,-1 1 0,0 0-62,0-1 53,0 1 1,0 1-1,0 1 1,0 2-4,0 2 0,0-4 0,0 2 0,0-1-1,0 0 0,0 4 0,0-2 0,0 0-17,0 3 1,0-2 0,-1-1 0,-1 1 11,-2-1 1,1 1 0,1 2-1,0-3 19,-2 0 1,0-2-1,1-4 1,0 1-73,0 0 0,-1-1 1,-1 1-45,-1 0 1,4-4 0,-3 0-93,0 1-24,4-3 114,-8 4 1,6-8-41,-4 3 1,5-2 0,-3 1-55,0 0 1,4 2 129,-2-2 0,0-1 0,1 2 40,-2 1 1,0-4 0,1 4 16,0 0 0,-1-3 0,3 5-12,-3 1 1,3-2 0,-3 1 27,-1 2 0,4-3 1,-4 1 90,0 1-95,4-3 1,-4 4 0,4-2 28,-2 3 1,0 0 0,-3 1-1,2 0-22,1-1 1,-2-3-1,1 0 1,-1 2-7,0 0 1,1 2 0,0 0 0,-2-1 13,0 1 0,-2-1 0,3 1 0,-1 0-33,-2-1 1,2 1-1,0 0 1,0-2 44,0-2 0,2 0-9</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9:36.486"/>
    </inkml:context>
    <inkml:brush xml:id="br0">
      <inkml:brushProperty name="width" value="0.08571" units="cm"/>
      <inkml:brushProperty name="height" value="0.08571" units="cm"/>
      <inkml:brushProperty name="color" value="#5B2D90"/>
    </inkml:brush>
  </inkml:definitions>
  <inkml:trace contextRef="#ctx0" brushRef="#br0">22 11 7569,'0'-5'207,"0"0"1,1 5 237,3 0-82,-3 0-116,3 0 109,-4 0 1,0 5 96,0 2-244,0-3 0,0 6-35,0-3 0,0 2 1,0 2-126,0 0 0,0-1 0,0 1-45,0 0 0,-3-1 1,-1 1 12,2 0 0,1-1 31,1 1 0,-1-2 0,-2 0-26,0-2 1,-1 0-153,4 3 160,0-4 1,0 0-133,0-2 106,0-3 0,0 5 0,-1-4-65,-3 2 55,3-1 0,-3-2-94,4 3-72,0-3 3,0 4 142,0 0-3,0-4 84,0 4-89,0-5-20,4 0 112,-3 0 188,4 0-216,-5 0 0,4-2 106,-1-1-135,1 2 15,1-4 1,-3 4 40,5-3 1,-3 3 37,3-3 1,-4 0-10,4 0 0,-3 1 1,2 1 47,-2-1 1,1 2-112,-1-3 1,-2-1-37,5 2 1,-1-2-93,1 2 115,3 1 1,-8-2-72,5 4 105,-5-5 0,4 4 8,-2-3 1,1 2 0,3 0-18,-1-2 1,-3 0-72,3 4 1,-4-3-68,4-1 1,-3 1 36,3 3 0,-1-1 0,2-2 49,-1 0 1,-3-1 145,3 4 20,-5 0-240,8 0-39,-9 0-17,4 0 1,-4 0 12,2 0 100,-2 0 164,4 0-847,-5 0 1,-5-5 0,0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9:37.799"/>
    </inkml:context>
    <inkml:brush xml:id="br0">
      <inkml:brushProperty name="width" value="0.08571" units="cm"/>
      <inkml:brushProperty name="height" value="0.08571" units="cm"/>
      <inkml:brushProperty name="color" value="#5B2D90"/>
    </inkml:brush>
  </inkml:definitions>
  <inkml:trace contextRef="#ctx0" brushRef="#br0">0 11 7640,'0'-5'817,"0"0"-232,0 5 1,0 5-1,1 0-434,3 1 0,-3 4 1,3-3-1,-3 2-28,-1 2 1,0-4 0,1 0-1,1 2-7,2 0 1,-1 2 0,-3-1-31,0 1 1,0 0 0,0-1-78,0 1 0,0-4 1,0 0-46,0 1 0,0 2 40,0 0 0,0 1-43,0 0 1,0-4-130,0 0 132,0-5-63,0 3-778,0-5 701,0-5 280,0 4-207,0-4 311,0 1-173,0 2-12,0-2 1,0 2-45,0-1 1,2 2-21,1-3 1,-2 2 85,3-2 1,-2 3 136,2-2 1,-3 0-126,3 0 0,-2 1-52,1-1 92,-1-3-186,2 5 114,-4-4 0,4 4-73,-1-3 117,1 3 1,-3-4 195,3 5-84,-3-4-138,8 3-107,-7-4 0,3 1-137,-1 1-40,-3-1-94,4 4-627,-5 0 0,5 0 1,1 0-1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0:29.815"/>
    </inkml:context>
    <inkml:brush xml:id="br0">
      <inkml:brushProperty name="width" value="0.04286" units="cm"/>
      <inkml:brushProperty name="height" value="0.04286" units="cm"/>
    </inkml:brush>
  </inkml:definitions>
  <inkml:trace contextRef="#ctx0" brushRef="#br0">80 7 8713,'-2'-3'-87,"0"0"46,-2 3 1,0 0 9,-2 0 0,0 0 1,0 0 3,0 0 1,0 0 0,0 1 11,2 1 0,-1-1 0,3 3 0,-1 1 21,0 0 1,-1-1-1,2 0 140,1 1-140,-3 3 1,4-1 0,-2 1-1,1-1 15,1-1 1,0 0-1,0 1 1,0-1-11,0 0 0,2 0 1,1-1-1,-1 0-36,1-1 0,1-2 0,-1 2-107,0-2 0,1 2 1,2-1-109,1-2 1,-3 0 0,0-1-75,1 0 0,-2 0 314,1 0 0,-3 0 0,2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0:30.162"/>
    </inkml:context>
    <inkml:brush xml:id="br0">
      <inkml:brushProperty name="width" value="0.04286" units="cm"/>
      <inkml:brushProperty name="height" value="0.04286" units="cm"/>
    </inkml:brush>
  </inkml:definitions>
  <inkml:trace contextRef="#ctx0" brushRef="#br0">1 0 8259,'0'4'431,"0"0"-457,0 1 1,0-2 0,0 1-1,0 1-92,0 1 1,0 0 0,0 1-1,0 0 10,0 1 0,2 0 1,0-1-1,-1-1-259,0 0 0,-1 0 0,1-1 367,1-1 0,-2 2 0,3-5 0,-3 1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0:30.674"/>
    </inkml:context>
    <inkml:brush xml:id="br0">
      <inkml:brushProperty name="width" value="0.04286" units="cm"/>
      <inkml:brushProperty name="height" value="0.04286" units="cm"/>
    </inkml:brush>
  </inkml:definitions>
  <inkml:trace contextRef="#ctx0" brushRef="#br0">1 13 7664,'0'-3'62,"3"0"1,0 2-26,0-1 1,3 2 0,-2-2-77,1 1 0,2 1 0,-1 0 21,0 0 0,-2 0-38,0 0-69,0 3 117,-1 0 1,0 1-172,-3 0 168,0 0 1,0 0-1,-2-2-190,0 1 175,-3-2 0,4 4 0,-2-3 0,-1 1-35,1 0 1,1-1 0,-2 0 19,-1 0 1,2 1 0,0-2 61,1 1 0,1 1 0,-2-2 109,1 1 1,1 1 66,-1-1 1,2-1 42,2 1-98,-1 1 1,3-2 188,-2 3-255,3 1 1,-3-1-24,2 0 32,0 0 0,0 0-144,0 0-78,0 0 1,0 0-236,0 0 0,-2-2 372,2 0 0,0-2 0,2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0:31.137"/>
    </inkml:context>
    <inkml:brush xml:id="br0">
      <inkml:brushProperty name="width" value="0.04286" units="cm"/>
      <inkml:brushProperty name="height" value="0.04286" units="cm"/>
    </inkml:brush>
  </inkml:definitions>
  <inkml:trace contextRef="#ctx0" brushRef="#br0">50 31 8152,'0'-6'-93,"0"0"1,0 2 408,0 0 1,0 2-223,0-2 0,-1 3-181,-1-2 61,2 3 0,-6 0-94,2 0 31,1 0 0,-2 3 59,1 1 0,-1 1 1,0 1 46,1 0 0,2 2 1,-1 1 9,0 1 0,1-3 0,2 1 0,0-1-3,0-1 1,0 1-1,0-1-8,0 0 0,3-1 0,0 0 1,1-2 39,0 0 1,0-1 0,2-2-12,1 0 1,-3 0 0,0-1-30,1-1 1,-2-1-1,0-3-234,0 0 231,-1 0 0,0 2 0,0 0-208,0-1 168,-2-1 1,0 0 0,0 0-121,0 0 1,0 0-1,0 0 1,-2 2-216,0 0 0,-1 2 1,2-1 361,-1 1 0,0-2 0,2-2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5:51.866"/>
    </inkml:context>
    <inkml:brush xml:id="br0">
      <inkml:brushProperty name="width" value="0.04286" units="cm"/>
      <inkml:brushProperty name="height" value="0.04286" units="cm"/>
      <inkml:brushProperty name="color" value="#AB008B"/>
    </inkml:brush>
  </inkml:definitions>
  <inkml:trace contextRef="#ctx0" brushRef="#br0">1 0 8979,'2'0'1193,"0"0"0,0 0-419,1 0-574,1 2 0,-1-1 1,0 2-1,0-1-8,1 1 1,2 0-1,0 1 1,0 1-157,-2 1 0,1-1 1,-1 1-1,1-1-169,-1 1 1,1-1 0,-1 1 0,0-1-426,-1-1 1,1 1-1,-2-1 1,1 0-1139,0-1 0,-1 0 1696,1-2 0,-2-1 0,1 2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0:31.706"/>
    </inkml:context>
    <inkml:brush xml:id="br0">
      <inkml:brushProperty name="width" value="0.04286" units="cm"/>
      <inkml:brushProperty name="height" value="0.04286" units="cm"/>
    </inkml:brush>
  </inkml:definitions>
  <inkml:trace contextRef="#ctx0" brushRef="#br0">1 0 8152,'2'3'120,"-1"1"11,1-2 0,-1-1 0,-1 3 0,2-1 66,0 0 0,0 0 0,-2 1-104,0 0-78,0 2 0,0 0 0,0 0 1,1 0-15,1 0 0,-2 0 0,2 1 1,-1-1-147,-1 0 1,0-2 0,1 0-77,1 1 1,-2-2-89,2 1 187,2-2 0,-3-2 0,3-2 0,-2-2 6,0-1 1,0 0 0,0-1-1,0 0 21,-2 0 1,0-1 0,1 1 12,1 0 0,-1 0 88,1 0 1,-1 2 15,1 0-105,-1 2 197,2 0-138,-3 2 0,2 2 238,0 2-207,0 2 1,-1 0 0,0 0-1,1 0 34,-1 0 1,2-1 0,-1-1-1,-1 0 10,0 2 1,1-2 0,1 0 12,0 1 1,-1-3-19,2 0 1,-2-1-40,3-1 1,-2-3 0,1-1-16,-2-1 0,-1 1 0,1 0 0,0-1 7,-1 0 0,0-2 1,-1 1-40,0 0 40,0 3 1,-1-3-1,0 2-347,-1-1 61,0 1 1,2-1 285,0 1 0,-3-4 0,0-2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0:32.011"/>
    </inkml:context>
    <inkml:brush xml:id="br0">
      <inkml:brushProperty name="width" value="0.04286" units="cm"/>
      <inkml:brushProperty name="height" value="0.04286" units="cm"/>
    </inkml:brush>
  </inkml:definitions>
  <inkml:trace contextRef="#ctx0" brushRef="#br0">0 0 8152,'0'6'467,"0"0"1,0-2 0,0 0-336,0 1 1,0 1 0,0 0 0,0 0 12,0 0 1,1 0 0,1 0-199,0 0 32,0 3 0,-2-2 0,0 1-374,0-1 296,2-4 0,-1 3 0,1-2-549,-1 1 351,-1-1 1,0-1-1,0-1-1402,2 0 1699,-1 0 0,2-5 0,-3-3 0,0-4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0:32.585"/>
    </inkml:context>
    <inkml:brush xml:id="br0">
      <inkml:brushProperty name="width" value="0.04286" units="cm"/>
      <inkml:brushProperty name="height" value="0.04286" units="cm"/>
    </inkml:brush>
  </inkml:definitions>
  <inkml:trace contextRef="#ctx0" brushRef="#br0">6 1 8002,'-3'0'-204,"0"0"125,3 0 1,3 0 0,1 0 31,2 0 0,0 0 69,0 0-19,0 0 0,0 0 84,0 0-75,0 0 0,-2 0 0,1 0-41,-1 0 53,-1 0 1,2 0-75,-3 3 51,0-3 0,-2 4-16,0-2 1,0-1-1,-1 2-24,-1 0 1,1 1 0,-3-2-45,-1 0 1,-1 0-174,0 0 39,0 0 153,0-2 155,3 0-120,0 0 0,4 0 265,1 0-243,1 0 0,1 0 1,0 0 124,1 0-85,-2 3 1,2-2 0,-1 2 0,0-1 36,0 0 1,-2 0-1,2 0 1,0 0 27,-1 2 0,2 0 0,-2 2 45,0 0 0,-1 0 1,0 0-18,-2 1 0,0-1 0,0 0 0,-2 0-29,0 0 0,-3-1 0,1 0-41,-1-1 0,-1 0 0,0 1-92,0-1-10,2-3 0,-1 2-389,1-3 199,-2 0 1,2-1-547,0-1 540,3-1 0,-2-2 1,3 1 241,0 0 0,0-2 0,0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0:33.136"/>
    </inkml:context>
    <inkml:brush xml:id="br0">
      <inkml:brushProperty name="width" value="0.04286" units="cm"/>
      <inkml:brushProperty name="height" value="0.04286" units="cm"/>
    </inkml:brush>
  </inkml:definitions>
  <inkml:trace contextRef="#ctx0" brushRef="#br0">25 19 8141,'-2'3'221,"1"3"0,-2-3-66,1 1 1,1 1 0,-1-1-36,1 2 0,-1 0 0,0 2 0,1 0-54,0-1 1,0 2-1,0 0 1,-1-1-26,1 1 0,0-3 0,1 2-225,0-1 74,0-3-23,0 1-5,0-4-2,0 4 49,0-7 1,0 2 0,0-7 0,0 1-68,0 0 0,2 0 0,0 0 0,-1 0 46,0 0 1,0-2-1,0-1 1,1 1-11,-1-1 1,0 3 0,-1-3 0,1 3 25,1-1 1,-1 1-1,1 0 1,-1 0 85,1 0 1,-1 0 0,1 0 193,1 2 0,-2 2-69,4 2 1,-4 0-1,2 2 126,-1 0-114,-1 2 0,2 0 0,-1 2 225,0 0-217,0 3 0,0-2 0,0 1 1,0-1-7,1-1 1,-3 2 0,3 0 0,-1 0-58,0-2 0,0 3 0,-1-1 0,0-1-100,1 0 0,0-3 0,-2 0 0,0 1-362,0 0 1,2 0-395,0-1 1,0-2 300,-2 2 0,0-4 483,0 0 0,0-2 0,0-4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0:33.363"/>
    </inkml:context>
    <inkml:brush xml:id="br0">
      <inkml:brushProperty name="width" value="0.04286" units="cm"/>
      <inkml:brushProperty name="height" value="0.04286" units="cm"/>
    </inkml:brush>
  </inkml:definitions>
  <inkml:trace contextRef="#ctx0" brushRef="#br0">1 7 8600,'3'0'706,"1"0"-851,-2 0-22,1 0 1,1 0 0,0 0-190,1 0 1,0 0-1,1 0 1,1 0-87,-1 0 1,0 0 441,0 0 0,0-3 0,0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0:33.672"/>
    </inkml:context>
    <inkml:brush xml:id="br0">
      <inkml:brushProperty name="width" value="0.04286" units="cm"/>
      <inkml:brushProperty name="height" value="0.04286" units="cm"/>
    </inkml:brush>
  </inkml:definitions>
  <inkml:trace contextRef="#ctx0" brushRef="#br0">12 1 8152,'-2'3'325,"0"0"-63,-2-3 0,3 0 1,-1 3-71,1 1 0,1-1 0,0 1-110,0 1 0,1 0 1,0 1-30,1 1 13,3-1 0,-4 0 0,3 0 0,-2 0-154,0 0 0,-1 2 0,1-2 0,0 0-219,-1-1 0,0 1 0,-1-1 0,2 0-482,0-1 1,0-2 415,-2 2 0,0-3 0,0-1 373,0-4 0,0-1 0,0-1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0:34.137"/>
    </inkml:context>
    <inkml:brush xml:id="br0">
      <inkml:brushProperty name="width" value="0.04286" units="cm"/>
      <inkml:brushProperty name="height" value="0.04286" units="cm"/>
    </inkml:brush>
  </inkml:definitions>
  <inkml:trace contextRef="#ctx0" brushRef="#br0">0 19 7979,'4'-6'50,"1"2"386,-3 0 0,2 2-290,1 0 0,-2 1 0,1 1-148,1 0 0,-2 0 1,1 0-67,1 0 1,-2 2 0,1 1 14,-1 1 1,1-2 92,-2 2 1,0 0-202,-2 2 166,0-3 1,0 3 0,-1-2-182,-1 1 0,1-1 0,-3-2 40,-1 1 0,-1 0 0,0 1 14,0-2 1,2 1 0,0-1 34,-1-1 1,0 0 116,-1-1 321,2 0-189,1 0 1,3 0 0,1 2 15,1 0 0,0 0 116,2-2-141,0 0 0,2 2 0,0 1 24,0 0 0,0-1 1,0 2-157,0-2 1,1 2-1,-1-1-258,0 0 0,-2 0 0,0 0-133,1 0 1,-2-1-1,1-2 370,-2 2 0,3-1 0,-2 2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0:34.813"/>
    </inkml:context>
    <inkml:brush xml:id="br0">
      <inkml:brushProperty name="width" value="0.04286" units="cm"/>
      <inkml:brushProperty name="height" value="0.04286" units="cm"/>
    </inkml:brush>
  </inkml:definitions>
  <inkml:trace contextRef="#ctx0" brushRef="#br0">0 0 9693,'0'6'694,"0"0"-591,0 1 1,0-1-1,0 0 1,1 0-254,1 0 1,-1-2 0,1 0-625,-2 1 545,0 0 0,0 0 0,0-1-255,0 0 0,0 0-471,0 0 264,0-3 691,0 2 0,3-3 0,1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0:35.426"/>
    </inkml:context>
    <inkml:brush xml:id="br0">
      <inkml:brushProperty name="width" value="0.04286" units="cm"/>
      <inkml:brushProperty name="height" value="0.04286" units="cm"/>
    </inkml:brush>
  </inkml:definitions>
  <inkml:trace contextRef="#ctx0" brushRef="#br0">0 12 7929,'0'-4'343,"0"0"0,1 3-273,1-1 1,1 1 0,4 1-84,-1 0 1,-2 0 0,0 0-48,1 0 0,0 0-14,1 0 89,0 0 1,-2 0-124,1 0 106,-4 0 1,2 2-40,-1 0 36,-1 0 1,2 1 0,-4 0-25,-1 1 0,1-1 0,-3-1-13,-1 0 0,1 2 1,0-2-35,0-1 0,-2 0 45,0 2 0,2-3 62,0 2 62,2-1-29,0-1-51,2 0-6,2 0 0,1 1 1,2 0-98,-1 1 78,0 0 1,0-2-1,0 1 24,1 1 0,0-1 115,2 3 0,-2-2 0,-1 2 33,-2 1 0,1-1 0,-1 0 40,-1 0 0,0 0 1,-2-1 22,-1 0 0,-1 1 1,-3-1-64,0 0 0,-1-2-118,1 2-4,0-3 1,0 1 0,0 0-297,0 1 1,0 0-792,0-2 490,2 0 559,1 0 0,1-2 0,-2-2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0:11.797"/>
    </inkml:context>
    <inkml:brush xml:id="br0">
      <inkml:brushProperty name="width" value="0.04286" units="cm"/>
      <inkml:brushProperty name="height" value="0.04286" units="cm"/>
    </inkml:brush>
  </inkml:definitions>
  <inkml:trace contextRef="#ctx0" brushRef="#br0">86 12 8996,'0'-3'280,"0"1"-286,0 2-47,0 0 0,-2-1-8,0-1 54,-2 1 1,3-1 0,-3 2-25,-1 0 0,0 0 0,0 2 22,-1 0 1,0 0-1,0 0 1,1 0 43,1 1 0,-1 0 1,2 2-1,-2-1 0,1 0 0,-1 1-49,1 1 23,2 0 0,-1-1 1,3 1 26,0 0-27,0 0 1,0-1 0,0 1 146,0 0-146,0 0 0,1-1 1,0-1 13,1 0-11,3 0 1,-3 1-1,3 1-5,-2-3-65,1 2 0,0-3 0,0 1 0,0-1-43,1 0 1,-1-1 0,0 0 0,0 1-102,2-1 0,-3 0 0,1-1-305,1 0 1,0-1-435,0 0 940,1-3 0,0-1 0,0-1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9:35.140"/>
    </inkml:context>
    <inkml:brush xml:id="br0">
      <inkml:brushProperty name="width" value="0.04286" units="cm"/>
      <inkml:brushProperty name="height" value="0.04286" units="cm"/>
      <inkml:brushProperty name="color" value="#AB008B"/>
    </inkml:brush>
  </inkml:definitions>
  <inkml:trace contextRef="#ctx0" brushRef="#br0">71 36 8229,'-2'-3'1522,"0"0"-1219,2 0-76,0 0-76,-2-1-151,2 4 0,-3-3-92,2 1 1,0-1-84,-2 2 0,0-2 0,-1 1 66,1-1 0,-1 2 1,1 0 51,-1 0 0,1 1 0,1 1 0,-1 0 36,1 2 1,-1 0-1,0 0 1,0 1 33,0 1 1,0 0 0,1 1-8,0 1-8,0-2 0,1 2 1,-1 0 231,1 0-223,1 0 1,0 0-1,0 1 292,0-1-280,0 0 1,0 1 0,0 0 0,0 0 21,0 1 0,1 1 1,1 0-1,-1 0-27,-1-1 0,1 0 0,0 0 1,0 0-17,0 0 1,0-1 0,-1 1-1,0 0-141,0-2 1,0-1-370,0-1 0,0-1 16,2-1 1,-2-2 0,2-2-483,-2-2 978,2-1 0,-1-1 0,0 1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0:12.217"/>
    </inkml:context>
    <inkml:brush xml:id="br0">
      <inkml:brushProperty name="width" value="0.04286" units="cm"/>
      <inkml:brushProperty name="height" value="0.04286" units="cm"/>
    </inkml:brush>
  </inkml:definitions>
  <inkml:trace contextRef="#ctx0" brushRef="#br0">0 0 8839,'0'3'392,"0"2"-347,0-1-42,0 1 0,0 1 0,0 0 0,0-1-87,0 1 1,0 1 0,0 0 0,0 0-41,0 0 0,0 1 1,0 0-1,1-1-241,1-1 1,-1 1 0,0 0-8,0 0 0,-1 1 372,0-2 0,3-3 0,0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0:12.812"/>
    </inkml:context>
    <inkml:brush xml:id="br0">
      <inkml:brushProperty name="width" value="0.04286" units="cm"/>
      <inkml:brushProperty name="height" value="0.04286" units="cm"/>
    </inkml:brush>
  </inkml:definitions>
  <inkml:trace contextRef="#ctx0" brushRef="#br0">6 24 8315,'-3'-4'-242,"1"0"484,1 3-165,1-4 1,1 4-64,1-1 0,-1 0 42,3 0-70,0 0 0,0 2 0,-1 0 13,2 0 0,0 0 0,1 0-51,-1 0 0,1 0 0,-1 0 34,-1 2 0,1 0 0,-3 1 1,1 0-27,-1 0 1,0-1-1,-2 2 5,0 0 1,0-1 0,0 1-40,0 1 1,-1-2-1,0 0-125,-3 0 165,1-1 0,-2 0 0,1 1-24,-1 0 1,1 0 0,1-3-1,-1 1-123,1 1 134,-3-2-32,6 3 104,-5-3 0,4-1 200,-1-1 0,2 2 1,2-3-74,2 3 1,-1 0 0,0 1 283,0 1-280,1-2 0,-2 5 0,1-2 80,2 1 0,-2 1-311,1-1 186,0 1 0,-1 0-196,1 1 11,0 0 1,0 0-29,0-1 6,0 1 0,-1 0-315,1 0 0,-2-1 0,1-1-239,0 0 654,-1-3 0,0 2 0,2-3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0:13.324"/>
    </inkml:context>
    <inkml:brush xml:id="br0">
      <inkml:brushProperty name="width" value="0.04286" units="cm"/>
      <inkml:brushProperty name="height" value="0.04286" units="cm"/>
    </inkml:brush>
  </inkml:definitions>
  <inkml:trace contextRef="#ctx0" brushRef="#br0">64 35 7156,'1'-4'1286,"0"1"-1163,0 1-23,2 0 47,-3-1 123,0 0 101,0 0-309,0-2 0,-3 4-95,-1-3 1,-1 2 0,-1 0-34,1 2 1,-1 2-1,0 2 32,0-1 0,3 2 0,-1-1 0,0 1 56,1 1 1,-2 1 0,3 1 0,1-1 20,-2 2 0,2-2 0,-1 2 82,2-1-109,0 0 1,0-3 0,2 1 1,2 0-16,-1-1 1,2 1 0,-1-3 0,1-1-7,0-1 0,1 1 1,0 0-4,0-1 1,-1-1 0,1-2-20,0-2 0,-2 1 1,-1-1-1,-1 0-51,0-1 0,-2-1 0,1 1 0,0 0-126,1 2 1,0-1 0,-2-2 0,0 0-162,0 1 0,-2-1-508,0 0 872,-2 0 0,3 1 0,-1-1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0:13.956"/>
    </inkml:context>
    <inkml:brush xml:id="br0">
      <inkml:brushProperty name="width" value="0.04286" units="cm"/>
      <inkml:brushProperty name="height" value="0.04286" units="cm"/>
    </inkml:brush>
  </inkml:definitions>
  <inkml:trace contextRef="#ctx0" brushRef="#br0">0 6 8267,'1'4'150,"0"0"159,1 0 1,1 0 0,-2 1 0,1-1-187,-1 0 0,2 1 0,-2 1 0,1 0-85,1-1 1,-2 1-1,1 0 1,0 0-151,0-1 0,0 1 0,0 0-54,0 0 1,0-1 0,-1 1-222,1 0 142,0-3 223,1-1 1,-3-2-341,2-2 324,-1 1 1,1-6 0,0 2 0,-1-2-33,0 1 1,1-1 0,0 0 0,-1 0 32,-1 0 0,0-1 0,1 0 0,0 1 10,1 1 0,0 2 1,-2 0-1,1 0 10,1 1 32,-2-2 1,5 5 33,-3 0 1,0 0 0,0 4 0,-1 1 53,1 0 0,-1 1 1,0 0-1,1 1-45,-1 1 1,0-1-1,0-1-46,1 0 18,-2-1 1,3 1-1,-1 0-121,0 0 126,0-1 0,-1-1-268,1 0 291,3 0 1,-4-1 169,3-1-54,0-2 0,1 0-91,-1-2 1,-1-1 0,-2-3-33,1 0 1,0 1-1,-2-1 1,0 0-36,0 0 0,0 1 1,0-1-1,0 0-42,0 0 1,0 1 0,0-1 0,0 0-213,0 1 0,0 1 1,0 0-829,0-1 114,0 0 952,-3 0 0,3-1 0,-3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0:14.297"/>
    </inkml:context>
    <inkml:brush xml:id="br0">
      <inkml:brushProperty name="width" value="0.04286" units="cm"/>
      <inkml:brushProperty name="height" value="0.04286" units="cm"/>
    </inkml:brush>
  </inkml:definitions>
  <inkml:trace contextRef="#ctx0" brushRef="#br0">0 1 8315,'3'0'514,"2"0"0,-4 0 0,2 2 0,-2 0-478,1 2 1,0-1 0,-2 3 0,0 0 97,0 0 0,1-1 0,0 1-230,1 0 34,0 2 1,-2-1 0,0 2-1,0-1-173,0-1 0,0 0 1,0-2-513,0 1 443,0 0 1,0-1-1,0 1-561,0 0 0,1-3 146,1-1 719,-2-1 0,3-1 0,-3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0:14.922"/>
    </inkml:context>
    <inkml:brush xml:id="br0">
      <inkml:brushProperty name="width" value="0.04286" units="cm"/>
      <inkml:brushProperty name="height" value="0.04286" units="cm"/>
    </inkml:brush>
  </inkml:definitions>
  <inkml:trace contextRef="#ctx0" brushRef="#br0">0 18 8087,'0'-3'348,"1"-2"-391,1 3 0,-1 0 0,3 2 96,0 0 0,1-2 0,1 1 0,0-1 13,0 2 1,-1 0-1,1 0-158,0 0 126,0 0 0,-3 0 0,1 0-34,1 0 0,-1 2-163,0 2 132,1-1 1,-4 2-16,1-2 0,-2 1 1,0-1 1,-2 2 1,-1-2 0,-1 0 0,0 0-45,-1-2 1,2 2 0,-1-1-97,0-1 0,1-1-106,-1 0 121,0 3 47,1-2 1,1 1 219,4-2-53,-1 0 0,3 0 0,-1-2 1,0 0-4,1 1 1,-1 0 0,1 1 0,1 0 28,0 0 0,-1 1 0,-1 0 0,2 1 15,0 0 0,-1 0 1,0 1-1,-1 0 44,1 1 0,0 1 0,-1 1 0,-1 0-4,1 0 0,-1-1 0,0 1 0,-1 0-18,1-1 1,-2 1 0,0 0 0,0 0-15,0-1 1,-2 1 0,0 0-129,-1 0 91,1-3 0,-3 2 0,1-1 187,-1 1-196,0-2 0,1 0 0,0-2-142,0 1 7,-2 0 0,1-2 0,-1 0 0,0 0-147,1 0 0,1 0 0,0-2-70,-1-2 1,1-1 0,0-1-213,2 0 0,2 1 0,0-1 516,0 0 0,0 0 0,0 1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0:15.481"/>
    </inkml:context>
    <inkml:brush xml:id="br0">
      <inkml:brushProperty name="width" value="0.04286" units="cm"/>
      <inkml:brushProperty name="height" value="0.04286" units="cm"/>
    </inkml:brush>
  </inkml:definitions>
  <inkml:trace contextRef="#ctx0" brushRef="#br0">6 17 7227,'4'1'1176,"-2"0"-918,-2 0 0,0 2-24,0-1-155,0 1 1,0 3 0,0 0 94,0 0-41,0-1 1,0 2 0,0 0 133,0 0-254,0 3 1,-2-3 0,0 1 0,1 0-40,0-1 1,1 1 0,0-3 0,-1 0-142,-1-2 0,0-1-112,2 2 0,0-3 161,0-1 0,0-3 0,0-3 0,0 1-33,0-1 0,0-2 0,2 0 0,0-1-13,-1-1 1,1 1 0,0 0-172,0 1 266,-2 0 0,2 1 0,0-1 97,-1 1-123,2 1 1,-1 0 197,2 0 1,-3 2 0,3 1 76,1 1 1,-2 0-51,1 4 0,-2 1 0,1 1 1,-1 0 60,0 1 1,-1 0 0,0 0-1,1 1-16,-1 0 0,1 0 0,-1 1 0,1 1-83,-1-1 0,0-1 1,-1 1-1,2 0-7,0 0 1,0 1 0,-2-2-242,0-1 109,0 1 1,0 0-1,0-1-573,2 1 362,-1-3 0,1 2-411,-2-1-163,0-1-269,0-1 1101,0-2 0,-2 0 0,-1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0:15.689"/>
    </inkml:context>
    <inkml:brush xml:id="br0">
      <inkml:brushProperty name="width" value="0.04286" units="cm"/>
      <inkml:brushProperty name="height" value="0.04286" units="cm"/>
    </inkml:brush>
  </inkml:definitions>
  <inkml:trace contextRef="#ctx0" brushRef="#br0">0 0 7949,'1'3'401,"1"-1"1,-1-1-1,3-1-723,0 0 0,-1 0 0,1 0 322,1 0 0,2 0 0,2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0:16.003"/>
    </inkml:context>
    <inkml:brush xml:id="br0">
      <inkml:brushProperty name="width" value="0.04286" units="cm"/>
      <inkml:brushProperty name="height" value="0.04286" units="cm"/>
    </inkml:brush>
  </inkml:definitions>
  <inkml:trace contextRef="#ctx0" brushRef="#br0">0 0 9659,'0'3'587,"0"2"-463,0-1-124,0 1 0,0 1 0,0 0 0,0 1 18,0 1 0,0 0 0,1-1 1,0 2-125,1-1 0,0-1 1,-2 1-1,0-2-237,0 0 0,1 2 1,0-1-580,1 0 0,0-2-240,-2-1 1162,2-3 0,-1-1 0,1-3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0:16.482"/>
    </inkml:context>
    <inkml:brush xml:id="br0">
      <inkml:brushProperty name="width" value="0.04286" units="cm"/>
      <inkml:brushProperty name="height" value="0.04286" units="cm"/>
    </inkml:brush>
  </inkml:definitions>
  <inkml:trace contextRef="#ctx0" brushRef="#br0">0 41 8315,'0'-4'226,"0"0"1,0 0-21,0-1 1,1 1-1,0 2-53,1-1-115,0 3 0,1-4 81,0 3-127,2 0 0,1-4 1,0 4-83,0-1 1,-1 2-1,1 0 1,0 0 67,0 0 0,-1 0 1,1 0-28,0 0 0,-2 0 14,-1 2 0,-1 1 0,0 3-64,-2 0 0,0-2 0,0-1 0,-2 0 42,-2 0 0,1-1 0,-1 1 0,0 0 10,1 1 1,-2-3-1,1 1-34,-1-2 36,2 3 0,-2-2 91,1 1-51,1-2 1,-1 1 182,2 1 1,-2-1 73,2 3 1,0-2-57,2 2 1,1-1-1,0 1 1,2-1 292,0 0 1,1 1-473,1 0 0,1 1 0,0-1-677,0 0 0,-1-2-582,1 2 1242,0-3 0,0 4 0,-1-2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8:37.083"/>
    </inkml:context>
    <inkml:brush xml:id="br0">
      <inkml:brushProperty name="width" value="0.08571" units="cm"/>
      <inkml:brushProperty name="height" value="0.08571" units="cm"/>
      <inkml:brushProperty name="color" value="#66CC00"/>
    </inkml:brush>
  </inkml:definitions>
  <inkml:trace contextRef="#ctx0" brushRef="#br0">501 1 7570,'-5'0'175,"0"0"0,3 1-9,-1 2 0,0-1 3,3 4 1,0 0 151,0 2-242,0-3 1,0 3 207,0-2-237,0 2 1,-1 0 0,-1 1-1,0 0-7,0 0 1,1 0 0,1-1 0,-1 1-67,-2 0 1,2 0-1,-2 0 1,1-1 16,-1 1 0,2 1 1,-2 1-1,1 0 18,-1 0 0,1 2 1,-3-1-1,1 2 39,2 2 1,-1-3 0,-1 2-1,0 0-9,0-2 0,-3 4 0,2-2 1,-1 0 1,0 0 0,3 1 0,-2-4-82,-2 2 52,3-3 0,-3 2 0,3-2 0,-1 1-10,-2-1 0,3-2 0,-1 0 0,0 0-5,0 0 1,2-1 0,-3 2 3,-1 2 0,2-2 0,0 1-6,2-1 1,-1 2 0,2 0 0,-2-2-4,-1 0 1,3-1 0,-2 0 0,1 0 22,0 3 0,-3-2 0,3 2 0,0-3 10,0 0 1,2 3 0,-3 0-24,0-2 5,3 0 0,-6 2 0,3 0-37,-1-2 29,3 0 1,-3-2 0,3-1 0,-1-1-26,2 0 0,-3-1 1,1 1 13,1 1 0,-3 1 0,0 1 6,0-1 1,-3 1 0,3 0 7,1 0 1,-1-3 0,3-1 0,-2 1-40,-1-1 0,2 3-7,-3-2 1,3 1 0,-2 0 0,0-2-5,1 2 0,2-2 0,-2 1 13,0 1 1,0 1 0,-3 0 51,1 1-33,4 0 0,-3-3 0,3 0-33,-1 1 21,1-4 0,-1 5-34,0-2 1,-3 2 37,3 1 1,-3 0 0,2-2 20,-1-1 0,3 2 0,-2-3 4,0 0 0,2 3-43,-3-3 1,3 0-11,-1 1 0,1-4 39,-1 1 0,1 1 19,-4-1 102,4 4-110,-2-6 1,4 4 0,-1-3 22,-2 1-11,2-1-4,-3-2-13,4 0 4,0 4 0,-1-3 13,-1 2-9,1-2 515,-3-1-449,0 0-32,3 0 0,-3-1 25,4-2 0,0 1 38,0-3 1,0 2-27,0-3 0,0 0-17,0-3 0,0 3 0,0 0-16,0 0 0,0 1 0,0-1 0,0-1 0,0 2 1,0-1 15,0-1 0,0 2-46,0 0 1,3 2 12,0-3 67,0 4 37,-3-6-22,0 7-58,0-3-44,0 12 1,0-5 13,0 6 1,0-2 10,0 1 0,0 1-15,0 0 0,0 0 1,0-1-13,0 1 1,0 0 0,0 0-14,0 0 1,0-1-1,0 1 9,0 0 1,0-3 0,0 0 4,0 1 1,-3-3 0,0 2 6,1 1 0,1-2-10,1 1 1,0-3-1,-1 2 1,-2-1 1,2 0 20,-2-2-2,2-1 495,1 3-475,4-11-22,-3 5 1,4-6 8,-2 8 0,-1 0-28,4 0 0,-2-1 0,3-1-35,-1-1 1,-3 0-391,3 3-298,0 0 402,3 0 0,-4-3-1218,1 0 806,-4 0 734,6 3 0,-3-4 0,4-1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9:35.395"/>
    </inkml:context>
    <inkml:brush xml:id="br0">
      <inkml:brushProperty name="width" value="0.04286" units="cm"/>
      <inkml:brushProperty name="height" value="0.04286" units="cm"/>
      <inkml:brushProperty name="color" value="#AB008B"/>
    </inkml:brush>
  </inkml:definitions>
  <inkml:trace contextRef="#ctx0" brushRef="#br0">1 22 8223,'0'-3'604,"0"0"1,0 2-805,2-2 0,-1 2 0,2 0 20,0 0 0,1 1 0,1-1 1,0-1-275,0 1 454,0 1 0,4-2 0,-3-1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0:17.538"/>
    </inkml:context>
    <inkml:brush xml:id="br0">
      <inkml:brushProperty name="width" value="0.04286" units="cm"/>
      <inkml:brushProperty name="height" value="0.04286" units="cm"/>
    </inkml:brush>
  </inkml:definitions>
  <inkml:trace contextRef="#ctx0" brushRef="#br0">40 23 8151,'-2'-3'272,"1"0"-218,-1 3 0,1 1 0,0 1-5,-1 2 1,-1 0 0,2 1 0,-1-2-108,1 2 0,-2 0-181,1 1 255,-2-1 0,3 1 0,-1-1 1,0 0-48,0-2 1,-1 1-137,2 2-49,0-3 7,-2 0 187,3-3 1,0-1 17,0-1 0,2 1 1,0-3-1,0 0-18,1 1 1,-2-2 0,2 1 0,0-1-54,-2-1 0,1 1 0,1 0 0,0 0 15,-1 1 0,1 0 1,-2-1-1,1 0 77,2 1 0,-2-1 290,1 1-215,1-1 0,0 2 170,0 1 61,-3 1 12,2 1-241,-3 0 1,2 3 0,0 0 12,1 3 1,-1-3 0,1 1-1,1 1-6,-1 0 0,-1 0 0,1 1-73,2 0 1,-1 0-1,0-1 1,-1 1-63,-1 0 1,0 0-1,1-1-186,-1 1 0,1 0 0,-2-1-169,1 1 1,0 0-118,-2 0 87,0-3 419,0 2 0,0-4 0,0 1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0:17.770"/>
    </inkml:context>
    <inkml:brush xml:id="br0">
      <inkml:brushProperty name="width" value="0.04286" units="cm"/>
      <inkml:brushProperty name="height" value="0.04286" units="cm"/>
    </inkml:brush>
  </inkml:definitions>
  <inkml:trace contextRef="#ctx0" brushRef="#br0">1 0 11079,'5'0'84,"1"0"1,0 0-1,0 0-331,2 0 1,-2 0 0,3 0 246,-1 0 0,1 0 0,2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1:21.633"/>
    </inkml:context>
    <inkml:brush xml:id="br0">
      <inkml:brushProperty name="width" value="0.04286" units="cm"/>
      <inkml:brushProperty name="height" value="0.04286" units="cm"/>
    </inkml:brush>
  </inkml:definitions>
  <inkml:trace contextRef="#ctx0" brushRef="#br0">1 1 10205,'0'4'100,"0"0"0,0 0-152,0 2 0,0 0 0,0 0 0,0 0-14,0 0 0,0 1 0,0 1 0,1 1-62,1 0 1,-2-1 0,2 0 0,-1-1-208,-1-1 0,0 0 0,0 0-1360,0 0 1695,0 0 0,3-2 0,0-2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1:22.264"/>
    </inkml:context>
    <inkml:brush xml:id="br0">
      <inkml:brushProperty name="width" value="0.04286" units="cm"/>
      <inkml:brushProperty name="height" value="0.04286" units="cm"/>
    </inkml:brush>
  </inkml:definitions>
  <inkml:trace contextRef="#ctx0" brushRef="#br0">7 19 7970,'-4'0'301,"1"-3"1,6 2-1,1-3-207,2 2 1,0 0 0,0 1-1,0 0-17,0-2 1,2 1 0,0 2-99,0 0 3,-1 0 0,-1 1 1,0 0-1,0 2-16,0 1 0,0-2 0,1 2 0,-2 0 2,-1 2 1,1 1 0,-2 0-62,0 1 1,-2 1-1,1-3 1,-1 0 104,-1 0 0,0 0 1,-1 0-1,-1 0 18,-2 0 1,1 3 0,-1-1 0,-1-1-16,0 0 1,-2-1 0,2 0 0,0 0-34,1-2 0,0 1 1,-2-3-1,0 1-181,0 0 0,0-1-131,-1-2 177,1 0 1,0-1-358,0-1 250,3 1 1,-2-4 259,3 1 0,-3-2 0,2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1:22.658"/>
    </inkml:context>
    <inkml:brush xml:id="br0">
      <inkml:brushProperty name="width" value="0.04286" units="cm"/>
      <inkml:brushProperty name="height" value="0.04286" units="cm"/>
    </inkml:brush>
  </inkml:definitions>
  <inkml:trace contextRef="#ctx0" brushRef="#br0">0 0 7922,'0'4'1051,"0"1"-954,0-2 1,0 4-1,0-1-96,0 0 0,0 0 0,1 0 1,0 0-44,1 0 1,0 2-1,-2 1 1,1-2-130,1 0 1,-1 1-1,1 0 1,-1 0-288,-1-1 0,0-1-674,0 0 1132,0 0 0,0-3 0,0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1:23.201"/>
    </inkml:context>
    <inkml:brush xml:id="br0">
      <inkml:brushProperty name="width" value="0.04286" units="cm"/>
      <inkml:brushProperty name="height" value="0.04286" units="cm"/>
    </inkml:brush>
  </inkml:definitions>
  <inkml:trace contextRef="#ctx0" brushRef="#br0">0 31 7661,'0'-3'898,"0"0"-821,0 1-79,0 1 0,0-3 72,0 2-52,3 2 1,-2-5 0,4 3 0,-1 0 26,-1-1 1,2 3-1,0-3 1,0 3-57,1 0 0,0 0 1,0 0-32,1 0 0,-1 0 1,0 0-9,0 3 1,-3-2 0,0 3-63,0 1 1,-3 0 42,2 1 1,-2 0 0,-2 1-8,-2-1 0,-1-2 0,-1-1 40,0 0 0,0 2 1,1-5 0,1 2 0,0-1-80,-2-1 1,2 0-1,0 0-106,-1 0 138,2 0 0,0 0-30,1 0 1,1-3 167,-1-1 125,2 2 1,2-1 6,2 3 0,0 0 0,0 0-80,1 0 0,-2 0 0,1 2 1,0 1 78,0 0 0,1 1 6,-1 2-142,2 0 0,-2-2 0,0 0-118,1 1 41,-3 1 0,3-2 1,-2 0-338,0 1 217,1-3 0,0 4 0,0-3-412,1 1 0,-1 0 559,0-2 0,0 0 0,2-2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1:23.581"/>
    </inkml:context>
    <inkml:brush xml:id="br0">
      <inkml:brushProperty name="width" value="0.04286" units="cm"/>
      <inkml:brushProperty name="height" value="0.04286" units="cm"/>
    </inkml:brush>
  </inkml:definitions>
  <inkml:trace contextRef="#ctx0" brushRef="#br0">6 13 8652,'-4'6'396,"2"0"1,2 0-1,2 1 1,0-1-283,2 0 1,-2 0 0,1 0-235,0 0 131,2 0 0,-3 0 0,3 1-28,-1-1 2,-2 0 0,2 0 0,-1 0-64,1 0 3,-3-2 0,4-1 0,-3-2 15,2 1 0,-2 0 0,1-2-43,0-2 0,0-2 1,-2-2-1,1 0 34,-1 0 1,2-1 0,-1 0 0,0-2 3,-2 2 0,2 0 0,0 0 0,0 0-92,1-1 1,-2 0-1,2 1-346,-1 1 0,-1 0 504,1 0 0,-1 0 0,-1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1:24.300"/>
    </inkml:context>
    <inkml:brush xml:id="br0">
      <inkml:brushProperty name="width" value="0.04286" units="cm"/>
      <inkml:brushProperty name="height" value="0.04286" units="cm"/>
    </inkml:brush>
  </inkml:definitions>
  <inkml:trace contextRef="#ctx0" brushRef="#br0">105 31 8057,'-2'-4'-454,"0"0"446,0 3 0,-1-5 382,-1 2 1,1 1-358,-2-1 1,1 2-11,-2 0 1,0 2 0,0 0 12,0 2 0,2 2 1,0 2-1,-1 0 20,0 0 0,0 0 1,1 0-1,0 1 39,1-1 0,-2 0 0,2 0 117,0 0-156,2 0 0,-4 0 1,3 0-1,0 1 63,2-1 0,0 0-176,0 3 98,0-5 0,0 4 0,2-4 1,1 1-11,0-1 0,0 1 1,2-1-1,-1 0-27,1 0 1,0-3 0,2 2-112,-1 0 1,0-3-1,0 2-274,0-1 1,0-1 0,0-1 396,-2-1 0,1-1 0,-1-3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1:24.643"/>
    </inkml:context>
    <inkml:brush xml:id="br0">
      <inkml:brushProperty name="width" value="0.04286" units="cm"/>
      <inkml:brushProperty name="height" value="0.04286" units="cm"/>
    </inkml:brush>
  </inkml:definitions>
  <inkml:trace contextRef="#ctx0" brushRef="#br0">1 0 9585,'0'6'153,"0"1"-175,0-1 1,0-2-1,0 0 1,0 1-100,0 0 0,2 1 1,0 0-1,-1 0-165,0 1 0,-1-1 0,0 0-748,0 0 718,0-3 1,0 3 315,0-2 0,3 1 0,0 1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1:25.157"/>
    </inkml:context>
    <inkml:brush xml:id="br0">
      <inkml:brushProperty name="width" value="0.04286" units="cm"/>
      <inkml:brushProperty name="height" value="0.04286" units="cm"/>
    </inkml:brush>
  </inkml:definitions>
  <inkml:trace contextRef="#ctx0" brushRef="#br0">1 25 7956,'0'-4'176,"0"0"0,2 2 106,0-2-254,0 3 1,0-4-1,3 3 44,0 0 1,1 2 0,0 0 0,0 0-94,1 0 1,-1 0 0,0 0 0,0 0 23,0 0 0,-2 0 0,0 0-9,1 2 1,-2 0 0,-1 1-46,1 0 0,-2 2 0,0-1 7,-2 1 0,-1-1-163,-2 0 203,0-2 0,-2 2 1,0-1-191,0 1 115,0-3 1,2 2 0,0-3-187,-1 2 214,-1-1 1,0 2-7,0-3 1,0 0 26,0 3 166,2-3-40,2 3 1,4-3 0,2 1 84,-1 1 1,3-2 0,-2 3 7,1 0 1,1-2 202,1 3-331,-1 0 0,-1 0 1,0 0 33,-1 1 0,0 1-228,2 0 25,-2-3 0,0 3 0,-1-3-298,0 0 1,-1 1 0,1-3-479,-1 1 884,-1 0 0,4-2 0,-1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9:35.882"/>
    </inkml:context>
    <inkml:brush xml:id="br0">
      <inkml:brushProperty name="width" value="0.04286" units="cm"/>
      <inkml:brushProperty name="height" value="0.04286" units="cm"/>
      <inkml:brushProperty name="color" value="#AB008B"/>
    </inkml:brush>
  </inkml:definitions>
  <inkml:trace contextRef="#ctx0" brushRef="#br0">53 27 8171,'0'-3'647,"0"0"0,0 0-491,0-2 1,0 2 5,-2 0 0,1 1-206,-2-1 1,0 1 0,-1 2 19,-1 0 1,3 0 0,-1 1 0,0 0-14,0 2 1,-1 1 0,1 0 0,0 1 14,0 1 1,0 0 0,1 2 0,1 0 103,-1-1 1,1 1 0,0 0 0,0-1 17,1 1 0,1-1 0,0-1 101,2 0-153,1-1 1,0 0 0,1-2 92,-1-1-103,1-1 1,-1 1 0,1-1 0,0 0-38,1 0 1,0-1 0,-1-1-1,-1 0-15,0 0 1,1-3 0,-1 1-44,-1-1 0,0 1 0,-1 0 0,-1 0-115,-1-1 0,0 0 0,0-1 1,0-1-143,0 0 0,0 1 1,0 0-1,0 1-194,-2-1 0,2 1 0,-2 0-497,0-1 1005,1 1 0,-3-1 0,2 1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1:25.591"/>
    </inkml:context>
    <inkml:brush xml:id="br0">
      <inkml:brushProperty name="width" value="0.04286" units="cm"/>
      <inkml:brushProperty name="height" value="0.04286" units="cm"/>
    </inkml:brush>
  </inkml:definitions>
  <inkml:trace contextRef="#ctx0" brushRef="#br0">80 37 8197,'0'-6'114,"-1"0"1,0 2-1,-1 0 225,0-1 0,0 1 0,-1 1-4,-1 0 0,2 1-255,-2 2-23,0 0 1,0 0 0,0 1-192,-1 1 123,0-1 1,1 4-1,0-1-138,-1 2 71,2 0 0,-2 0 0,3 0 1,-1 0 58,0 0 0,1 0 0,0 1 0,0-1 37,1 0 1,0 0 0,1 0-47,0 0 0,1 0 0,1-2-10,2 0 1,1 0 0,2 0 0,-1-2 10,0-1 0,0-1 0,0-1 35,0-1 1,0 1-1,-2-3 1,0 1-6,-2-1 1,3 0-326,-3-2 276,0 0 1,-2 0-1,0 0-374,0 0 1,0 2-471,0 0 427,-3-1 463,2 2 0,-4-2 0,1 1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1:26.143"/>
    </inkml:context>
    <inkml:brush xml:id="br0">
      <inkml:brushProperty name="width" value="0.04286" units="cm"/>
      <inkml:brushProperty name="height" value="0.04286" units="cm"/>
    </inkml:brush>
  </inkml:definitions>
  <inkml:trace contextRef="#ctx0" brushRef="#br0">0 0 8394,'3'3'452,"-2"1"0,1-3-282,1 1 0,-2 3 1,1-2-1,0 2-21,0-1 1,3 0 0,-3 2-143,2 0 0,-1 0 0,2 0 6,-1 0 1,-2 0 0,1-1-204,0-1 100,2-3 0,-4 2-84,3-3 1,0-1 0,0 0 27,1-1 0,-3-3 0,1 1 0,0-2 20,-2 0 0,2 0 0,-1 0 1,0 0 30,1 2 1,-3-1-1,3 1 28,0-2 1,-3 2 47,2 0 0,0 3 52,0-1 0,-1 2-15,1 2 0,-1 1 1,0 3 29,1 1 0,0-1-10,-2 0-37,3 0 1,-2 0-1,2 0-296,-1-2 262,-1 1 0,4-2-65,-1 4 1,2-3 160,0 0 0,-2-3 1,0 1 61,1-1 0,-2-4 0,-1-1 2,-2-1 0,2-2 0,0 1-105,0 0 1,-1 0 0,-1 0-83,0 0 1,0 0 0,0 0-469,0-1 1,-1 2 527,-1 1 0,1-2 0,-2 3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1:26.417"/>
    </inkml:context>
    <inkml:brush xml:id="br0">
      <inkml:brushProperty name="width" value="0.04286" units="cm"/>
      <inkml:brushProperty name="height" value="0.04286" units="cm"/>
    </inkml:brush>
  </inkml:definitions>
  <inkml:trace contextRef="#ctx0" brushRef="#br0">0 1 8197,'0'6'1041,"0"-2"-236,0 0-670,0 0 1,2 0-1,0 0-37,0 1 1,-2 1-1,0 0 1,0 0-83,0 0 1,2-2 0,0 0-1,0 1-284,-1 0 1,-1 2-473,2-1 0,-1-2-1472,1 0 2212,-1-3 0,1-1 0,2-3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1:26.989"/>
    </inkml:context>
    <inkml:brush xml:id="br0">
      <inkml:brushProperty name="width" value="0.04286" units="cm"/>
      <inkml:brushProperty name="height" value="0.04286" units="cm"/>
    </inkml:brush>
  </inkml:definitions>
  <inkml:trace contextRef="#ctx0" brushRef="#br0">7 25 8188,'-3'-3'586,"2"-1"-395,-1 2 0,1 1-52,1-3 1,1 2-192,1 0 55,2-1 0,0 2 0,0-1 26,0 1-70,-1 1 1,3 0-1,-2 0-113,1 0 149,-1 0 1,1 0 0,-1 0-6,2 0 0,-2 2 1,-1 1-25,0 1 0,-1-2 1,-2 2-26,0 0 0,0 0 0,0 0-2,0 1 1,-2-2 0,-1 1-115,0-2 1,-1 2-18,-3-2-55,1 3 179,0-4 1,3 2-120,1-1 210,1-1-34,1 2 9,0-3 0,3 0 1,1 0 7,1 0 1,-1 0 0,0 0-1,1 0 24,1 2 0,-2-1 0,0 2 62,1 0 0,0-1 1,1 3 214,0-1 0,-2 0-127,-2 2 1,-2 0 91,0 1-212,0-4 1,0 2-1,-2-3 160,0 2-158,-2-3 0,0 4 0,-2-3-105,0-1 1,0 0 0,0-1-1,0 0-29,-1 0 0,3 0 0,0 0 0,-1 0-187,0 0 0,1-1 0,0 0-353,-1-1 0,0-3-172,-1 1 784,2 1 0,1-2 0,3 2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1:27.528"/>
    </inkml:context>
    <inkml:brush xml:id="br0">
      <inkml:brushProperty name="width" value="0.04286" units="cm"/>
      <inkml:brushProperty name="height" value="0.04286" units="cm"/>
    </inkml:brush>
  </inkml:definitions>
  <inkml:trace contextRef="#ctx0" brushRef="#br0">13 31 8260,'0'4'1420,"0"0"-1242,0 0 0,0 1 0,0-1 80,0 0-179,0-1 0,0 3 1,0-2 90,0 1-174,0 1 1,0 0 0,-1 0 0,0 1-62,-1-1 1,0 0 0,2 0-86,0 0 0,-1 0 0,0-2-52,-2 0 1,1-3 15,2-1 0,0-3 1,0-3 60,0 0 0,0-2 0,0 0 1,1 0 22,1 1 1,-1-1-1,2 0 1,-1 0 4,0-1 0,0 2 1,0-1 210,0 1-158,3 1 1,-4 0 0,2 0 154,0 0 55,-1 0 0,1 2-33,1 2 1,-1 2 0,1 0-13,1 2 1,-2 2 0,0 2 63,-1 3 1,0-4 0,1 3-15,0-1 0,-1 1 1,0-2-1,0 0-94,-1 0 0,2 0 1,-1 0-1,-1 0-156,0 0 1,0 1 0,0-1-35,1 0 0,0 0-588,-2 0 69,0-3-610,0 0 498,0 0 744,0-2 0,0 1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1:27.755"/>
    </inkml:context>
    <inkml:brush xml:id="br0">
      <inkml:brushProperty name="width" value="0.04286" units="cm"/>
      <inkml:brushProperty name="height" value="0.04286" units="cm"/>
    </inkml:brush>
  </inkml:definitions>
  <inkml:trace contextRef="#ctx0" brushRef="#br0">7 13 8197,'-4'0'881,"2"0"1,2 0-821,2 0 1,0 0 0,2-2-134,0 0 0,2 0 1,0 2-346,0 0 0,0 0 0,0 0-513,1 0 930,-1 0 0,0-3 0,0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1:28.067"/>
    </inkml:context>
    <inkml:brush xml:id="br0">
      <inkml:brushProperty name="width" value="0.04286" units="cm"/>
      <inkml:brushProperty name="height" value="0.04286" units="cm"/>
    </inkml:brush>
  </inkml:definitions>
  <inkml:trace contextRef="#ctx0" brushRef="#br0">6 1 8147,'-3'0'1699,"1"3"-1504,1-3 0,1 4 0,0-2-44,0 2 0,0-1 0,0 1-92,0 1 0,0 0 0,0 2 0,0-1-102,0 0 0,1 0 0,0 0 0,1 0-83,0 0 0,-1-2 0,0 0 0,1 1-234,0 1 0,-2-2 0,0 0 0,1 0-1974,1-1 2334,-1 0 0,4 0 0,-1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1:28.631"/>
    </inkml:context>
    <inkml:brush xml:id="br0">
      <inkml:brushProperty name="width" value="0.04286" units="cm"/>
      <inkml:brushProperty name="height" value="0.04286" units="cm"/>
    </inkml:brush>
  </inkml:definitions>
  <inkml:trace contextRef="#ctx0" brushRef="#br0">0 19 8044,'0'-3'1260,"0"-1"-1216,0 2-100,0 1 1,1-1 97,1 2 1,1 0 0,3-1-1,-2 0 48,0-1 1,1 0-1,1 2-75,0 0 0,0 0 0,0 0-16,0 0 1,0 0-136,0 2 0,0 2 1,-2 2-98,-2 0 1,-1-2-124,-1 0 273,0-3 0,-3 5-3,-1-2 1,-2-1 0,0-1 51,0 1 0,0-2 1,0 1-16,0-1 1,2-1 46,0 0 24,0 0 329,-3 0 16,4 2 1,3 0-117,4 2 1,0-3 0,-1 2 0,0-1 23,1 0 1,-2 1 0,2-1-9,1 2 1,-1-1 0,1 1 54,-1-2-197,-2 0 1,3 0 0,-1 1-10,2 0-158,-3-1 1,2 1 0,-3-1 0,2 0-258,1-1 0,-2 0-575,1 1 1,0-1 873,2 1 0,-2 2 0,-2-1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1:49.506"/>
    </inkml:context>
    <inkml:brush xml:id="br0">
      <inkml:brushProperty name="width" value="0.04286" units="cm"/>
      <inkml:brushProperty name="height" value="0.04286" units="cm"/>
    </inkml:brush>
  </inkml:definitions>
  <inkml:trace contextRef="#ctx0" brushRef="#br0">70 28 8197,'0'-5'151,"0"1"-103,0 1 1,-1-1 70,0 3 1,0-3 1,-1 3-31,0-2 0,1 2 0,-2 0-141,-1 0 0,2 1 0,-1 0 21,-1 0 1,0 0-1,0 1 17,-1 0 1,0 1 0,1 2 0,1-1 20,0 1 0,1 0 1,-1 0-1,0 0-6,0 0 1,1-2 0,1 3 0,-1-1 42,1 0 1,1 1-1,0 0 29,0-1-61,0 1 0,0-2 1,0 0-46,2 1 40,-2 0 1,4-1 0,-1-1-28,1 0 1,1 1 0,0-1 0,-1-1-68,1 2 0,0-3 0,-1 2 0,1-2-38,-1 0 0,1 0 1,0 0-4,-1 0 0,1 0 0,-1-1 30,1-1 1,-2-2-1,0 1 115,-1-1 1,1 0 0,-1-1 143,0 0-99,0 1 1,0 1 0,-2 0 0,0-1 187,0 0 0,0-1-57,0 1-160,0-1 0,0 0 0,-1 1-27,0 1 0,0-1 1,-1 2-1,0-1-230,1-1 0,-1 3 0,1-1-205,-1 0 428,1 2 0,-1-4 0,-1 1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1:49.846"/>
    </inkml:context>
    <inkml:brush xml:id="br0">
      <inkml:brushProperty name="width" value="0.04286" units="cm"/>
      <inkml:brushProperty name="height" value="0.04286" units="cm"/>
    </inkml:brush>
  </inkml:definitions>
  <inkml:trace contextRef="#ctx0" brushRef="#br0">0 0 9576,'3'0'335,"-1"2"1,-2 1-187,0 1 0,1 1 1,1 0-1,-1-1-125,1 1 0,-1-1 0,0 2 0,0-1-146,1 1 1,-2 1 0,2-3-1,-2 1-123,0-1 1,2 1-1,0 0-521,-1-1 1,-1 1-400,0-1 1165,2-1 0,-1 1 0,1-1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9:36.349"/>
    </inkml:context>
    <inkml:brush xml:id="br0">
      <inkml:brushProperty name="width" value="0.04286" units="cm"/>
      <inkml:brushProperty name="height" value="0.04286" units="cm"/>
      <inkml:brushProperty name="color" value="#AB008B"/>
    </inkml:brush>
  </inkml:definitions>
  <inkml:trace contextRef="#ctx0" brushRef="#br0">1 27 7794,'0'3'869,"1"1"1,1-1 0,-1 1-716,-1 0 0,2 1 0,-1-1 0,1 2-48,0 0 0,-2 0 1,2 0-1,0 1-79,-1 0 0,1-1 0,-1-1-166,0 1 1,1-1-1,-2 0-14,2-1 227,-2-1-187,2-2 24,-2 1 1,0-3-137,0 0 156,0-2 0,0-1 0,-1 0 0,-1-1 77,1-1 1,0 1 0,0-1 0,0 1 35,0-1 1,1 1 0,0-1 0,0 1 19,0 1 1,0-1 0,0 0-1,0 0-45,0-1 0,0 0 1,1 2-169,0-1 0,3 1 0,-1 0 0,1 1-171,0 0 1,1 2-1,-1-1 1,0 0-266,1 1 0,-1-1 585,1 2 0,1-2 0,1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1:50.146"/>
    </inkml:context>
    <inkml:brush xml:id="br0">
      <inkml:brushProperty name="width" value="0.04286" units="cm"/>
      <inkml:brushProperty name="height" value="0.04286" units="cm"/>
    </inkml:brush>
  </inkml:definitions>
  <inkml:trace contextRef="#ctx0" brushRef="#br0">0 42 8898,'0'-3'-19,"1"0"-30,0 1 1,2-1 0,1 1 32,1-1 0,-1 2 0,0-2 1,-1 1-164,0-1 0,1 2 0,1-2 1,0 0-61,-1 1 0,1 1 1,-1-1 238,-1 0 0,3 1 0,-1-1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1:50.463"/>
    </inkml:context>
    <inkml:brush xml:id="br0">
      <inkml:brushProperty name="width" value="0.04286" units="cm"/>
      <inkml:brushProperty name="height" value="0.04286" units="cm"/>
    </inkml:brush>
  </inkml:definitions>
  <inkml:trace contextRef="#ctx0" brushRef="#br0">1 0 8462,'3'0'299,"0"0"1,-1 0 0,1 0-247,0 0 0,0 2 1,0-1-1,1 1-90,0 0 0,0-1 0,1 2-90,-1-1 0,1 0-726,0-1 543,-1 2 1,1 0 309,0 0 0,-1 0 0,1 2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1:50.757"/>
    </inkml:context>
    <inkml:brush xml:id="br0">
      <inkml:brushProperty name="width" value="0.04286" units="cm"/>
      <inkml:brushProperty name="height" value="0.04286" units="cm"/>
    </inkml:brush>
  </inkml:definitions>
  <inkml:trace contextRef="#ctx0" brushRef="#br0">19 0 9269,'0'5'640,"0"-1"-645,0 1 1,-1 0 0,0-1 0,0 1-66,0-1 0,-1 1 1,0 0-1,1 0-160,1 1 0,-2-1 1,1 1-1,-1-1 17,2 0 1,0-2 0,-1 0 0,0-1-745,0 1 957,-1-2 0,2 3 0,0-2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1:51.079"/>
    </inkml:context>
    <inkml:brush xml:id="br0">
      <inkml:brushProperty name="width" value="0.04286" units="cm"/>
      <inkml:brushProperty name="height" value="0.04286" units="cm"/>
    </inkml:brush>
  </inkml:definitions>
  <inkml:trace contextRef="#ctx0" brushRef="#br0">0 7 6697,'0'-2'2441,"0"-1"-1937,0 1 1,0 2-262,0 0 0,2 3-104,1 1 1,0 1 0,0-1-39,0 1 1,1 0-1,0-1 1,-1 1-140,0-1 0,0 1 0,-1 0 0,1-1 19,0 1 0,-2-1 0,2 0-656,-1-1 395,1 0 0,-2 1 0,2-1-1679,-1 1 1959,2-1 0,-2 1 0,3 1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1:51.340"/>
    </inkml:context>
    <inkml:brush xml:id="br0">
      <inkml:brushProperty name="width" value="0.04286" units="cm"/>
      <inkml:brushProperty name="height" value="0.04286" units="cm"/>
    </inkml:brush>
  </inkml:definitions>
  <inkml:trace contextRef="#ctx0" brushRef="#br0">0 5 9983,'5'0'223,"0"0"-535,-1 0 0,-1 0 1,0 0-1,1 0-549,0 0 861,1 0 0,1-2 0,2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1:51.665"/>
    </inkml:context>
    <inkml:brush xml:id="br0">
      <inkml:brushProperty name="width" value="0.04286" units="cm"/>
      <inkml:brushProperty name="height" value="0.04286" units="cm"/>
    </inkml:brush>
  </inkml:definitions>
  <inkml:trace contextRef="#ctx0" brushRef="#br0">1 0 9526,'0'5'525,"2"-1"-333,1-1 1,0 1 0,1-1 0,-1 1-113,1 1 0,1-2 1,1 0-1,0 1-240,-1 0 1,0 0 0,-1 1 0,1-1-207,0-1 1,-1 1 0,-1-1-452,0-1 525,0 3 0,0-4 0,1 1 292,-1 0 0,-1 2 0,0-2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1:51.975"/>
    </inkml:context>
    <inkml:brush xml:id="br0">
      <inkml:brushProperty name="width" value="0.04286" units="cm"/>
      <inkml:brushProperty name="height" value="0.04286" units="cm"/>
    </inkml:brush>
  </inkml:definitions>
  <inkml:trace contextRef="#ctx0" brushRef="#br0">5 1 7665,'0'3'-68,"0"0"513,0 1 1,0-2 0,0 1 0,0 1-279,0 0 1,0 1 0,0 0-1,0 0-83,0 2 0,0-1 0,-1 0 0,0 1-59,0 0 0,-1-1 0,2 1 1,0 0-166,0-2 0,0 0 0,0 0 0,0 0-486,0-1-326,0 1 310,0-2 642,0 1 0,0-4 0,0 2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1:53.545"/>
    </inkml:context>
    <inkml:brush xml:id="br0">
      <inkml:brushProperty name="width" value="0.04286" units="cm"/>
      <inkml:brushProperty name="height" value="0.04286" units="cm"/>
    </inkml:brush>
  </inkml:definitions>
  <inkml:trace contextRef="#ctx0" brushRef="#br0">1 19 8004,'0'-3'399,"0"0"0,0 2-260,2-1 1,-1 2-20,2 0 1,0 0 0,2 0-42,-1 0-83,1 0 0,0 0 0,1 0-68,0 0 14,0 0 0,-1-1 0,1 0-264,0 0 199,0-1 1,-1 2 0,-1 0 0,1 0-227,0 0 0,-2 0 0,0 0-66,0 0 1,0 0 414,0 0 0,-2-2 0,1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1:53.831"/>
    </inkml:context>
    <inkml:brush xml:id="br0">
      <inkml:brushProperty name="width" value="0.04286" units="cm"/>
      <inkml:brushProperty name="height" value="0.04286" units="cm"/>
    </inkml:brush>
  </inkml:definitions>
  <inkml:trace contextRef="#ctx0" brushRef="#br0">0 0 8922,'0'5'1198,"0"-1"-908,0 1-224,0 0 1,0-1 0,0 1 0,0 1-111,0 0 1,0 2-1,0-2 1,0 0-229,0 1 0,0-2 1,0 1-1,0-1-614,0 0 1,1-2 885,0 0 0,2 0 0,1 2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1:54.241"/>
    </inkml:context>
    <inkml:brush xml:id="br0">
      <inkml:brushProperty name="width" value="0.04286" units="cm"/>
      <inkml:brushProperty name="height" value="0.04286" units="cm"/>
    </inkml:brush>
  </inkml:definitions>
  <inkml:trace contextRef="#ctx0" brushRef="#br0">51 14 8197,'0'-3'520,"0"0"1,0 2-544,0-3-216,-2 3 349,0-1 0,-1 2 149,0 0-194,-1 0 1,0 2 0,1 1 269,0 0-315,0 1 0,-1-2 1,0 3-1,1-1 9,-1 1 1,2 1-1,0 0 1,1 0-90,-1-1 0,1 0 0,1-1 19,0 1 1,2-1 0,1 0 0,1-2 4,0 0 0,1 0 1,0-1-1,-1 1 99,1-1 0,-1-1 0,1 0 0,0-1 263,-1-1 1,1-1-223,0 0-35,-3-1 1,0-1-207,-2 0 90,0 1 1,0 1 0,0 0-1019,0-1 676,0 0 0,-1-1 389,-1 1 0,-4-1 0,1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9:36.966"/>
    </inkml:context>
    <inkml:brush xml:id="br0">
      <inkml:brushProperty name="width" value="0.04286" units="cm"/>
      <inkml:brushProperty name="height" value="0.04286" units="cm"/>
      <inkml:brushProperty name="color" value="#AB008B"/>
    </inkml:brush>
  </inkml:definitions>
  <inkml:trace contextRef="#ctx0" brushRef="#br0">71 27 8231,'0'-4'-593,"0"-1"0,0 1 1007,0 0 1,0 1-1,-1 1 1,-1 1-367,0-1 0,0 1 0,-1 1 1,0 0 14,-1 0 1,-1 0 0,1 0-160,0 0 58,-1 0 0,1 1 0,-1 1-160,1 1 119,1 0 0,0 0 0,0-1 0,0 1-49,0 0 1,2 1 0,0-1-9,0 1 1,1 0 0,1 0 59,0 1 1,0-2-1,2-1 1,1 1 57,-1-1 1,2 1-1,-1 0 1,1-1 129,1 0 0,-1 2 1,1-2-1,-1 1 50,-1 0 1,1 0-1,-1 1 1,0-1-37,1 0 1,-1 0 0,-1 2 65,0-1-124,-2 1 0,2-1 0,-2-1 82,0 0-64,0 0 0,-1 1 0,-1 1 48,0-1 1,-3-1 0,1-1-23,-1 0 0,0 1 1,-1-1-1,1-1-19,-2-1 1,1 0 0,-1 0 0,1 0-69,1 0 1,-1 0-1,1 0 1,-1 0-404,1 0 1,-1-2-149,1-1 0,0-1 1,1 0-52,0 0 0,2-1 0,-1 1 577,2-1 0,1 1 0,1 0 0,1-1 0,0 1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1:55.079"/>
    </inkml:context>
    <inkml:brush xml:id="br0">
      <inkml:brushProperty name="width" value="0.04286" units="cm"/>
      <inkml:brushProperty name="height" value="0.04286" units="cm"/>
    </inkml:brush>
  </inkml:definitions>
  <inkml:trace contextRef="#ctx0" brushRef="#br0">106 23 8091,'0'-4'70,"0"-1"0,-1 2 198,-1 0 1,-1 1-1,1 0-141,-1 0 0,2 0 1,-2 2-191,-1 0 0,0 0 0,0 0 104,-1 0 1,0 1-1,1 0 152,-1 0-142,0 3 0,1-2 1,-1 3 70,-1 0-75,0-1 1,0 2-1,1 0-202,1 0 176,1-1 0,-1 1 0,1 1 0,0-2-17,0 0 0,2 0 0,0 0-14,0-1 1,1 1 0,1-1 0,0-1 11,2 1 1,0-3 0,0 2 0,0-1-88,2-1 0,-1-1 0,1 0 1,-1 0-380,1 0 0,-2 0 0,0 0 464,1 0 0,0 2 0,0 1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1:55.381"/>
    </inkml:context>
    <inkml:brush xml:id="br0">
      <inkml:brushProperty name="width" value="0.04286" units="cm"/>
      <inkml:brushProperty name="height" value="0.04286" units="cm"/>
    </inkml:brush>
  </inkml:definitions>
  <inkml:trace contextRef="#ctx0" brushRef="#br0">1 1 8604,'0'4'500,"0"1"0,0-1 0,0 1-405,0 0 0,0-1 1,0 1-1,0 1-135,0 0 0,0 2 1,1-2-1,1 0-110,-1-1 1,0-1 0,-1 1 0,0 0-453,0-1 1,0-1-1,0 0 602,2-1 0,-2 2 0,2-2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1:55.614"/>
    </inkml:context>
    <inkml:brush xml:id="br0">
      <inkml:brushProperty name="width" value="0.04286" units="cm"/>
      <inkml:brushProperty name="height" value="0.04286" units="cm"/>
    </inkml:brush>
  </inkml:definitions>
  <inkml:trace contextRef="#ctx0" brushRef="#br0">1 15 9019,'2'-3'528,"-1"1"-726,2 2 133,0 0 0,2 0-403,-1 0 223,1 0 1,0-1-1,-1-1 245,1 1 0,-1-2 0,1 1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1:55.932"/>
    </inkml:context>
    <inkml:brush xml:id="br0">
      <inkml:brushProperty name="width" value="0.04286" units="cm"/>
      <inkml:brushProperty name="height" value="0.04286" units="cm"/>
    </inkml:brush>
  </inkml:definitions>
  <inkml:trace contextRef="#ctx0" brushRef="#br0">1 1 9578,'0'5'374,"0"0"-193,0 1 1,0-1 0,0 1-179,0-1-67,0 0 1,0 0-1,0 1 1,0 0-185,0-1 1,0 1-1,0-2 1,0 1-401,0-1 0,0 1 0,0 0 648,0-1 0,0 1 0,0-1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1:56.514"/>
    </inkml:context>
    <inkml:brush xml:id="br0">
      <inkml:brushProperty name="width" value="0.04286" units="cm"/>
      <inkml:brushProperty name="height" value="0.04286" units="cm"/>
    </inkml:brush>
  </inkml:definitions>
  <inkml:trace contextRef="#ctx0" brushRef="#br0">19 10 8185,'0'3'196,"-1"0"244,0-1 0,0 1-108,0 0-284,0-1 1,1 2 0,0-1-1,0 2 26,0-1 0,-1 1 0,-1-1 0,1 1-192,1 0 1,-2-1-1,0 1-148,1 0 0,1-1 1,-1 0-732,0-1 720,0-1 0,-1-2 1,2-2 121,0-1 1,0-1-1,0 0 1,0-1 77,0 0 1,2 1 0,-1-1 0,0 0 135,0 1 1,0-1 0,2 1 122,-1-1-134,-1 0 1,2 1-1,-2 1 80,0 0 101,1 0 147,0-2-141,0 0 0,1 3 194,1 0-262,-3 2 0,1 0 18,0 0 0,-1 2 0,2 1 8,0 1 0,0 1 0,0-1-11,1 1 0,-2-1 0,1 1 0,-1-1 49,1-1 1,-2 1 0,3-1-172,-1 1-1,1 1 1,-1-1-24,0-1-113,-2 1 1,3-3-1,-2 2-96,1 1 87,-2-2 0,1 2-653,0-3 117,-2 3-431,2-4-38,-2 4 1091,0-3 0,2 1 0,1-2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1:56.764"/>
    </inkml:context>
    <inkml:brush xml:id="br0">
      <inkml:brushProperty name="width" value="0.04286" units="cm"/>
      <inkml:brushProperty name="height" value="0.04286" units="cm"/>
    </inkml:brush>
  </inkml:definitions>
  <inkml:trace contextRef="#ctx0" brushRef="#br0">0 19 7860,'3'-3'942,"0"2"0,-1-1-1172,1 0 1,0 1-609,2 1 684,-1 0 0,1-2 0,-1 1 0,1 0 154,0 0 0,-1-1 0,1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1:57.081"/>
    </inkml:context>
    <inkml:brush xml:id="br0">
      <inkml:brushProperty name="width" value="0.04286" units="cm"/>
      <inkml:brushProperty name="height" value="0.04286" units="cm"/>
    </inkml:brush>
  </inkml:definitions>
  <inkml:trace contextRef="#ctx0" brushRef="#br0">10 1 8198,'-3'0'1629,"0"0"-1345,2 0 1,-1 0 0,2 2-85,0 1 0,0 1 0,0 1 0,0-1-67,2 1 1,-2 0-1,2-1 1,0 1-310,-1-1 0,1 1 1,-2 0-710,2-1 697,-2 1 1,2 0-1,-1-1-938,0 1 754,0-1 1,1-1 0,-1 0 371,0-1 0,0 2 0,1-2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1:57.641"/>
    </inkml:context>
    <inkml:brush xml:id="br0">
      <inkml:brushProperty name="width" value="0.04286" units="cm"/>
      <inkml:brushProperty name="height" value="0.04286" units="cm"/>
    </inkml:brush>
  </inkml:definitions>
  <inkml:trace contextRef="#ctx0" brushRef="#br0">0 24 8185,'0'-5'963,"0"0"-853,0 1 1,1 1 0,0 2-107,3 0 1,-2-1 0,1 1 21,1 0 0,0 0 1,1 1-1,-1 0-76,1 0 0,-1 0 0,1 0 1,0 0-34,-1 0 1,1 0-39,-1 0 143,1 2 0,-2 1-218,-2 2 89,2-1 1,-3 1 0,2 0-8,-2-1 0,0 1 1,-1-1-191,-1 1 160,-1-2 0,0 1 1,-2-2 30,1 1 0,0-1 0,0-1 0,1 1-27,-1-1 1,2-1 0,-1 0 1,-1 0 0,0 0 92,0-2 313,1 2 1,1-3 511,2 2-372,0 0 0,2-1-131,1 2 0,1 1 206,1 0-343,-1 0 1,1 3-1,0-2 48,-1 1 0,1 1 0,-1-1-116,1-1 0,-2 2 0,0-3 0,1 1-43,0 0 1,-1-1 0,0 2-431,1 1 1,-2-2-749,1-1 0,-1 1 1150,1 0 0,-2-1 0,1-1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1:58.436"/>
    </inkml:context>
    <inkml:brush xml:id="br0">
      <inkml:brushProperty name="width" value="0.04286" units="cm"/>
      <inkml:brushProperty name="height" value="0.04286" units="cm"/>
    </inkml:brush>
  </inkml:definitions>
  <inkml:trace contextRef="#ctx0" brushRef="#br0">52 24 8282,'0'-3'644,"0"-1"1,0 3-498,0-2 0,0 1 82,0-1 0,0 2-168,0-2 0,-1 2-118,0-1 0,-2 2 43,-2 0-6,3 0 0,-2 0 1,1 0-1,-1 2 22,1 1 1,-1-1 0,1 1 24,-1 1 8,1 0 1,0 1-1,1-1 1,0 1 40,-1 1 0,2 0 0,1 0 1,0-1 44,0 0 1,0-1 0,0 1-1,0-1-3,0 1 0,0-2 0,1 0 0,2 1-31,-1 0 1,1-1 0,0-1 0,0 1-122,1-2 1,0 1-1,1-1-121,-1 0 0,1 0 1,-1-1-1,1 0-44,0 0 0,-2 0 1,0-1-146,0 0 235,0-2 1,0 0-218,-1 0 222,1 0 1,-2 0 0,0 0-52,0-1 0,-1 2 0,0-2 54,0 1 1,0 0 54,0 0 0,0 2 0,-1-2 64,0 1 1,0 0-1,-1 1-251,0-1 173,2 1 25,-2 1-38,2 0 304,2 0-209,-2 0 0,3 0 58,-2 0-37,2 0 0,1 0 80,-1 2 1,1-1 91,-3 2 0,1-1-121,-2 1 1,0 0 0,0 1-244,2-1 1,-2-1-503,2 0 269,-2-1 1,0 1-489,0 0 870,0-2 0,2 2 0,1-2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1:58.779"/>
    </inkml:context>
    <inkml:brush xml:id="br0">
      <inkml:brushProperty name="width" value="0.04286" units="cm"/>
      <inkml:brushProperty name="height" value="0.04286" units="cm"/>
    </inkml:brush>
  </inkml:definitions>
  <inkml:trace contextRef="#ctx0" brushRef="#br0">0 1 11185,'3'2'1198,"-2"1"-944,0 1 0,-1 1 0,0-1 0,0 1-9,2-1 1,-2 1 0,2 0 0,-1-1-126,-1 1 1,0 0 0,1-1-531,1 1 271,-1-1 1,-1 1-1,0 0-193,0-1 1,0-1-1146,0 0-694,2-2 710,-1 4 0,1-5 1461,-2 0 0,2-3 0,0-1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9:37.471"/>
    </inkml:context>
    <inkml:brush xml:id="br0">
      <inkml:brushProperty name="width" value="0.04286" units="cm"/>
      <inkml:brushProperty name="height" value="0.04286" units="cm"/>
      <inkml:brushProperty name="color" value="#AB008B"/>
    </inkml:brush>
  </inkml:definitions>
  <inkml:trace contextRef="#ctx0" brushRef="#br0">67 18 7196,'0'-3'1764,"0"0"-1555,0 2 1,0-1 0,-1 1 266,0-1 0,0 1-152,0-1-151,-2 2 0,2-2 1,-2 2 11,0 0 1,0 0-1,0 0-123,0 0 0,-1 0 0,0 0 0,-1 0-12,1 0 0,1 2 0,0 0 0,0 2-72,-1-1 0,1 1 0,0-1 0,1 1 35,-1 2 0,2-1 0,0 1 0,0 0 86,1 0 0,0 0 0,0 0 0,0 1 3,0 0 1,1 1 0,0-2-44,0-1 4,3 2 1,-2-2 0,3 1-294,-1-1 22,0-3 0,1 2 0,-1-3 0,1 1-355,-1 0 1,0 0 0,1-2 0,-1 0-359,1 0 0,-1 0 0,1 0 921,-1 0 0,0-2 0,1-1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1:59.064"/>
    </inkml:context>
    <inkml:brush xml:id="br0">
      <inkml:brushProperty name="width" value="0.04286" units="cm"/>
      <inkml:brushProperty name="height" value="0.04286" units="cm"/>
    </inkml:brush>
  </inkml:definitions>
  <inkml:trace contextRef="#ctx0" brushRef="#br0">1 19 8197,'2'0'315,"0"-2"1,-1 2-1,0-2 175,0 0 1,3 1-323,-1 0 0,1 0 1,1 1-200,-1 0 0,1-1 0,0-1-308,-1 1 265,1 1 1,-1 0-1,1-1-485,0-1 368,-1 2 1,1-2-1,0 2-495,-1 0 0,1 0 686,-1 0 0,1 0 0,0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1:59.382"/>
    </inkml:context>
    <inkml:brush xml:id="br0">
      <inkml:brushProperty name="width" value="0.04286" units="cm"/>
      <inkml:brushProperty name="height" value="0.04286" units="cm"/>
    </inkml:brush>
  </inkml:definitions>
  <inkml:trace contextRef="#ctx0" brushRef="#br0">0 5 9925,'3'0'266,"1"0"-265,-1 0-27,1 0 1,-1 0 0,0 0 0,1 0-181,0 0 0,0 0 1,1 0-408,0 0 1,-2 0 0,0 0 612,0 0 0,2-2 0,-1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1:59.656"/>
    </inkml:context>
    <inkml:brush xml:id="br0">
      <inkml:brushProperty name="width" value="0.04286" units="cm"/>
      <inkml:brushProperty name="height" value="0.04286" units="cm"/>
    </inkml:brush>
  </inkml:definitions>
  <inkml:trace contextRef="#ctx0" brushRef="#br0">1 10 11379,'3'0'1466,"0"0"-1265,0 0 0,2 0 0,-1 0 1,1 0-325,-1 0 0,1 0 0,0-1-526,1 0 608,-1 0 0,3-1 41,-2 2 0,1-2 0,2-1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06.832"/>
    </inkml:context>
    <inkml:brush xml:id="br0">
      <inkml:brushProperty name="width" value="0.04286" units="cm"/>
      <inkml:brushProperty name="height" value="0.04286" units="cm"/>
    </inkml:brush>
  </inkml:definitions>
  <inkml:trace contextRef="#ctx0" brushRef="#br0">0 17 7702,'0'-2'18,"0"-1"0,0 1 452,0 0-316,0 1 0,0-1 190,0 0 11,0 2-174,0-2 248,0 2 0,0 2-419,0 0 1,0 2 0,0 0 0,0 0-68,0 0 0,0 0 0,1 0 0,0 1-59,0-1 1,0 0-1,-1 0 1,0 0-170,0 0 0,0 0 0,0 0-83,0 0 0,0-1 0,0-1-667,2 0 1035,-2 1 0,2-2 0,-2 1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07.266"/>
    </inkml:context>
    <inkml:brush xml:id="br0">
      <inkml:brushProperty name="width" value="0.04286" units="cm"/>
      <inkml:brushProperty name="height" value="0.04286" units="cm"/>
    </inkml:brush>
  </inkml:definitions>
  <inkml:trace contextRef="#ctx0" brushRef="#br0">7 16 8197,'-1'-2'-355,"0"-1"0,-1 2 891,1-2-547,1 2 0,-2-2-12,4 1 1,0 1 122,1 1 0,1 0 0,-1 0-84,1 0 0,0 0 1,-1 1-16,1 0 15,0-1 1,-2 4-1,1-3 1,-1 2-24,0 0 1,1-1 0,-2 1-1,1 0-9,0 1 0,-1 0 0,-1 0 8,1 0 27,0 0 1,0 0-1,-1 0 1,-1 0 15,0 0 0,-2-1 0,1 0 0,0 0-19,-1 1 1,1-2 0,-2 1-71,1-2 1,-1 2-1,0-2-203,1 0 0,0 0-125,1-1 1,0-1 0,-1 0 381,2-2 0,-1 0 0,0-1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07.579"/>
    </inkml:context>
    <inkml:brush xml:id="br0">
      <inkml:brushProperty name="width" value="0.04286" units="cm"/>
      <inkml:brushProperty name="height" value="0.04286" units="cm"/>
    </inkml:brush>
  </inkml:definitions>
  <inkml:trace contextRef="#ctx0" brushRef="#br0">1 0 8084,'0'3'257,"0"0"37,0 0 0,0-1 0,0 1 1,0 0-251,0 1 1,0 0 0,0 0 0,0 0-106,0 0 1,0 0 0,0 0 0,1 0-37,0 0 0,0 1 0,-1-1-351,0 0 0,0 0-1,0 0 0,1-2 449,0 0 0,-1 0 0,2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07.836"/>
    </inkml:context>
    <inkml:brush xml:id="br0">
      <inkml:brushProperty name="width" value="0.04286" units="cm"/>
      <inkml:brushProperty name="height" value="0.04286" units="cm"/>
    </inkml:brush>
  </inkml:definitions>
  <inkml:trace contextRef="#ctx0" brushRef="#br0">1 12 8270,'3'0'-117,"0"0"0,-1 0-23,1-1 1,0 0 0,1 0-161,0 0 1,-1 0 0,1 0-468,-1 0 767,-1 0 0,3-1 0,-1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08.119"/>
    </inkml:context>
    <inkml:brush xml:id="br0">
      <inkml:brushProperty name="width" value="0.04286" units="cm"/>
      <inkml:brushProperty name="height" value="0.04286" units="cm"/>
    </inkml:brush>
  </inkml:definitions>
  <inkml:trace contextRef="#ctx0" brushRef="#br0">1 0 8437,'2'0'195,"1"0"-349,-1 0 1,0 0-1,1 0-53,0 0 0,-1 0 0,0 0-393,1 0 600,-1 0 0,2 0 0,0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08.385"/>
    </inkml:context>
    <inkml:brush xml:id="br0">
      <inkml:brushProperty name="width" value="0.04286" units="cm"/>
      <inkml:brushProperty name="height" value="0.04286" units="cm"/>
    </inkml:brush>
  </inkml:definitions>
  <inkml:trace contextRef="#ctx0" brushRef="#br0">0 9 7516,'2'0'692,"0"0"0,-1-1 0,1 1-634,0-2 0,-1 1-356,2 1 0,-1 0-136,2 0 1,-1 0 0,1 0-734,0 0 1167,-2 0 0,1-2 0,-1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08.850"/>
    </inkml:context>
    <inkml:brush xml:id="br0">
      <inkml:brushProperty name="width" value="0.04286" units="cm"/>
      <inkml:brushProperty name="height" value="0.04286" units="cm"/>
    </inkml:brush>
  </inkml:definitions>
  <inkml:trace contextRef="#ctx0" brushRef="#br0">0 1 9085,'0'4'90,"0"-1"50,0-1-51,0 1 0,0 1 1,0 0 23,0 0 0,0 0 0,0 1-86,0-1 0,0 0 1,0 0-144,0 0 0,0 0-235,0 0 1,0 0 192,0 0 1,0-1 140,0 0-46,0-2 1,1 0 164,0-1-24,-1 0 1,3 0 165,0 0-241,-2 0 0,1 0 0,0 0-167,0 0 1,0 0-1,0 0 1,0-1-206,0 0 0,-1-1 0,1 2 369,0-1 0,1-2 0,-1-1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9:37.883"/>
    </inkml:context>
    <inkml:brush xml:id="br0">
      <inkml:brushProperty name="width" value="0.04286" units="cm"/>
      <inkml:brushProperty name="height" value="0.04286" units="cm"/>
      <inkml:brushProperty name="color" value="#AB008B"/>
    </inkml:brush>
  </inkml:definitions>
  <inkml:trace contextRef="#ctx0" brushRef="#br0">1 14 7355,'0'-4'496,"0"1"-242,0 0 0,2 2 39,1-1-132,1 2 1,0 0 0,1 0 57,1 0 0,-1 0 1,1 0-1,-1 0 26,-1 2 0,0 0 0,1 1 0,-1 0-37,1 1 1,-1 0 0,0 2 0,0 0-49,-1 1 1,1-1 0,-3 1 0,1 1-45,0 0 0,-2 1 1,2 0-1,-2 0-87,0-1 0,0 1 0,0-1 0,0-2-135,0 1 1,0 0-1,0-1 1,-1-1-191,-1 0 1,1 0-407,1-1 71,0-1-367,0 1-1376,0-4 1135,0-4 1239,0 3 0,0-7 0,0 5 0,0-3 0,0-1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09.164"/>
    </inkml:context>
    <inkml:brush xml:id="br0">
      <inkml:brushProperty name="width" value="0.04286" units="cm"/>
      <inkml:brushProperty name="height" value="0.04286" units="cm"/>
    </inkml:brush>
  </inkml:definitions>
  <inkml:trace contextRef="#ctx0" brushRef="#br0">26 1 8836,'-2'1'342,"0"2"0,1 1-126,0 0 1,-1 0 0,2 0-255,-2 0 20,1 0 1,0 1 0,-1 0-159,0 0 109,2 1 1,-3-2 0,2 0-1,-1 0-289,1-2 1,0 2-726,0-1 552,1-2 0,0 1 529,0-4 0,1 0 0,1-2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09.489"/>
    </inkml:context>
    <inkml:brush xml:id="br0">
      <inkml:brushProperty name="width" value="0.04286" units="cm"/>
      <inkml:brushProperty name="height" value="0.04286" units="cm"/>
    </inkml:brush>
  </inkml:definitions>
  <inkml:trace contextRef="#ctx0" brushRef="#br0">0 13 8197,'0'-3'124,"0"1"0,0 0 699,0 0-578,0 1 0,2-1 1,0 2 12,0 2 1,0-1 0,-1 1 212,0 1-334,2 1 1,-1-1 0,0 0 43,1 0-161,-2 0 1,2 1-1,-1 0 1,0 1-73,1-1 1,-2-1 0,1 0 0,0 0-132,-2 0 0,2 1 0,-1 0 0,0 0-331,1 0 1,-2 0-388,2 0 0,-2 1-575,0-1 1476,0-2 0,0 0 0,0-2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09.738"/>
    </inkml:context>
    <inkml:brush xml:id="br0">
      <inkml:brushProperty name="width" value="0.04286" units="cm"/>
      <inkml:brushProperty name="height" value="0.04286" units="cm"/>
    </inkml:brush>
  </inkml:definitions>
  <inkml:trace contextRef="#ctx0" brushRef="#br0">0 0 9426,'0'3'912,"1"-2"-887,0-1-134,-1 0 0,4 1 1,-2 0-172,1 0 1,1 0 0,-1-1 0,1 0-446,0 0 1,-1 0 724,1 0 0,0 2 0,-1 1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10.011"/>
    </inkml:context>
    <inkml:brush xml:id="br0">
      <inkml:brushProperty name="width" value="0.04286" units="cm"/>
      <inkml:brushProperty name="height" value="0.04286" units="cm"/>
    </inkml:brush>
  </inkml:definitions>
  <inkml:trace contextRef="#ctx0" brushRef="#br0">0 0 8081,'0'3'1753,"0"0"-1342,0 0 0,0-1 0,2 1-241,0 0 1,1 0 0,1 0-403,-2 0 199,1 0 0,-1 0 0,2 1 0,-1-2-205,1 1 0,-1 0-1002,-1-1 573,0-1 0,2 3 667,0-3 0,-2 2 0,-1-1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10.296"/>
    </inkml:context>
    <inkml:brush xml:id="br0">
      <inkml:brushProperty name="width" value="0.04286" units="cm"/>
      <inkml:brushProperty name="height" value="0.04286" units="cm"/>
    </inkml:brush>
  </inkml:definitions>
  <inkml:trace contextRef="#ctx0" brushRef="#br0">4 0 8275,'-2'2'1328,"0"0"1,2 3-1121,0-1 1,0 0 0,0 0 0,0 0-72,0 0 0,0 0 0,0 0 0,0 1-260,0 0 0,0 0 0,0 0-370,0 0 0,0-1-605,0 0 780,0 0 0,0-1 0,1-1-1131,0 0 288,-1-1 1161,2-1 0,0 0 0,0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10.563"/>
    </inkml:context>
    <inkml:brush xml:id="br0">
      <inkml:brushProperty name="width" value="0.04286" units="cm"/>
      <inkml:brushProperty name="height" value="0.04286" units="cm"/>
    </inkml:brush>
  </inkml:definitions>
  <inkml:trace contextRef="#ctx0" brushRef="#br0">1 0 8412,'2'0'2335,"-1"2"-1528,-1 1-681,0-1 0,0 1 0,0 0 0,1 1 18,0 0 0,-1 0 0,2 1 1,-2 1-43,0-1 0,0-1 1,0 0-1,0 0-425,0 1 0,0-1-721,0 0 0,0 0-45,0 0 0,0-2-482,2 0 1571,-2-2 0,2 0 0,-2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10.827"/>
    </inkml:context>
    <inkml:brush xml:id="br0">
      <inkml:brushProperty name="width" value="0.04286" units="cm"/>
      <inkml:brushProperty name="height" value="0.04286" units="cm"/>
    </inkml:brush>
  </inkml:definitions>
  <inkml:trace contextRef="#ctx0" brushRef="#br0">1 5 10134,'3'-1'3,"-1"0"1,2 0-1,-2 0-193,1 1 0,1 0 1,0 0-1,-1 0-48,1 0 1,-2 0 0,1 0-902,-1 0 1139,2 0 0,-1 0 0,1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11.096"/>
    </inkml:context>
    <inkml:brush xml:id="br0">
      <inkml:brushProperty name="width" value="0.04286" units="cm"/>
      <inkml:brushProperty name="height" value="0.04286" units="cm"/>
    </inkml:brush>
  </inkml:definitions>
  <inkml:trace contextRef="#ctx0" brushRef="#br0">0 5 9964,'2'0'-55,"0"0"0,0-1-224,0 0 0,0 0 1,1 0-276,-1 0 0,0 1 0,1 0 554,0 0 0,0 0 0,0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11.360"/>
    </inkml:context>
    <inkml:brush xml:id="br0">
      <inkml:brushProperty name="width" value="0.04286" units="cm"/>
      <inkml:brushProperty name="height" value="0.04286" units="cm"/>
    </inkml:brush>
  </inkml:definitions>
  <inkml:trace contextRef="#ctx0" brushRef="#br0">0 0 7900,'0'2'1453,"0"0"1,1-2-1263,0 0 1,1 0-513,2 0 258,-1 0 0,0 0-272,-1 0 255,1 0 0,-1 0 0,0 0-975,1 0 475,-1 0 0,1 0 580,0 0 0,0-2 0,0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11.731"/>
    </inkml:context>
    <inkml:brush xml:id="br0">
      <inkml:brushProperty name="width" value="0.04286" units="cm"/>
      <inkml:brushProperty name="height" value="0.04286" units="cm"/>
    </inkml:brush>
  </inkml:definitions>
  <inkml:trace contextRef="#ctx0" brushRef="#br0">7 1 8197,'-2'0'842,"-1"0"-465,3 0 1,-2 2-43,2 0-194,0 2 1,1 0 0,0 0-1,0 0-1,0 0 1,0 0-1,0 1 1,0-1-222,1 0 0,-2 0 0,2 0 0,-2 0-333,2 0 0,-2 0-363,1 0 1,0 0 776,-1 0 0,1-1 0,1-1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9:38.238"/>
    </inkml:context>
    <inkml:brush xml:id="br0">
      <inkml:brushProperty name="width" value="0.04286" units="cm"/>
      <inkml:brushProperty name="height" value="0.04286" units="cm"/>
      <inkml:brushProperty name="color" value="#AB008B"/>
    </inkml:brush>
  </inkml:definitions>
  <inkml:trace contextRef="#ctx0" brushRef="#br0">89 35 8218,'-2'-4'89,"-1"0"1,1 1-1,0 0 575,0 1 0,2-1-233,-2 0 1,0 0-252,-1 0 0,0 2 0,0 0-55,0 1 1,0-2 0,0 1 0,0 0-115,-1 0 1,1 1 0,0 1 0,0 0-86,-1 0 1,-1 1-1,2-1 1,-1 2 109,1-1 1,0 2 0,-1-1 0,1 1 46,0 1 0,1-1 0,0 0 0,0 1 18,1-1 1,1 1 0,0-1-51,0 0 10,0 1 1,0-1 0,0 1-125,2-1-27,0-1 1,1 0 0,0-2 0,0 0-149,1 0 1,2-1 0,0 0-1,-1 0-166,0 0 0,0 0 1,-1 0-1,1 0-253,-1 0 0,0 0 0,1-1 657,-1 0 0,3-2 0,-1-1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12.107"/>
    </inkml:context>
    <inkml:brush xml:id="br0">
      <inkml:brushProperty name="width" value="0.04286" units="cm"/>
      <inkml:brushProperty name="height" value="0.04286" units="cm"/>
    </inkml:brush>
  </inkml:definitions>
  <inkml:trace contextRef="#ctx0" brushRef="#br0">1 17 8197,'0'-4'148,"0"1"461,0 0 1,0 2-309,0-2 0,1 2-191,2 0-72,0 0 0,1 1 0,0 0 0,1 0 121,0 0 1,0 1 0,0 0 0,1 1-56,-1 0 0,1 1 1,-1 0-1,-1 0-49,0 0 1,-1 0 0,0 1-1,-1 1 11,0 1 0,-1-1 0,-1-1 0,0 0-11,0 1 0,0 0 0,-2 0 0,0 0-31,-1 0 1,-1-1 0,0 0 0,0 0-108,-1 0 1,-1-1-1,1-1 1,0 1-74,0-1 0,1-1 0,-1 2-830,1-2 619,0 1 1,2-2 366,-1 0 0,1-2 0,-2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14.729"/>
    </inkml:context>
    <inkml:brush xml:id="br0">
      <inkml:brushProperty name="width" value="0.04286" units="cm"/>
      <inkml:brushProperty name="height" value="0.04286" units="cm"/>
    </inkml:brush>
  </inkml:definitions>
  <inkml:trace contextRef="#ctx0" brushRef="#br0">0 0 6888,'0'3'84,"0"-1"1,0 0 0,0 1 18,0 0 1,0 0-95,0 1 44,0 1 0,0-1 0,0 0 0,0 0-19,0 0 0,0 0 0,0 0 0,0 0-55,0 0 1,0 0 0,0 0-146,0 0 1,0-1-524,0 0 159,0 0 530,0-1 0,0-2 0,0-2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15.544"/>
    </inkml:context>
    <inkml:brush xml:id="br0">
      <inkml:brushProperty name="width" value="0.04286" units="cm"/>
      <inkml:brushProperty name="height" value="0.04286" units="cm"/>
    </inkml:brush>
  </inkml:definitions>
  <inkml:trace contextRef="#ctx0" brushRef="#br0">4 33 6398,'-1'-2'534,"0"0"-423,0 0 0,1 1 79,0-2-86,0 2 0,0-1-122,0 1 70,0 0 0,0-1-127,0 1 124,1 0 0,0-1-12,0 1 1,0 0 53,0 0-49,-1 0 1,2 1 23,-1 0 1,0 1-1,1 0-4,0 2 0,0-1 0,0 1 1,0 0-15,-1 1 0,2-2 0,-2 1 1,1 0-8,-1 1 0,2 0 1,-1 0-51,0 0 1,1-1 0,-1-1 0,-1 0-23,1 1 0,0-2-86,0 2 105,0-2 1,-1 1-48,2-2 0,-2 0 0,1-1 0,-1 0 1,2 0-1,-2-2 1,0 0 5,-1-1 1,2 2-1,-1-1 1,1 0-5,-1-1 0,1 0 0,-2 0 0,1 1 5,0 0 0,0 1 0,0-2 0,-1 1-7,2 0 1,-1 0 0,-1 0 82,1 0 1,0 1-17,0 0 1,0 2 140,0-1-165,0 0 183,0 1-139,-1 0 1,0 2-1,0 1 162,0 0 0,1 1 0,1 1 11,-2-1 1,1 0 0,-1 0-65,0 0 1,1 0 0,0 0-64,0 0 0,-1 0 1,0 0-94,0 0 1,0-1 0,0 0-379,0 0 0,0-1-713,0 1 413,0 0 379,0-1 0,1 0 318,0-2 0,-1 2 0,2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15.995"/>
    </inkml:context>
    <inkml:brush xml:id="br0">
      <inkml:brushProperty name="width" value="0.04286" units="cm"/>
      <inkml:brushProperty name="height" value="0.04286" units="cm"/>
    </inkml:brush>
  </inkml:definitions>
  <inkml:trace contextRef="#ctx0" brushRef="#br0">4 4 7441,'0'-2'1167,"0"0"-344,0 2-499,-1 0-459,0 0-807,0 0 739,1 0 0,0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16.445"/>
    </inkml:context>
    <inkml:brush xml:id="br0">
      <inkml:brushProperty name="width" value="0.04286" units="cm"/>
      <inkml:brushProperty name="height" value="0.04286" units="cm"/>
    </inkml:brush>
  </inkml:definitions>
  <inkml:trace contextRef="#ctx0" brushRef="#br0">0 8 7286,'0'-3'-194,"0"1"568,0 1 0,1-1 417,0 2-280,-1 0-368,2 0 0,-2 0 0,0 2 19,0 1 1,0 0 0,0 1-1,0 0-38,0 0 1,0 2 0,1 1-109,0-1 1,0-1-1,-1-1 1,0 0-147,0 1 1,0-1-1,0 0-466,0 0 0,1 0 0,0-1-1175,0 0 1771,0 0 0,1-1 0,0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16.856"/>
    </inkml:context>
    <inkml:brush xml:id="br0">
      <inkml:brushProperty name="width" value="0.04286" units="cm"/>
      <inkml:brushProperty name="height" value="0.04286" units="cm"/>
    </inkml:brush>
  </inkml:definitions>
  <inkml:trace contextRef="#ctx0" brushRef="#br0">8 21 8197,'-3'-2'64,"1"1"1,1-2-137,0 0 0,1 1 79,1-1 1,0 2-1,1-1 111,1 0 1,-1 2 0,0-1-112,1 0 1,1 1-1,-1 0-35,1 0 1,-1 1-146,1 0 107,0 1 1,-1 2 0,0 0-1,-1-1 8,-1 0 0,1 0 0,-2 1 45,0 0 1,0 0 0,0 0 246,0 0-140,0-2 1,-2 2 0,0-1 0,0 0-81,-1 0 0,1 0 0,-2-1 0,0-1-308,1 1 1,-1 0-172,1-1 0,-1 0 62,0 0 1,2-1 402,1-1 0,1-1 0,0-3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17.393"/>
    </inkml:context>
    <inkml:brush xml:id="br0">
      <inkml:brushProperty name="width" value="0.04286" units="cm"/>
      <inkml:brushProperty name="height" value="0.04286" units="cm"/>
    </inkml:brush>
  </inkml:definitions>
  <inkml:trace contextRef="#ctx0" brushRef="#br0">0 0 9547,'0'3'433,"0"0"0,0-1 0,0 2-344,0 0 0,0 1 0,0-1 0,0 0-197,0 0 0,1 0 0,-1 0-145,2 0 0,1 0-30,-1 0 0,1-1 0,1 0 0,-1-3 0,1 0 51,0-2 1,-1-2-1,0 0 94,-1 0 75,-1 0 0,2 0 1,-2 0-1,0 0-1,1 0 1,-2 0 0,2-1 0,-1 1-24,0 0 1,1 2 191,-2-1 271,1 2-152,0-1 0,0 3 0,-1 0 14,0 2 0,0-1 0,0 1 0,0 0 61,0 0 0,0 2 0,0-1-31,0 0 0,1 0 1,-1 0-175,2 0 1,-1 0 0,-1 0-290,0 0 1,1-1-737,0 0 558,0-2 0,0 2-272,0-2 0,0 0-861,1-1 1506,-1 0 0,2-1 0,-1-2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17.721"/>
    </inkml:context>
    <inkml:brush xml:id="br0">
      <inkml:brushProperty name="width" value="0.04286" units="cm"/>
      <inkml:brushProperty name="height" value="0.04286" units="cm"/>
    </inkml:brush>
  </inkml:definitions>
  <inkml:trace contextRef="#ctx0" brushRef="#br0">1 8 8204,'2'-2'1104,"0"0"-565,-1 0 1,-1 0 0,2 4-172,-2 0 0,0 2 1,1 0-122,0 0 1,1 1 0,-2 0 0,0 0 35,0 0 0,0 0 1,1-1-183,0 0-51,0 0 1,-1 0-1,0 0-249,0 0 142,0 0 0,0 0 0,0 0-436,0 1 0,0-1-754,0 0 0,2-2-27,-1 1 0,0-2 466,1-1 1,-2-1 807,1-2 0,1 1 0,0-2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18.260"/>
    </inkml:context>
    <inkml:brush xml:id="br0">
      <inkml:brushProperty name="width" value="0.04286" units="cm"/>
      <inkml:brushProperty name="height" value="0.04286" units="cm"/>
    </inkml:brush>
  </inkml:definitions>
  <inkml:trace contextRef="#ctx0" brushRef="#br0">33 13 7533,'2'-3'2497,"-2"0"-2167,2 1-460,-2-1 161,-2 1 0,1 2-33,-1 0-7,1 0 0,-2 0-36,0 0 1,0 0-1,0 0-34,-1 0 0,1 2 0,1 0-31,-1 0 1,2-1-1,-1 2-7,0 0 0,2-1 71,-1 1 1,1-1 142,1 0 1,1 1 0,1 0 28,0-1 1,0 0 0,-1 0-19,2 0-84,-2 1 1,1-3 0,-1 2-61,0 0 97,1-1 1,-1 2 103,2 0 1,-1 1-48,-1 0 1,0-2-111,-2 1 0,0-2-43,-2 2 1,0-2-1,-1 0-1,-1 0 1,2-1-1,-1 0-260,0 0 1,1 0-123,0 0 0,1 0 1,-1-1-370,0 0 1,1 0-241,1-2 1027,0 3 0,0-4 0,0 2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18.762"/>
    </inkml:context>
    <inkml:brush xml:id="br0">
      <inkml:brushProperty name="width" value="0.04286" units="cm"/>
      <inkml:brushProperty name="height" value="0.04286" units="cm"/>
    </inkml:brush>
  </inkml:definitions>
  <inkml:trace contextRef="#ctx0" brushRef="#br0">0 33 8534,'2'0'1024,"1"0"0,-2 0 1,1 0-773,1 0 1,1 0-1,-1 0-152,1 0 0,-1-1 0,1-1-161,0 1 1,-2-1 0,1 1-216,-1-2 1,2 1-143,-1-2 282,-1 1 0,0 0-86,-2 0 52,0 1 1,0 0-47,0 1 0,-2 0 0,0 0 108,-1 0 1,-1 1 0,0 0 125,1 0 1,0 1 0,1 0 0,-1 0 137,1 2 1,0-2 0,0 1 0,0 1 164,1-1 1,0 1 0,0 0 0,0 0 48,0 0 0,0 0 0,1 1 0,0 0 75,0 0 0,0 0 1,0 0 390,0 0-670,0 0 0,2-1 1,0 0 81,0 0-190,1 1 0,-2-2 0,2 1-832,0-2 574,-1 1 0,2-1 0,-1 1 1,1-2-372,0 1 1,-1-1 0,1 0-614,0 0 0,-1-1 0,0-1 1184,0-1 0,2 3 0,-1-2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9:38.629"/>
    </inkml:context>
    <inkml:brush xml:id="br0">
      <inkml:brushProperty name="width" value="0.04286" units="cm"/>
      <inkml:brushProperty name="height" value="0.04286" units="cm"/>
      <inkml:brushProperty name="color" value="#AB008B"/>
    </inkml:brush>
  </inkml:definitions>
  <inkml:trace contextRef="#ctx0" brushRef="#br0">1 0 10376,'0'4'0,"0"1"404,0-1 0,0 1 0,0 0 1,0 0-13,0 1 1,1 2 0,1-1 0,0 1-65,0 1 1,0 0 0,-1 0 0,1 0-166,1 0 1,-2-1 0,1 1 0,-1 0-123,1 0 1,-1-2 0,-1 0 0,0-1-298,0 0 1,1-1 0,1-1 0,-1 0-764,-1 1 0,0-2-293,0 0 205,0-2 767,0 1 1,0-3 0,0 0-1238,0-2 912,0 1 665,0-2 0,2 1 0,1-1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27.071"/>
    </inkml:context>
    <inkml:brush xml:id="br0">
      <inkml:brushProperty name="width" value="0.04286" units="cm"/>
      <inkml:brushProperty name="height" value="0.04286" units="cm"/>
    </inkml:brush>
  </inkml:definitions>
  <inkml:trace contextRef="#ctx0" brushRef="#br0">29 1 8339,'0'4'0,"-1"0"0,0 0 303,0 0 1,-1 0 0,1 0-1,0 0-192,-1 0 0,2 1 1,-2-1-83,1 0 0,-1 0 0,0 0 1,0 0-87,0 0 0,2 0 1,-3-1-1,2 0-285,0 0 1,-1-1-915,1 1 213,0-2 1043,1 0 0,0-1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27.495"/>
    </inkml:context>
    <inkml:brush xml:id="br0">
      <inkml:brushProperty name="width" value="0.04286" units="cm"/>
      <inkml:brushProperty name="height" value="0.04286" units="cm"/>
    </inkml:brush>
  </inkml:definitions>
  <inkml:trace contextRef="#ctx0" brushRef="#br0">0 5 7983,'0'-2'630,"0"0"0,0 2 1,1 1-1,0 1-414,0 0 1,0 1-1,0 1 1,-1 0 1,2 0 1,0 0-1,0 0 1,-1 0-63,1 0 1,1 1 0,-1-1 173,0 0-182,1 0 1,-2 0 0,1 0-138,1 0-3,-1 0 0,0 0 0,0 0-414,-2 0 247,2 1 1,-1-3 0,0 1-282,-1 0 1,2 1-992,-1 0-243,0-2 611,-1 0 1,0-3 1062,0 0 0,-2-1 0,0-2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27.839"/>
    </inkml:context>
    <inkml:brush xml:id="br0">
      <inkml:brushProperty name="width" value="0.04286" units="cm"/>
      <inkml:brushProperty name="height" value="0.04286" units="cm"/>
    </inkml:brush>
  </inkml:definitions>
  <inkml:trace contextRef="#ctx0" brushRef="#br0">8 4 8197,'-2'0'1664,"-1"0"-947,2-1-187,0 0-367,1-1 1,0 2 0,1 0-16,2 0 1,-1 0-1,0 0-74,1 0 1,0 0 0,1 0-225,0 0 1,-1 1 0,0 0 0,-1 0-279,1 0 1,-1-1 0,0 0-1203,1 0 610,-1 0 1020,1 0 0,-1 0 0,2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28.550"/>
    </inkml:context>
    <inkml:brush xml:id="br0">
      <inkml:brushProperty name="width" value="0.04286" units="cm"/>
      <inkml:brushProperty name="height" value="0.04286" units="cm"/>
    </inkml:brush>
  </inkml:definitions>
  <inkml:trace contextRef="#ctx0" brushRef="#br0">1 4 9630,'0'-2'1105,"0"0"-995,0 2 0,1 0 12,2 0 0,0 0 1,0 0-41,1 0 0,0 0 1,-1 0-1,1 0 4,0 0 1,-1 0 0,1 0-44,0 0 0,-1 0-86,1 0 1,-1 0-8,1 0 1,-2 0 42,1 0-88,-2 0-224,0 2 169,-1-1 194,0 0 89,0 1 1,0 0 11,0 2 1,0-1 0,0 0-9,-1 0 1,0 1 0,0 0-34,1 0 0,0 0 1,0 0-17,0 0 1,-1 0-1,0 0 170,0 0-193,0 1 1,1-1 0,0 0 66,0 0 1,0 0-248,0 0 122,0 0 0,0-1 0,0-1-81,0 2-805,0-1-430,0 1 206,0-1 0,0-2-1160,0-2 2263,0 0 0,0-2 0,0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28.834"/>
    </inkml:context>
    <inkml:brush xml:id="br0">
      <inkml:brushProperty name="width" value="0.04286" units="cm"/>
      <inkml:brushProperty name="height" value="0.04286" units="cm"/>
    </inkml:brush>
  </inkml:definitions>
  <inkml:trace contextRef="#ctx0" brushRef="#br0">1 0 10274,'3'0'142,"0"0"1,-1 0 0,1 0-280,0 0 1,1 0 0,-1 0-1,1 0-216,0 0 1,-1 0-1,1 0-212,0 0 565,-1 0 0,1 0 0,0 0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47.271"/>
    </inkml:context>
    <inkml:brush xml:id="br0">
      <inkml:brushProperty name="width" value="0.04286" units="cm"/>
      <inkml:brushProperty name="height" value="0.04286" units="cm"/>
      <inkml:brushProperty name="color" value="#008C3A"/>
    </inkml:brush>
  </inkml:definitions>
  <inkml:trace contextRef="#ctx0" brushRef="#br0">0 5 7708,'1'-3'995,"0"2"-798,0 0-106,3 1 0,-3 2 0,2 0 0,1 0 57,0 0 1,-1 1 0,0 0-201,0 2 57,2-3 1,-1 2-1,1-1-336,-1 1 134,1 1 1,-1-1 0,1 0 0,0 0-575,-1-1 0,-1 0 771,0 0 0,0 1 0,2-2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48.137"/>
    </inkml:context>
    <inkml:brush xml:id="br0">
      <inkml:brushProperty name="width" value="0.04286" units="cm"/>
      <inkml:brushProperty name="height" value="0.04286" units="cm"/>
      <inkml:brushProperty name="color" value="#008C3A"/>
    </inkml:brush>
  </inkml:definitions>
  <inkml:trace contextRef="#ctx0" brushRef="#br0">10 19 6993,'-3'0'24,"1"0"0,2 0 55,-2 0 57,2 0-2,-2 0 451,2 0-482,2 0 1,-1 0 0,2 0-75,0 0 0,0 0 1,0-1-43,1 0 1,0 0-1,0 0-152,1 0 114,-1 1 0,-1 0 0,0-1 0,1-1-130,0 1 1,1 1-442,-1 0 271,1 0 351,-1-3 0,1 1 0,0-3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48.690"/>
    </inkml:context>
    <inkml:brush xml:id="br0">
      <inkml:brushProperty name="width" value="0.04286" units="cm"/>
      <inkml:brushProperty name="height" value="0.04286" units="cm"/>
      <inkml:brushProperty name="color" value="#008C3A"/>
    </inkml:brush>
  </inkml:definitions>
  <inkml:trace contextRef="#ctx0" brushRef="#br0">0 1 7276,'3'0'731,"0"0"0,-1 0-790,1 0 0,0 0 0,2 0 0,-1 0-375,-1 2 1,1-2 0,-1 2 433,1-1 0,1 1 0,-1 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49.688"/>
    </inkml:context>
    <inkml:brush xml:id="br0">
      <inkml:brushProperty name="width" value="0.04286" units="cm"/>
      <inkml:brushProperty name="height" value="0.04286" units="cm"/>
      <inkml:brushProperty name="color" value="#008C3A"/>
    </inkml:brush>
  </inkml:definitions>
  <inkml:trace contextRef="#ctx0" brushRef="#br0">5 0 7463,'-2'0'300,"0"0"195,2 0-251,2 0-142,0 0 1,3 0-21,-1 0-3,-1 0 0,1 0 0,-1 0-63,1 0-35,1 0 0,-1 0 0,1 0 0,-1 0-210,1 0 1,0 0 0,-1 0-115,1 0 1,-1 1 0,1 0-573,0 0 915,-1 1 0,1 0 0,-1 0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51.041"/>
    </inkml:context>
    <inkml:brush xml:id="br0">
      <inkml:brushProperty name="width" value="0.04286" units="cm"/>
      <inkml:brushProperty name="height" value="0.04286" units="cm"/>
      <inkml:brushProperty name="color" value="#008C3A"/>
    </inkml:brush>
  </inkml:definitions>
  <inkml:trace contextRef="#ctx0" brushRef="#br0">1 129 7549,'3'-4'170,"0"-1"-142,0 1 22,-1-1 1,4 0 0,-2 0-34,2-1-44,-1-1 1,1-1-1,0 1 1,1-1-79,0-1 1,0 1 0,0 1-1,-1-1-213,1 1 1,-1 0 317,-1 3 0,1-3 0,2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9:39.315"/>
    </inkml:context>
    <inkml:brush xml:id="br0">
      <inkml:brushProperty name="width" value="0.04286" units="cm"/>
      <inkml:brushProperty name="height" value="0.04286" units="cm"/>
      <inkml:brushProperty name="color" value="#AB008B"/>
    </inkml:brush>
  </inkml:definitions>
  <inkml:trace contextRef="#ctx0" brushRef="#br0">1 76 9094,'2'-3'510,"-1"1"0,2 2-149,0-2 1,1 2 0,1-2-184,-1 2 0,2 0 1,0 0-1,-1-1-223,0 0 0,-1 0 1,1 0-1,0 0 23,1-1 0,-1 2 0,0-2-210,0 0 136,0 1 0,-2-2 1,0 2-267,0 0 301,-1-2 1,1 2-37,-1-2 0,1 2 37,-2-2 1,1 0 0,-3-1 19,0 1 0,0 1 0,-1 1 0,1-1 27,-1-1 1,-1 2 0,2-2 0,-1 1 3,0-1 1,-1 2-1,1-2-2,-1 1 1,0-1 0,-1 2 1,-1 0 1,1 1 21,0 0-27,-1 0 0,1 0 169,-1 0-51,1 1 1,0 0 0,1 2 0,0-1 237,-1 1 1,0 0-115,0 1 0,0 1 0,1-1-46,0 0 0,2-1 1,-1 0 34,2 1 1,0 0-1,0 0 12,0 0 0,0 1 0,0-1 0,0 1 92,0-1 1,1 1-1,1 0 1,0 1-37,0 0 1,1-1-1,-1 0-44,0 1-79,-1 0 0,3-1 0,-1-1 18,1 0-174,-1 1 0,1-1 0,-1 0 1,2 0 25,1-1 0,0-2 1,-2 0-1,1-1-49,1 0 1,-1 0 0,1 0-1,0 0-114,0 0 1,0-1-1,-2-2 1,1 0-351,1 0 0,-1 1 1,1-2-1,-1 1-1487,-1 0 1,0-1 1967,1 0 0,-1-1 0,1 1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51.735"/>
    </inkml:context>
    <inkml:brush xml:id="br0">
      <inkml:brushProperty name="width" value="0.04286" units="cm"/>
      <inkml:brushProperty name="height" value="0.04286" units="cm"/>
      <inkml:brushProperty name="color" value="#008C3A"/>
    </inkml:brush>
  </inkml:definitions>
  <inkml:trace contextRef="#ctx0" brushRef="#br0">0 5 8108,'2'-3'497,"-1"1"0,2 3-267,1 0 1,-2 0-260,2 0 39,-1 2 0,1-2 0,1 1-609,-1 0 449,1 2 1,0-3-1,-1 1 1,1 1-248,-1-1 1,1-1 396,-1 1 0,1 1 0,0-1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52.343"/>
    </inkml:context>
    <inkml:brush xml:id="br0">
      <inkml:brushProperty name="width" value="0.04286" units="cm"/>
      <inkml:brushProperty name="height" value="0.04286" units="cm"/>
      <inkml:brushProperty name="color" value="#008C3A"/>
    </inkml:brush>
  </inkml:definitions>
  <inkml:trace contextRef="#ctx0" brushRef="#br0">5 23 7197,'-3'0'936,"1"0"-764,2 0 0,1-2 1,0 0-679,0 0 506,3-1 0,0-4 0,3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56.465"/>
    </inkml:context>
    <inkml:brush xml:id="br0">
      <inkml:brushProperty name="width" value="0.04286" units="cm"/>
      <inkml:brushProperty name="height" value="0.04286" units="cm"/>
      <inkml:brushProperty name="color" value="#008C3A"/>
    </inkml:brush>
  </inkml:definitions>
  <inkml:trace contextRef="#ctx0" brushRef="#br0">1 97 7042,'0'2'990,"0"2"-839,0-3 0,0 0 199,0-2-202,0 0 1,0-3-46,2 1-37,-2-1 0,4-1 0,-2 1 0,0-1-76,2 1 1,-1-1 0,0 0 0,0-1-151,1 0 1,1 0 0,-1 0-1,0 0-156,-1 0 1,0 1 0,1 1-1,-1-1-500,0 0 816,-2 3 0,3-2 0,-1 1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54.077"/>
    </inkml:context>
    <inkml:brush xml:id="br0">
      <inkml:brushProperty name="width" value="0.04286" units="cm"/>
      <inkml:brushProperty name="height" value="0.04286" units="cm"/>
      <inkml:brushProperty name="color" value="#008C3A"/>
    </inkml:brush>
  </inkml:definitions>
  <inkml:trace contextRef="#ctx0" brushRef="#br0">92 1 7421,'-3'0'615,"1"1"-434,0 1-173,2-1 1,-4 1 0,1 1-70,-1 1 0,-1 1 1,0-1-1,1 1 11,-1 0 0,1-1 0,-1 1 1,-1-1-82,0 1 1,0 0-1,1-1 1,1-1-44,1 0 1,-1 0 0,1 0-1,0 0 174,0-1 0,2-1 0,-1-1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54.516"/>
    </inkml:context>
    <inkml:brush xml:id="br0">
      <inkml:brushProperty name="width" value="0.04286" units="cm"/>
      <inkml:brushProperty name="height" value="0.04286" units="cm"/>
      <inkml:brushProperty name="color" value="#008C3A"/>
    </inkml:brush>
  </inkml:definitions>
  <inkml:trace contextRef="#ctx0" brushRef="#br0">32 1 8531,'0'4'150,"0"-1"1,0 0 0,-1-1-121,-1 1 1,-1 0 0,1 1 0,0 2-244,0 0 0,-1-1 1,0 1-1,0-1-544,0 0 757,2-1 0,-3 3 0,1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55.035"/>
    </inkml:context>
    <inkml:brush xml:id="br0">
      <inkml:brushProperty name="width" value="0.04286" units="cm"/>
      <inkml:brushProperty name="height" value="0.04286" units="cm"/>
      <inkml:brushProperty name="color" value="#008C3A"/>
    </inkml:brush>
  </inkml:definitions>
  <inkml:trace contextRef="#ctx0" brushRef="#br0">42 1 8112,'-3'0'271,"1"2"-192,2 1 0,-1 1 0,0 0 1,0 1-2,0 1 0,-1 0 0,0 2 0,0 0-122,0 1 0,-2 2 0,2 0-253,-1 1 0,-1 1 142,1-2 0,1 1-736,0-2 432,0 1 459,1-4 0,-1 2 0,2-2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55.833"/>
    </inkml:context>
    <inkml:brush xml:id="br0">
      <inkml:brushProperty name="width" value="0.04286" units="cm"/>
      <inkml:brushProperty name="height" value="0.04286" units="cm"/>
      <inkml:brushProperty name="color" value="#008C3A"/>
    </inkml:brush>
  </inkml:definitions>
  <inkml:trace contextRef="#ctx0" brushRef="#br0">42 5 9682,'-3'-3'309,"2"1"0,-2 2-476,0 0 1,-1 0 0,-1 0-431,1 0 597,-1 0 0,-2 0 0,0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57.426"/>
    </inkml:context>
    <inkml:brush xml:id="br0">
      <inkml:brushProperty name="width" value="0.04286" units="cm"/>
      <inkml:brushProperty name="height" value="0.04286" units="cm"/>
      <inkml:brushProperty name="color" value="#008C3A"/>
    </inkml:brush>
  </inkml:definitions>
  <inkml:trace contextRef="#ctx0" brushRef="#br0">10 5 6380,'-3'0'565,"1"0"-328,2-2 54,0 2-1,0-2 80,-2 2 104,2 0-224,-2 0-132,2 0 0,2 0 0,0 0-106,1 2 1,1-2-1,-1 2 1,1-2-202,1 0 1,1 2 0,0-1-772,1 0 722,-1 0 0,3 0 0,-2 1 238,0-1 0,4 1 0,-2 1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58.741"/>
    </inkml:context>
    <inkml:brush xml:id="br0">
      <inkml:brushProperty name="width" value="0.04286" units="cm"/>
      <inkml:brushProperty name="height" value="0.04286" units="cm"/>
      <inkml:brushProperty name="color" value="#008C3A"/>
    </inkml:brush>
  </inkml:definitions>
  <inkml:trace contextRef="#ctx0" brushRef="#br0">0 0 7997,'5'0'-289,"-1"0"1,1 0 288,0 0 0,-1 2 0,1 1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2:59.993"/>
    </inkml:context>
    <inkml:brush xml:id="br0">
      <inkml:brushProperty name="width" value="0.04286" units="cm"/>
      <inkml:brushProperty name="height" value="0.04286" units="cm"/>
      <inkml:brushProperty name="color" value="#008C3A"/>
    </inkml:brush>
  </inkml:definitions>
  <inkml:trace contextRef="#ctx0" brushRef="#br0">1 156 7050,'0'-3'83,"0"0"0,0 0 0,1-1 0,1-1 1,0 0 0,-1-1-62,1 0-35,1-2 1,-2 0-1,2-2 1,-1-1-75,1-1 0,-2 0 1,2-1-568,1 1 654,-2-2 0,2 5 0,-1-3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0:38.049"/>
    </inkml:context>
    <inkml:brush xml:id="br0">
      <inkml:brushProperty name="width" value="0.04286" units="cm"/>
      <inkml:brushProperty name="height" value="0.04286" units="cm"/>
      <inkml:brushProperty name="color" value="#FFC114"/>
    </inkml:brush>
  </inkml:definitions>
  <inkml:trace contextRef="#ctx0" brushRef="#br0">0 10 7621,'0'-4'-493,"0"1"719,0 3 0,0-1-55,0-1 1,0 2 10,0 0 0,0 1-35,0 3 0,0 1 0,0 2 17,0 0 1,0 0 0,0-1-22,0 1 0,2 1 0,1 0 1,-2 1 18,0 0 1,0 1 0,0 0 26,2 0-104,-1-1 1,0 1 0,0-1 26,0 0-67,2 3 1,-3-4 0,3 3 0,0-1 31,0 1 1,-2 0 0,2 1 0,0-1 12,-1 2 0,-1-3 0,1 2 0,-1 0 21,0 1 1,3 0 0,-3 1-1,0 0 27,-1-1 1,1 1 0,0 0-1,0-1-147,-2 1 1,1-2 0,1 0-113,0 2 162,0 0 0,-2 0 0,0-2 0,0 3 25,0 2 1,0 3-1,0 1-366,0-1 226,3-2 0,-2 1 0,2-3 0,-1-1 148,1-1 0,-1 0 0,-2 0 0,0-1 35,0 1 0,2 0 0,1-1 0,-2-1-131,0-1 1,-1-2-1,0 0 1,0-2-96,0 0 1,0 0-386,0 0 0,2-3-48,0 1 1,1-6-1,-3-2 1,0-2-234,0-2 0,0 0 0,0 0 783,0-2 0,0-2 0,0-3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3:00.651"/>
    </inkml:context>
    <inkml:brush xml:id="br0">
      <inkml:brushProperty name="width" value="0.04286" units="cm"/>
      <inkml:brushProperty name="height" value="0.04286" units="cm"/>
      <inkml:brushProperty name="color" value="#008C3A"/>
    </inkml:brush>
  </inkml:definitions>
  <inkml:trace contextRef="#ctx0" brushRef="#br0">1 60 7257,'2'0'868,"1"0"-814,-2-2 0,2 0 0,2-1 0,-1-1-145,1 1 0,0-1 1,1-1-1,2-1-298,0 0 1,1 0 388,1 1 0,-1-1 0,0-1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3:02.240"/>
    </inkml:context>
    <inkml:brush xml:id="br0">
      <inkml:brushProperty name="width" value="0.04286" units="cm"/>
      <inkml:brushProperty name="height" value="0.04286" units="cm"/>
      <inkml:brushProperty name="color" value="#008C3A"/>
    </inkml:brush>
  </inkml:definitions>
  <inkml:trace contextRef="#ctx0" brushRef="#br0">1 14 7335,'3'-2'124,"0"0"0,-2 2 1,2 0-38,1 0 1,1 0 0,2 0-246,-2 0 120,0 0 0,2-1 0,0 0 38,0 0 0,4-3 0,-2 2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43:27.175"/>
    </inkml:context>
    <inkml:brush xml:id="br0">
      <inkml:brushProperty name="width" value="0.17143" units="cm"/>
      <inkml:brushProperty name="height" value="0.17143" units="cm"/>
    </inkml:brush>
  </inkml:definitions>
  <inkml:trace contextRef="#ctx0" brushRef="#br0">182 121 8877,'-5'-8'2143,"0"-1"-1617,3 0-289,1 5 1,-8 0-228,0 4 1,3 0 50,-6 0 0,4 4-38,-3 1 0,4 3 0,2 2 54,1 1 1,1-3 9,3 3 0,0 1-15,0 5 1,4-6-15,2-2 0,5-6-210,0 3 159,1-4 1,-3 2-100,3-4 0,-1-4 38,3-2 0,-3-2 33,0-4 1,-5 2-9,-3-5 1,-2 4 117,-1-4-51,0 8 1,-4-7-46,-2 5 26,-2 3-37,0-2 18,-5 7-13,7-3 21,-9 4 22,13 0 27,-13 4 1,12-2 59,-6 4 1,3 0-36,1 6 0,1-4 61,4 3-8,0-7 126,0 11-226,0-9-3,4 7 1,-2-9-19,7-1-260,-6-2-77,12-1-118,-9 0 381,7 0 0,-5-1-15,1-2 1,-3-1 75,0-5 0,-4-1 35,0-1 0,-1 3 0,-1-3 1,-1 2-34,-1-6 0,-3 5 17,-4-2 1,-1 4 139,-1 2 0,0 2 159,-3 4-281,3 0 1,1 1 0,2 2 97,-2 3 1,0-1 27,1 4 1,0 2 66,1 6 0,0-3 89,2 1 0,2-1-227,4 4 1,0-4-105,0 1 1,5-5-42,4 2 102,-4-7 0,7 2-30,-3-4 0,1 0-71,4-3 0,-3 0 1,2 0-105,-1 0 0,0-1 36,3-2 0,0 1 1,-3-4-48,-2 0 0,-3 1 0,-1-1-65,0-1 0,-1-1 168,1-4 0,-4 4 102,1-3 0,-2 2-28,-1-5 1,-1 3 61,-2 0 0,1 1 1,-4 1 25,-1 1 1,3 2-11,-2 0-42,0 0 1,-3 1 21,1-1 0,-4 0-34,1-3 0,-2 5 6,2 1 1,0 2-33,-3 1 1,3 4 57,-1 1 0,3 3 96,0 1-135,0-1 0,4 1 291,-1 0-240,4 3 0,-5-1 88,4 3 1,0-2-67,3 2 0,0 1-60,0 2 1,4-4-1,2-1 3,2-2 0,-1-2 14,1 1 1,0 0-74,6-1 1,-2-3-38,2-2 0,-2-2-55,2-1 1,-2 0-1,1-1-86,0-2 0,-4 1-107,0-4 118,-6 4 0,9-5-14,-7 1 106,-1 2 0,1-4 9,-2 3 1,-1-3-95,4-1 53,-4 1 1,1-5 6,-3-1 1,0 3-90,0 0 287,0 7-31,-3-12 0,1 13 169,-4-5-229,4 1 0,-3 1 143,2 0-118,-2 1 0,0-1-4,-1 0 0,0 3-19,-3-3 1,4 4-5,-1-4 1,-1 3 3,-4-3 1,3 4-10,-4-1 1,4 2-26,-7 1 1,4 0 18,-4 0 34,8 0-5,-8 0 0,11 4 62,-7 2 0,6-1 12,-4 1-64,6-1 0,-2 1 17,3 0 0,-2 1 83,-2 4 1,1-4-13,2 2 1,2-2 254,-2 5 12,2-3-263,1 8 0,1-5-192,2 3 126,-2-7 1,7 0-66,-2-2 1,-1-1 36,0 1-13,5-1 1,2 1-1,3 0 1,-2-3-80,-1 3 0,-1-5-176,3 2 0,-5-2-283,2-1 331,-3 0 1,7-1 55,-3-2 1,-1 2 80,-2-5-6,0 4 0,-4-6-1,1 2-12,0 2 1,0 0-46,0 1 1,-1-5 81,4-3 0,-4-2 66,-2 1 0,1 5 54,-2-5 1,1 6-35,-3-5 0,0 2-14,0-5 148,0 7-134,0-8 1,0 11 82,0-8 1,-3 7-52,-3-3 0,1 4-50,-1-2 1,3 3-21,-3-3 1,1 4-9,-4-4 1,0 3 104,1-3 1,-5 4-20,-1-1 1,3 2-46,0 1 0,2 0-39,-5 0 1,2 0-19,-2 0 0,2 1 74,-2 2 1,3-1 0,-1 4 97,3 1 0,3-3 0,0 2 15,-1 1 0,3-2 7,-2 1 0,0 2-45,-3 4 0,5 0-122,1 0 0,2-4 69,1 3 4,0-3 50,0 8-95,0-2 1,1-4-2,2-1 0,1-1-54,5 3 0,-3-4 21,0 2 1,-1-3-20,4 3 1,0 0 8,-1-1 1,-2-2 13,0 0 0,0-3 0,2 3-6,1-5 0,-2 3-14,1-4 0,-1 1-185,5 2 165,-3-2 0,-2 3-37,2-4 0,-1 0-62,6 0 0,-6-1 14,0-2 1,-1 1-51,2-4 0,-1 4-30,1-4 1,-3 3 91,0-3 1,-4 0 26,4-2 6,-4 3 0,3-3-9,-2 2 75,-2-1 2,7-2 1,-7 2 32,1-1-11,-1 1 0,-1-10-6,0 3 1,-1 2 76,-1 0 0,1 1 329,-2 0-276,-2 1-200,0-2 104,0-1 1,-2 5-16,1-3 0,1 6-115,-1-4 137,4 7 31,-2-6-64,-3 3 1,0 0 0,-7 2 0,5 2-15,-3 1 0,7 0 42,-7 0 17,8 0-44,-11 0-1,5 4 0,-3-2-39,1 4 30,2-4 1,5 6 36,-1-3 0,3 0 5,-3 1 1,0-2 6,-2 4-19,3-5 7,-3 9-3,7-3-26,-3 0 1,3 4 4,-1-5 1,1-1 15,-2 2 28,2-6-28,1 8 22,0-6 2,0 4 32,0 3 196,0-2-129,0 6 0,1-3-115,2 1 1,-1-4-22,3-4 1,1-1-6,3 4-1,-1-3-94,1 0 60,0-5 0,-3 3-35,3-4 1,-2 1 0,5 1-106,1 1 0,-5 0 5,3-3 0,0-1 9,3-2 1,-1 1-1,-5-4-46,1 0 0,0 1 149,-1-1 1,-2 0-114,0-2 17,0-1 51,2-4 50,-3 4 0,0-4 10,-2 5 0,-2-2 93,2-2 1,-2 5-9,-1-5 0,-3 6 22,0-5 0,-3 2-39,3-5 0,-3 5-54,4-2 1,-4 2 158,3-6-113,-4 9 0,5-6 65,-4 6 0,4-1 132,-4-2-282,0 4 66,-3 1 0,4 3-45,-1-1 0,-1 1 4,-4-2 24,1 2 1,-6 1 18,1 0 0,5 0 113,-2 0-58,4 0 0,-7 1-43,3 2 1,0 1-8,0 5 0,6-3-68,-3 0 49,6-1 0,-5 2-18,2 2 1,2-2 51,-2 4 1,4 0 121,-1 0 0,2 0 97,1 3 0,0-5 248,0 2-457,0-3 51,0 9 1,4-8 0,2 3 0,-1-3-44,0 0-5,-3-4 1,3 2-174,-2-1 127,2-2 1,1 1-43,-1-2 0,-2 2 42,3 3 0,-3-2-36,3 0 17,-1-4 15,4 5 0,3-5-24,-1 4-24,-3-4-198,3 2 160,-5-4-201,7 0 221,-1 0 1,-1 0 56,3 0 1,-5-1 25,3-2-129,-9 2 0,12-4-102,-7 2 187,-1 2 0,1-3 3,-2 1-20,-2 2 1,0-7-7,-1 2 0,2 2-20,4-2 1,-4 2-58,1-5 0,-3 4 96,3-6 0,-4 5-26,1-5 0,-1 6-15,1-4 0,-2 1 183,1-3 1,-1 3-88,-1-3-28,0 7 0,0-12 0,-1 12-2,-1-7 109,1 7-104,-3-11 1,3 12 300,-2-6-275,2 6 1,-4-4-6,2 1 1,1 1 0,-4-1 0,4 3-33,-4-3 0,3 4 34,-3-4 0,3 0 118,-3-3-88,1 5-9,-4 0-148,0 4 50,-3 0-66,6-4 75,-9 3 24,5-3 37,-3 4-35,-4 0 0,5 1-225,-3 2 0,6-1-375,3 4 248,4-4 0,-3 2-1044,2-1 1419,2 2 0,-3 4 0,4-1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8:38.517"/>
    </inkml:context>
    <inkml:brush xml:id="br0">
      <inkml:brushProperty name="width" value="0.08571" units="cm"/>
      <inkml:brushProperty name="height" value="0.08571" units="cm"/>
      <inkml:brushProperty name="color" value="#66CC00"/>
    </inkml:brush>
  </inkml:definitions>
  <inkml:trace contextRef="#ctx0" brushRef="#br0">1 62 7733,'0'-9'-622,"0"3"854,0 1 1,0 2 83,0-3 0,0 3 6,0-3 0,0 3-32,0-3 0,0 3 326,0-3-88,0 4-281,0 6-160,0-2 0,0 10 1,0-6-1,0 3-26,0 2 1,0-1 0,0 3 0,0-1-108,0-1 1,0 4 0,0-2 0,0-1-3,0 1 1,0 3-1,0-3 1,0 1 28,0-2 1,0-3 0,0 0 0,0 0-21,0 0 31,0-4 1,0-2-1,0-6 86,0-3 1,0-2 0,0-1-1,0 0-10,0-3 1,0 2-1,0-3-40,0 1 2,0 2 0,0-3 0,0 4-117,0 1 108,3-1 1,-2-3 0,2 0-109,-2 2 120,-1 0 1,0 1 0,0 0 18,0 1 0,0-1 0,1 1 1,1 1 142,1 1 0,0 3 90,-3-3-190,4 4 0,-2-1-47,4 3 1,-3 2-1,2 2 1,-1 1 11,-3 2 1,3-2 0,0 1 260,1 1-276,-3-3 0,5 3 1,-3-1 220,1 2-209,-3-3 1,6 3 0,-4-2 51,1 1-84,3 2 1,-4 0 0,3 0 0,-1 0 25,1-1 0,0 1 1,2 0-60,0 0 1,0 0 0,-1-1-6,1 1 0,-3-4 0,-1-1 1,0-1 47,0 0 0,-2 0-4,3-3 1,-4-1 0,0-2-13,-1-3 0,-1 1 0,0-1-10,0-1 1,0 0 0,0-2 60,0 0-54,0 0 1,0 0 138,0 1-159,0-1 0,0 0 1,0 0-20,0 0 0,0 1 1,0-1-170,0 0 0,0 3 0,0 0 0,-1 1-784,-1 0 1,1 0-1827,-2 2 495,2-2 2307,1-4 0,-4 4 0,-1 1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0:39.094"/>
    </inkml:context>
    <inkml:brush xml:id="br0">
      <inkml:brushProperty name="width" value="0.04286" units="cm"/>
      <inkml:brushProperty name="height" value="0.04286" units="cm"/>
      <inkml:brushProperty name="color" value="#FFC114"/>
    </inkml:brush>
  </inkml:definitions>
  <inkml:trace contextRef="#ctx0" brushRef="#br0">49 35 7621,'0'-5'210,"0"1"202,0 2-221,0-1-97,0 3 1,-3 1 140,1 1 0,-1 2-187,1 3 3,1 0 1,-3 0 0,3-1 0,-2 1 12,2 0 1,-2 0 0,1 0 0,-1 0-8,0-1 0,2 1 0,-2 0 0,1 0-1,0 0 1,-1 0-1,1 0-42,0-1 1,0-1-187,2 0 189,0-4 0,0 1 1,0-4 182,3-3-169,-3 2 0,4-3 0,-2 2 50,0-2 0,1-1 0,-1 0 180,0 0-231,0 0 0,1 3 0,-1-1 0,-1 0-18,0-1 0,1 1 0,1 1 0,-1-2 6,1 0 0,-2-1 0,2 1 0,-1 1 20,0 0 1,1 1-1,-3-2 1,2 0 166,0 2 0,1-1 380,-1-1-245,-1 2-203,2 1 39,-3 3 255,0 0-366,0 3 1,3-2 273,-1 4-250,0-4 1,-1 5 0,0-3 24,2 0 0,0 1 0,-2 2 0,2-2-31,-2 2 1,2-3-1,0 1 1,0 0-66,0 0 0,0 0 1,-1 1-1,1-1-225,1-1 1,-2 0-883,2-1 1,0 2-791,1 3 1879,1-4 0,-5 4 0,2-4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9:53.320"/>
    </inkml:context>
    <inkml:brush xml:id="br0">
      <inkml:brushProperty name="width" value="0.04286" units="cm"/>
      <inkml:brushProperty name="height" value="0.04286" units="cm"/>
      <inkml:brushProperty name="color" value="#FFC114"/>
    </inkml:brush>
  </inkml:definitions>
  <inkml:trace contextRef="#ctx0" brushRef="#br0">90 0 7142,'0'4'771,"0"0"-591,0-2 0,0 2-155,0 3 0,0 0 1,0-1-1,0 1-26,0 0 1,-1 2-1,0 1-8,-2 1 42,1 0 1,1 3 0,0 0 52,-2 2-60,1-1 1,1 4 0,0-3 0,-1 0 38,0 0 0,-1-1 0,1 2 0,-1-1-24,0 3 1,2-2 0,-3 1-1,1 1-93,2 1 0,-2 1 0,0-2 0,2 0-53,0 0 1,-1-4 0,-1 2 0,2-2 65,0-2 0,1 0 0,0-7 0,0 1 61,0 0 1,-2 2 0,-1 0 0,0-3 47,0 0 1,-2-2 0,2 3-228,-1 0 59,3-3 1,-2 0-579,3-2 72,-3-1 604,2 2 0,-2-9 0,3-2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9:54.255"/>
    </inkml:context>
    <inkml:brush xml:id="br0">
      <inkml:brushProperty name="width" value="0.04286" units="cm"/>
      <inkml:brushProperty name="height" value="0.04286" units="cm"/>
      <inkml:brushProperty name="color" value="#FFC114"/>
    </inkml:brush>
  </inkml:definitions>
  <inkml:trace contextRef="#ctx0" brushRef="#br0">62 14 6628,'0'-4'1454,"0"1"-1331,0 3 0,-1 1 0,-1 1-69,0 3 1,-2-1 0,1 0 0,0 2-71,-1 0 1,0 1-1,1-1 1,-1 2-11,-1 1 1,1-1-1,0 1-158,1-2 194,-2 0 1,4-2 0,-2-1 0,1-1-10,-1 1-62,1-2 69,2 1 1,0-4 0,1-1 8,1-3 1,0 0-1,1 0 1,1 0 29,-3 0 0,2-1 0,0 0 0,0 0-17,0 2 1,0 0 0,-1-1 0,1 0-2,1 0 0,-3 1 1,2-1-9,0 0 0,-1-1 71,2-1 0,-2 2 0,1 2 122,0 0 1,-2 0-35,1 0 42,-1 3-120,-1-4 1,0 4 0,2 1 154,0 2-85,1-3 1,-3 4 0,0-2 0,0 0-75,3 2 0,-3-1-92,3 1 29,-3-2 0,3 4 1,0-2-28,1 0 0,-3-1 1,2 0-39,0 1 0,-2 0 0,2 0 1,-1 0-436,0-1 0,1 0 1,-3 1 464,0 2 0,3-3 0,1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9:55.711"/>
    </inkml:context>
    <inkml:brush xml:id="br0">
      <inkml:brushProperty name="width" value="0.04286" units="cm"/>
      <inkml:brushProperty name="height" value="0.04286" units="cm"/>
      <inkml:brushProperty name="color" value="#FFC114"/>
    </inkml:brush>
  </inkml:definitions>
  <inkml:trace contextRef="#ctx0" brushRef="#br0">96 42 6831,'0'-7'2001,"0"0"-1980,0 0 1,0 0-21,0 1 0,-1 2-17,-1 1 48,-2 3 0,0 0 1,-1 0-1,0 0 11,-1 0 1,-1 0 0,2 3 102,1 1-106,-1 2 0,-2 1 1,0 0-1,0 0 29,1 0 1,1 0 0,1 0 0,0 2-24,1 0 0,1 1 0,0-2 0,1 2 24,1 1 0,0-2 0,0 1 0,1 0-25,1-1 0,0 0 0,2 1 0,2-2-187,0 0 1,0-2 0,1 0-297,0-1 0,0-2 1,0-3-1156,0 0 873,0 0 720,-1 0 0,1-6 0,0-2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9:56.330"/>
    </inkml:context>
    <inkml:brush xml:id="br0">
      <inkml:brushProperty name="width" value="0.04286" units="cm"/>
      <inkml:brushProperty name="height" value="0.04286" units="cm"/>
      <inkml:brushProperty name="color" value="#FFC114"/>
    </inkml:brush>
  </inkml:definitions>
  <inkml:trace contextRef="#ctx0" brushRef="#br0">21 21 7621,'3'-7'338,"1"3"0,-2 1-14,0 0 0,3 2-207,0-1 1,-1 1-1,0 1 14,2 0 1,-3 0 0,1 1 0,0 0 0,0 2 0,-3 2 0,2 0 0,0 1 64,-1 0 1,2 1 0,-1 1 0,-2 0-15,0 1 0,-1 4 0,0-3 0,0 2-147,0-1 1,0 0 0,0 1 0,0-1-51,0-2 1,0 3 0,0-3 0,0-1-161,0 0 0,0-1-201,0 0-181,0-4-186,0 0 1,0-3 401,0-3 1,0 0-1,0-4 1,0-1 142,0-1 1,0 1-1,0-1 1,0 1 130,0-1 1,-1 1-1,0-1 1,-2 1 99,2-1 0,-2 1 1,0-1 282,-1 1-227,3 1 1,-5 3 0,3-1 53,-1 0 1,0 2-1,-3 1 161,0 1 0,0 2 0,0 1-102,1 2 1,1 3 0,1-1-1,1 1-38,2 0 1,-1 0-1,1 0 1,-2 0-19,2-1 1,0 1-1,1 0 1,0 0-41,0 0 1,0-3 0,1 1-1,0 0-88,2 1 0,2-1 1,0-1-427,1-1 0,-2-1 0,1-2 0,0 0-584,1 0 0,1-1 28,0-1 631,0-2 0,-1 0 333,1-1 0,0-3 0,0-2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9:56.622"/>
    </inkml:context>
    <inkml:brush xml:id="br0">
      <inkml:brushProperty name="width" value="0.04286" units="cm"/>
      <inkml:brushProperty name="height" value="0.04286" units="cm"/>
      <inkml:brushProperty name="color" value="#FFC114"/>
    </inkml:brush>
  </inkml:definitions>
  <inkml:trace contextRef="#ctx0" brushRef="#br0">1 0 8189,'0'5'1371,"0"0"-954,0 0 0,0 1 0,0 1 1,0 0-76,0 0 1,2 2 0,1 3 0,-2 1-202,0 0 1,1 3 0,0 0 0,0 0-84,-1-2 0,-1 0 0,0-1 0,0-1-312,0-1 0,2-2 1,0 0-1,0-2-1567,-1 0 143,-1-3 1170,0-1 0,0-4 1,0-1 167,0-3 1,0-1-1,0-1 1,0-2 339,0-3 0,3 2 0,0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9:56.969"/>
    </inkml:context>
    <inkml:brush xml:id="br0">
      <inkml:brushProperty name="width" value="0.04286" units="cm"/>
      <inkml:brushProperty name="height" value="0.04286" units="cm"/>
      <inkml:brushProperty name="color" value="#FFC114"/>
    </inkml:brush>
  </inkml:definitions>
  <inkml:trace contextRef="#ctx0" brushRef="#br0">1 35 7621,'0'-7'-13,"0"3"604,0-1-208,0 4 0,0-3-39,0 1 1,0 2-36,0-4-163,0 4 0,1-2 0,1 3-44,3 0 0,1 0 0,1 0 0,-1 0-81,1 0 0,0 0 0,1 0 0,0 0-71,1 0 1,0 2-1,-2 1 1,0 0 85,0 0 0,0 3 0,-1-2 34,-2 2 1,-1-1 0,-3-1 10,0 2 0,0 0 0,0 0 0,-2-1-16,0 0 1,-4-4 0,2 2 0,-2 0-114,-1-1 0,-1 0 1,0-1-112,-1 1 30,0-1 1,2 2 0,0-3-840,0 0 0,3 0-48,-1 0 1,4-1 1015,-2-1 0,3-2 0,0-3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9:57.354"/>
    </inkml:context>
    <inkml:brush xml:id="br0">
      <inkml:brushProperty name="width" value="0.04286" units="cm"/>
      <inkml:brushProperty name="height" value="0.04286" units="cm"/>
      <inkml:brushProperty name="color" value="#FFC114"/>
    </inkml:brush>
  </inkml:definitions>
  <inkml:trace contextRef="#ctx0" brushRef="#br0">14 21 7621,'-3'-6'355,"2"-1"786,-4 3-786,4 1 1,-2 4 0,3 1-79,0 2 0,0 3 1,0 0-1,1 1 15,1 2 1,-1 1 0,1-1-1,-1 1-162,2 1 0,-3-2 0,3 1 0,-3 0-94,0-1 0,0 1 0,1 1 0,1-1-337,0-1 1,0-1 0,-2-2-2734,0 2 1754,0-1 1,0-2 1279,0-6 0,0-6 0,0-5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9:57.672"/>
    </inkml:context>
    <inkml:brush xml:id="br0">
      <inkml:brushProperty name="width" value="0.04286" units="cm"/>
      <inkml:brushProperty name="height" value="0.04286" units="cm"/>
      <inkml:brushProperty name="color" value="#FFC114"/>
    </inkml:brush>
  </inkml:definitions>
  <inkml:trace contextRef="#ctx0" brushRef="#br0">0 28 7621,'3'-7'553,"-1"0"0,3 3 0,0 1-433,1 0 1,2 2 0,0-1 0,1 1 60,-1 1 1,2 0-1,0 1 19,1 1-106,-3-1 0,2 5 0,-3-1 1,0 0 44,0 0 1,-4 3-1,0-1 1,0 0-43,-1 1 1,0-1 0,-2 0 0,-3 0-75,-1-1 0,0 1 1,-1-1-1,0 0-44,-1-2 0,-1 0 0,0 1 0,0-1-72,1-1 1,1-1-1,0-2 1,0 0-353,-1 0 1,-1 0-1,0-3-121,0-1 1,3 0 0,0-1-441,1 0 691,1-1 1,2 2 0,0-1 314,0 0 0,0-1 0,0-1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9:58.279"/>
    </inkml:context>
    <inkml:brush xml:id="br0">
      <inkml:brushProperty name="width" value="0.04286" units="cm"/>
      <inkml:brushProperty name="height" value="0.04286" units="cm"/>
      <inkml:brushProperty name="color" value="#FFC114"/>
    </inkml:brush>
  </inkml:definitions>
  <inkml:trace contextRef="#ctx0" brushRef="#br0">49 35 7650,'1'-6'245,"1"1"1,-1 2 284,1 0 4,-1 2-363,2-5 0,-2 3-182,4-1 1,-3 1 146,3 3 1,-4 0-45,1 3 0,1 1 1,0 2-30,-2 1 1,1 0 0,-1 0-13,2 0 1,0 0 0,-2-1 2,1 1 1,1 0 1,-3 0 0,0 0 38,0 0 0,2 0-69,0-1 0,0 1-34,-2 0 0,0-2-171,0-1 0,0-3-86,0-1 0,-2-3 136,0-4 1,-3 0-1,2 1 1,0 1-117,0 0 0,-2 1 164,0-3 0,0 0 0,0 1 57,0 1-23,1 2 1,-1 1 0,0 0 81,0 0 11,2 1 0,-3 1 198,1 0-131,-1 0 1,2 0-1,0 1 1,0 1 181,0 0 1,3 3-1,-1 0-33,1 1 0,1 1 0,0 0-11,0 0 1,0-1 0,1 1-79,1 0 0,-1-2 1,4-2-1,0 0-177,1-1 0,-1 0 0,-1-1 0,2 1-316,0 0 1,1-1 0,0-2 0,-1-1-86,1 0 0,0-3 0,0 2 0,0 0-719,0 0 1,-1-2 1124,-2 0 0,2-1 0,-2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8:38.912"/>
    </inkml:context>
    <inkml:brush xml:id="br0">
      <inkml:brushProperty name="width" value="0.08571" units="cm"/>
      <inkml:brushProperty name="height" value="0.08571" units="cm"/>
      <inkml:brushProperty name="color" value="#66CC00"/>
    </inkml:brush>
  </inkml:definitions>
  <inkml:trace contextRef="#ctx0" brushRef="#br0">0 10 7495,'4'-5'2195,"-2"1"-1470,4 4 1,-3 1-310,3 2 1,-3 2 0,2 3-123,2 1 1,-3 0 0,0 0 0,-1 0-8,0-1 1,3 1 0,-2 1 0,0 1-112,-1 0 0,3 1 1,-3-2-1,0 1-117,1 0 0,-3 1 0,3-2-67,0 2 18,-3-3 1,3 4-1,-4-4-709,0 0 157,0-1-683,0 1-407,0 0 839,0-4 0,1-1 1,1-5 123,1-2 1,0-2-1,-3-4 669,0 0 0,0-3 0,0-2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9:58.835"/>
    </inkml:context>
    <inkml:brush xml:id="br0">
      <inkml:brushProperty name="width" value="0.04286" units="cm"/>
      <inkml:brushProperty name="height" value="0.04286" units="cm"/>
      <inkml:brushProperty name="color" value="#FFC114"/>
    </inkml:brush>
  </inkml:definitions>
  <inkml:trace contextRef="#ctx0" brushRef="#br0">0 21 7675,'0'-4'1157,"0"1"1,0 4 0,0 1-888,0 3 1,0 1 0,0 1-1,0 0-82,0 0 1,0-1-1,1 2 1,1 0-92,0 2 1,0-1-1,-2-2-34,0-1-4,0 1 1,0 0-346,0 0 172,0 0 1,0-3-384,0 1 272,0-4 1,0 2-339,0-6 409,0 0 1,0-4 0,0-1 0,1 0-53,1-1 0,-1-3 0,2 3 0,-1 1 70,1 0 1,1-1 0,-1 0 0,0 1 52,0 0 0,3 1 0,-2 1 0,2 1 60,1 0 1,-2 3 0,-1-2 0,2 1 233,0 1 0,0 2 1,1 0-1,0 0 28,0 3 0,-1 1 0,-1 2 551,0 1-569,-1 0 0,0 0 0,-1 1 532,0 1-570,-2-2 0,2 3 0,-3-3 0,0 0-111,0 0 0,0 0 0,0-1 1,0 1-491,0 0 1,0 0-457,0 0 0,1-3 228,1-2 0,-1-2 1,1-2-1,-1-3-66,-1-1 0,2-1 0,1 0 712,-2 0 0,3-2 0,0-2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9:59.103"/>
    </inkml:context>
    <inkml:brush xml:id="br0">
      <inkml:brushProperty name="width" value="0.04286" units="cm"/>
      <inkml:brushProperty name="height" value="0.04286" units="cm"/>
      <inkml:brushProperty name="color" value="#FFC114"/>
    </inkml:brush>
  </inkml:definitions>
  <inkml:trace contextRef="#ctx0" brushRef="#br0">0 1 8637,'1'4'948,"1"1"1,0 0-483,-1 1 1,1 1-1,-1 0 1,2 0-80,1-1 0,-1 4 0,0-1 0,0 0-90,-1 1 1,1-3-1,-1 2-158,0-1-124,2 2 0,-4-2 0,3 1-391,-3-2 0,0 0-2578,0 0 1490,0 0 0,0-4 885,0-3 1,0-3 0,0-4 578,0 0 0,0 0 0,0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9:59.334"/>
    </inkml:context>
    <inkml:brush xml:id="br0">
      <inkml:brushProperty name="width" value="0.04286" units="cm"/>
      <inkml:brushProperty name="height" value="0.04286" units="cm"/>
      <inkml:brushProperty name="color" value="#FFC114"/>
    </inkml:brush>
  </inkml:definitions>
  <inkml:trace contextRef="#ctx0" brushRef="#br0">1 35 10509,'7'-2'154,"0"-1"1,2 0 0,0 2-1,0-2-77,1 2 0,-2-2 0,3 0 0,0 0-369,-1 0 1,1 0 0,0 1-1,-1 0-23,0 0 0,-5 2 0,2 0-948,-1 0 164,-3 0 1099,3 0 0,-5 0 0,2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9:59.627"/>
    </inkml:context>
    <inkml:brush xml:id="br0">
      <inkml:brushProperty name="width" value="0.04286" units="cm"/>
      <inkml:brushProperty name="height" value="0.04286" units="cm"/>
      <inkml:brushProperty name="color" value="#FFC114"/>
    </inkml:brush>
  </inkml:definitions>
  <inkml:trace contextRef="#ctx0" brushRef="#br0">13 0 7621,'-3'0'1104,"-1"0"-404,2 0 0,1 1-277,-1 1 0,3 0 1,2 1-8,1 1 1,0 1-1,3-1-178,0 2 0,0 1 1,0-2-1,0-1-231,-1 2 1,-1 0 0,0 0 0,0-1-345,1 0 0,0-1 1,-1 3-1,-1 0-399,-1 0 1,3 0-1,-3 0-1603,1-1 2339,2-2 0,-2 2 0,3-2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0:00.203"/>
    </inkml:context>
    <inkml:brush xml:id="br0">
      <inkml:brushProperty name="width" value="0.04286" units="cm"/>
      <inkml:brushProperty name="height" value="0.04286" units="cm"/>
      <inkml:brushProperty name="color" value="#FFC114"/>
    </inkml:brush>
  </inkml:definitions>
  <inkml:trace contextRef="#ctx0" brushRef="#br0">1 1 9545,'2'4'310,"0"1"1,3 0 0,-3 4 0,1 0-101,0-1 0,-2 3 0,3 0 0,-1 2 6,-2 1 0,2-1 0,1-1 0,-1-1-104,0 2 0,1-4 0,-2 1-124,0-3-67,2 0 0,-3-3 9,4-2 1,-3-2-1,2-2 1,-1-3-9,-1-1 1,-1-3 0,1-1-1,0 0 25,-1 0 0,1-1 0,-1 1 1,2 0-61,-2 0 0,0 1 0,-1 2 0,0 0-377,0 1 0,0-1 0,1 0-708,1 0 0,-1 3 1198,1-1 0,2 3 0,0-1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0:00.614"/>
    </inkml:context>
    <inkml:brush xml:id="br0">
      <inkml:brushProperty name="width" value="0.04286" units="cm"/>
      <inkml:brushProperty name="height" value="0.04286" units="cm"/>
      <inkml:brushProperty name="color" value="#FFC114"/>
    </inkml:brush>
  </inkml:definitions>
  <inkml:trace contextRef="#ctx0" brushRef="#br0">42 56 7621,'0'-6'20,"2"0"641,0 2 1,0-1-125,-2-2-311,0 3 1,3-2-8,-1 2 1,0 0-1,-3 0-37,-1 1 0,-2 1 0,-2 3-121,-1 1 0,2-1 0,1 4 0,1 0-26,-1 1 1,0 1 0,-1 0-1,1 0-45,1 0 0,0 2 0,3 0 0,0 0 46,0 1 1,0-2 0,0 1 0,0-2 112,0 0 1,3 0 0,2-1 0,1-1 132,1-3 0,0-1 91,0-1-201,0 0 0,-1-1-163,1-1-11,0-2 0,-2-3 0,-2 0 0,0 0-222,-1 1 0,-1-1 1,-1 0-1,0 0-315,0 0 0,0 0 0,0 0-450,0 1 1,0-1-725,0 0 1713,-3 3 0,2-2 0,-2 2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0:00.928"/>
    </inkml:context>
    <inkml:brush xml:id="br0">
      <inkml:brushProperty name="width" value="0.04286" units="cm"/>
      <inkml:brushProperty name="height" value="0.04286" units="cm"/>
      <inkml:brushProperty name="color" value="#FFC114"/>
    </inkml:brush>
  </inkml:definitions>
  <inkml:trace contextRef="#ctx0" brushRef="#br0">1 1 7621,'7'0'986,"-1"0"0,-2 3 0,-1 1-313,0 2 0,-2 1 0,1 0 230,-1 0-692,-1 0 0,3 2 0,-1 0 501,-1-1-552,0 3 0,-1-3 0,0 3 0,0-1-12,0-2 0,0 2 0,1-1-255,1 0-41,-1 1 0,2-2 0,-3 1 0,0-1-799,0-2 1,0-1-355,0 0 0,1-3 590,1 2 1,-1-5-1,3-1 1,-1-4-564,-1-1 1274,2 1 0,-4-4 0,3-1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0:01.263"/>
    </inkml:context>
    <inkml:brush xml:id="br0">
      <inkml:brushProperty name="width" value="0.04286" units="cm"/>
      <inkml:brushProperty name="height" value="0.04286" units="cm"/>
      <inkml:brushProperty name="color" value="#FFC114"/>
    </inkml:brush>
  </inkml:definitions>
  <inkml:trace contextRef="#ctx0" brushRef="#br0">0 12 7621,'0'-5'2262,"0"0"-814,0 4-629,0 4-564,0 1 1,0 9-1,1-4 1,1 0 71,0 1 1,0-2 0,-2 3-1,0-1-168,0-2 0,0 2 0,0-1 0,0 0-166,0 1 0,0-2 0,0 1 0,0-2-480,0 0 1,0 0-1,0 0-3233,0 0 2445,0 0 0,0-4 178,0-3 917,0-3 1,0-4 179,0 0 0,0-3 0,0-1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0:01.442"/>
    </inkml:context>
    <inkml:brush xml:id="br0">
      <inkml:brushProperty name="width" value="0.04286" units="cm"/>
      <inkml:brushProperty name="height" value="0.04286" units="cm"/>
      <inkml:brushProperty name="color" value="#FFC114"/>
    </inkml:brush>
  </inkml:definitions>
  <inkml:trace contextRef="#ctx0" brushRef="#br0">1 14 7621,'0'-4'2141,"0"0"-1820,0 2 0,1 1-158,1-1-68,2 1 0,3 1-616,-1 0 405,1 0 0,0 0 0,0 0-1275,0 0 612,0 0 779,-1 0 0,4 0 0,1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0:02.020"/>
    </inkml:context>
    <inkml:brush xml:id="br0">
      <inkml:brushProperty name="width" value="0.04286" units="cm"/>
      <inkml:brushProperty name="height" value="0.04286" units="cm"/>
      <inkml:brushProperty name="color" value="#FFC114"/>
    </inkml:brush>
  </inkml:definitions>
  <inkml:trace contextRef="#ctx0" brushRef="#br0">15 28 7621,'0'-4'1563,"0"-2"-1290,0 6 0,0-6-27,3 4 0,0-1 1,2 1-1,0 0 32,0 1 1,1 0 0,1 1-95,0 0 0,-3 2 0,1 1 0,0 1 32,1 1 1,-1 1 0,-1 1 0,1 0-9,-1 0 1,-1 1 0,-1 0-1,0 2-8,0 0 1,-1 1 0,-1 1 66,0 0-173,0-1 0,0 0 0,0 1 0,0-1-81,0 0 0,-3 0-301,1-2 108,0-2 0,1 2-587,-1-4 0,1-3 460,-1-4 0,1-2 0,1-3 0,0-2-3,0 0 0,0-1 1,0 2-1,0-2-17,0-1 0,-2 1 0,-1-2 0,1 2 75,-1 1 0,0 1 1,-2-1-1,1 1 148,1 1 1,-3 3 97,2-1 0,-2 4 9,-1-2 0,2 3 1,1 0 224,-1 0 1,1 0-1,0 3 408,1 1-476,-2 2 1,3 1-1,-2 0 597,1 0-542,1 0 0,2 0 1,0-1-1,0 1 224,0 0 0,0 0 1,0 0-300,0 0 1,0-1 0,1 1 0,1-2-177,3-1 0,-2-2 0,2 0 0,-1 0-367,0 0 0,2-1 1,-1 1-1,1-1-725,1-1 0,0-3 0,0-1 682,-1 0 1,1-1-1,0 2 1,-1-1 445,-1-1 0,4-1 0,-2-1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8:39.243"/>
    </inkml:context>
    <inkml:brush xml:id="br0">
      <inkml:brushProperty name="width" value="0.08571" units="cm"/>
      <inkml:brushProperty name="height" value="0.08571" units="cm"/>
      <inkml:brushProperty name="color" value="#66CC00"/>
    </inkml:brush>
  </inkml:definitions>
  <inkml:trace contextRef="#ctx0" brushRef="#br0">8 71 7733,'-1'-5'1307,"-1"2"-957,1 2 1,-2-2-5,6 0-196,-2 0 0,3 3 0,-1 0 67,3 0-119,-2-4 0,4 3 0,-3-3-102,0 1-17,3 2 1,-4-4 0,5 3 0,0-2-109,0-1 0,0 2 0,-1-2 0,1 1-280,0 2 1,0-2 0,0 1-551,-1 1 0,-2 1 959,0 1 0,-4 0 0,2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0:02.602"/>
    </inkml:context>
    <inkml:brush xml:id="br0">
      <inkml:brushProperty name="width" value="0.04286" units="cm"/>
      <inkml:brushProperty name="height" value="0.04286" units="cm"/>
      <inkml:brushProperty name="color" value="#FFC114"/>
    </inkml:brush>
  </inkml:definitions>
  <inkml:trace contextRef="#ctx0" brushRef="#br0">89 35 7798,'4'-7'1125,"0"2"214,-2 1-1072,-1-1 0,1-1 0,-4 1-103,-3 3 1,1 1 0,0 1 0,-2 0 14,0 0 0,-1 0 1,1 0-95,-1 0 0,0 1 0,0 1 1,0 2 5,0 0 0,1 2 0,1-1 0,0 1-55,0 1 1,2-1 0,1 1-7,1 0 28,1-3 0,0 2 0,0-1 282,0 1-233,0 1 0,1-1 0,1 1 47,3 0 1,1-1 0,1-1 0,-1-1-89,1-1 0,2 0 1,0-3-1,0 0-93,-2 0 1,0-1-1,-1-1 1,0-2-136,-2 0 0,0-2 1,1 1-1,-1-1-193,-1-1 0,0 1 0,-1-1-172,0 0 326,0 0 0,-2 0-292,0 0 312,0 0 1,0 3 3,-3-1 26,3 1 0,-4-1 57,1 1-41,3 2 174,-3-1 0,3 3 30,3 0 0,-2 0-159,4 0 1,-1 0-478,3 0 1,0 0-684,0 0 1,-3 0 1249,1 0 0,0 0 0,1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0:03.131"/>
    </inkml:context>
    <inkml:brush xml:id="br0">
      <inkml:brushProperty name="width" value="0.04286" units="cm"/>
      <inkml:brushProperty name="height" value="0.04286" units="cm"/>
      <inkml:brushProperty name="color" value="#FFC114"/>
    </inkml:brush>
  </inkml:definitions>
  <inkml:trace contextRef="#ctx0" brushRef="#br0">21 0 9813,'-4'0'787,"-1"0"1,3 1-538,0 1 0,-1 0-132,1 2 0,0 1-135,2 2 1,0-3 0,0 1 19,0 0 1,0-1 0,0 0 67,3-1 1,0 1 97,4-1-125,-3 2 1,2-4 0,-2 4 0,1 0 126,-1-2 0,1 3 0,2-1 169,-1 1-251,-2 1 0,2 0 0,-1 0 0,0-1 3,0 1 1,0 0 0,-2 0 0,0 0-33,0 0 0,2-1 0,-3 1 0,0 0-2,-2 0 0,0-2 0,0-1-44,0 1 1,0-1-91,-3-2 1,-1-1-1,-2-1-26,-1 0 0,0-1 1,0-1-1,0-1 8,0-1 0,3 1 0,-1-3 0,1 2-217,0-2 0,-1 3 0,2-2-131,-1 0 0,0-1 1,-1-1-1,2 1-337,0 1 1,2-1 0,-1 2-150,1-3 1,1 1 927,0-1 0,3 0 0,1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0:03.578"/>
    </inkml:context>
    <inkml:brush xml:id="br0">
      <inkml:brushProperty name="width" value="0.04286" units="cm"/>
      <inkml:brushProperty name="height" value="0.04286" units="cm"/>
      <inkml:brushProperty name="color" value="#FFC114"/>
    </inkml:brush>
  </inkml:definitions>
  <inkml:trace contextRef="#ctx0" brushRef="#br0">1 83 9018,'3'-4'1035,"-2"1"1,4 3-586,0 0 1,1-2 0,2-1-279,1-1 1,-1 2 0,1-2 0,-2 0-43,0 0 0,0 2 0,0-3 1,0 1-108,0 0 0,-1-2-286,1 1 59,-3-1 1,-1 2-26,-3-1 0,0 3 1,-1-2 144,-1 1 1,-2 1 0,-2 2 0,1 2 143,0 0 1,1 4 0,-3-2 0,0 2 155,0-2 1,3 2 0,0-1 0,0 1 89,0 1 0,0-1 1,0 1-1,1-1-115,0-1 1,2 1 0,-1-1 0,1 1-52,1 1 1,0-1 0,1 1-213,1 0 43,-1-3 0,4 2 0,-2-1-690,1 1 362,0 0 1,1-1-1,0 0 1,0-1-593,1 0 1,1 0-1,0-3 1,0 2-195,-1-2 1,1 0 1142,0-1 0,3-6 0,1-2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0:04.170"/>
    </inkml:context>
    <inkml:brush xml:id="br0">
      <inkml:brushProperty name="width" value="0.04286" units="cm"/>
      <inkml:brushProperty name="height" value="0.04286" units="cm"/>
      <inkml:brushProperty name="color" value="#FFC114"/>
    </inkml:brush>
  </inkml:definitions>
  <inkml:trace contextRef="#ctx0" brushRef="#br0">110 41 7621,'0'-6'496,"0"1"1185,0 1-1006,0-1-487,0-2 0,0 3 93,0-1-162,0 3 1,-3-1 0,-2 3 4,-1 0 1,2 0-1,-1 0 1,0 0-50,-1 0 1,-1 0 0,-1 1 0,0 1-67,-1 3 0,2-1 1,2 0-1,0 2 50,-1 0 1,0 1-1,1-1 1,2 1 87,0 0 1,2 0-1,-1 0 132,1 0-218,1 0 1,0-1-1,1 1-30,1 0 33,2 3 1,3-5 0,0 1-13,0-2-36,-1-2 0,2 1 1,0-1-36,2 0-45,-1-2 1,-2-2 0,-1-1-1,1-1-76,0-1 1,0-1-1,0-1 1,-1 0-99,-2 0 1,2 0 0,-4 1 0,0-1 5,1 0 0,-2 2 0,1 1 0,-1-2 109,-1 0 0,0 2 0,0-1 168,0 0 1,-1 2 0,0 0-34,-1 0 35,-1 2 13,3-2 1,1 3-232,1 0 149,-1 0 0,5 0-467,-1 0-53,-2 0 1,3 0-221,-2 0 1,2 1-1,-1 0 762,0 2 0,-1 2 0,3-1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0:04.688"/>
    </inkml:context>
    <inkml:brush xml:id="br0">
      <inkml:brushProperty name="width" value="0.04286" units="cm"/>
      <inkml:brushProperty name="height" value="0.04286" units="cm"/>
      <inkml:brushProperty name="color" value="#FFC114"/>
    </inkml:brush>
  </inkml:definitions>
  <inkml:trace contextRef="#ctx0" brushRef="#br0">83 21 7621,'-4'-4'487,"1"0"181,0 1 1,2-2-62,-4 3 1,1 0-407,-3 2 0,2 0 0,1 1-25,1 1 1,-1-1 0,1 4 53,-1 0-198,2 1 1,-3-1-1,3-1 1,0 2-75,1 0 1,-1-2-1,0 1-86,0 0 74,2-2 1,0 3 31,0-1 1,3 0-1,0 1 63,1-2 1,2-2-1,-1 2 1,1 0 44,1 0 0,-3-2 0,1 2 0,0 0 80,1 0 0,1-2 1,0 2 12,0 2 0,0 0 0,0 1-61,-1-1 1,1 1 0,-2 0-76,-1 0 0,-2 0 6,0 0 1,-2-1 0,-1-1 0,-2-1-99,-1-1 0,-1 0 0,-2-1 1,1 0-51,-1-1 1,0 0 0,0-1 0,0 0-59,0 0 1,0 0-1,-2 0 1,0 0-135,1 0 1,0-1 0,2-1-1,1-2-339,0 0 0,2-2 1,-2 2-67,3-2 0,1-2 0,1 0 0,0-1 696,0 0 0,3-1 0,1-1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0:05.219"/>
    </inkml:context>
    <inkml:brush xml:id="br0">
      <inkml:brushProperty name="width" value="0.04286" units="cm"/>
      <inkml:brushProperty name="height" value="0.04286" units="cm"/>
      <inkml:brushProperty name="color" value="#FFC114"/>
    </inkml:brush>
  </inkml:definitions>
  <inkml:trace contextRef="#ctx0" brushRef="#br0">0 7 7706,'0'-3'2206,"0"0"-1601,0 3-227,0 0 173,0 3-385,0 0 1,0 4 0,0 1-1,0 0 52,0 1 1,0 1 0,0-1 0,0 0-90,0-1 0,1 2 0,1-1 0,0 0-84,0-2 0,1-1 1,1 0-276,0-2 1,2-2-32,-1 0 1,1-4 0,0-3-458,-2-1 555,2-4 1,-3 2-1,3-3-316,-2 1 335,-2 1 0,3 0 0,-2 0 118,1 0-60,-2 2 0,1 0 0,-1 0 266,0 0 150,3 4 1,-4 0-17,2 6 1,0 0 0,-1 4 0,-1 0 47,0 0 0,1 0 0,1 2 1,-1 0-83,1-1 1,-2 0 0,2-1 0,-1 0-135,0-1 1,3 1 0,-2 0-326,1 0 1,-3-2 0,2-2-1,0 1-500,-1 0 1,0-2-1,-1 2-1606,1-1 593,-1-1 941,2-2 1,-1 0 750,1-3 0,2 0 0,-1-4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0:05.776"/>
    </inkml:context>
    <inkml:brush xml:id="br0">
      <inkml:brushProperty name="width" value="0.04286" units="cm"/>
      <inkml:brushProperty name="height" value="0.04286" units="cm"/>
      <inkml:brushProperty name="color" value="#FFC114"/>
    </inkml:brush>
  </inkml:definitions>
  <inkml:trace contextRef="#ctx0" brushRef="#br0">7 35 7616,'3'-7'137,"-1"3"1,1 1-1,1 1 269,0-1 1,-2-1 0,3 2-128,0 0 1,1-1 0,1 1 0,0 0 81,0 1 0,0 1 0,-1 1-152,1 1 0,-1 0 0,0 3 1,-2-1 7,2 0 0,-3 4 0,1-1 1,-1 1 26,-1-1 1,1 1 0,-1 0 0,0 2 35,-2 1 0,1-3 0,1 2-130,0 0-14,0-2 1,-2 1-1,0-2-118,0 0 0,0 0 0,-1 0-523,-1 0-156,1-4 69,-2 4 0,3-7 126,0 0 0,0-3 0,0-4 1,0 0 114,0 0 1,0 0 0,0 0 0,0 0 145,0 1 1,-2-2 0,0 0 0,-1-1 63,0 0 1,2 4 0,-4 0-1,1 0 92,0-1 1,-2 1 0,1 1 113,-1 1 1,-1 1 0,1 2 328,-1 0-308,0 0 0,0 1 0,0 1 502,0 3-433,0-2 1,3 3 0,-1-2 0,1 3 120,0-1 1,0 1 0,3 0-1,-2 0 142,2 0 1,0 0 0,1-1-245,0 1 0,2 0 0,1-1 0,1-1-155,2-3 0,0 0 1,0-1-1,1 1-307,0 0 0,1-1 0,0-1 0,1 0-556,0 0 0,1-3 1,-1 0-1352,-1 0 1193,3-2 1002,-4-2 0,6 0 0,-2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0:06.310"/>
    </inkml:context>
    <inkml:brush xml:id="br0">
      <inkml:brushProperty name="width" value="0.04286" units="cm"/>
      <inkml:brushProperty name="height" value="0.04286" units="cm"/>
      <inkml:brushProperty name="color" value="#FFC114"/>
    </inkml:brush>
  </inkml:definitions>
  <inkml:trace contextRef="#ctx0" brushRef="#br0">90 34 7580,'3'-3'11,"0"-1"0,-3 0 1031,0 0 1,0 0-292,-3-1-556,3-1 1,-4 5-1,2-1 25,-3 1 0,-1 1 0,-1 0-87,0 0 1,0 0 0,0 1-33,1 1 1,-1 2-1,0 2 1,1 0-29,1-2 0,0 1 0,2 1 0,0 1 50,0 0 0,1 0 0,2 0 233,0 0-280,0 0 0,0-1 0,0 1 1,0-1 44,3-1 1,0 1 0,4-2 0,0 0-55,0 1 0,0-4 1,0 2-94,-1-3-20,1 0 0,0 0 1,0 0-1,0 0-74,0-3 1,-3 2 0,1-4-1,-1 0-222,0-1 0,2-1 0,-4 0 0,-1 0 48,0 1 1,-1-1-1,0 0 1,0 0 91,0 0 0,0 3 0,0-1 69,0 0 1,-2-1 179,0-1 1,-1 2 218,3 1-31,0 2-39,0-1 30,0 3-232,3 0 1,-1 0-1,2 0-149,2 0 1,-3 0 0,2 0-647,0 0 0,1 1 0,-1 0-658,0 2 1459,-4-1 0,5-2 0,-2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0:06.763"/>
    </inkml:context>
    <inkml:brush xml:id="br0">
      <inkml:brushProperty name="width" value="0.04286" units="cm"/>
      <inkml:brushProperty name="height" value="0.04286" units="cm"/>
      <inkml:brushProperty name="color" value="#FFC114"/>
    </inkml:brush>
  </inkml:definitions>
  <inkml:trace contextRef="#ctx0" brushRef="#br0">35 0 7755,'-7'0'1349,"2"0"-860,1 0 1,1 0-153,-1 0 0,2 0 260,-3 0-405,4 0-1,-3 3 0,4-1-111,0 3-69,0-4 1,0 3-40,0-2 10,0-1 0,4 5 43,0-1 1,2 1-1,1 1 64,0-1 1,0 1-1,0 0 1,-1 0 79,-2 0 0,2 2 0,-1 0 1,0 0 39,0 1 1,0-2 0,-2 1 0,0-2-48,0 0 1,-1 0 0,-2 0-1,0 0-48,0 0 0,0-1-244,0 1 99,-3-3 1,0-1-1,-3-2 1,0 0-100,2 2 1,-1-1 0,-2-2-317,0 0 309,4-3 0,-3 1 0,2-2 0,-1-2-183,1 0 1,0 2 0,-2-1 0,3 0-336,0-1 1,0 1-1,3 1 1,-2-2-1321,0 0 1975,-1-1 0,3-2 0,0-2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0:07.194"/>
    </inkml:context>
    <inkml:brush xml:id="br0">
      <inkml:brushProperty name="width" value="0.04286" units="cm"/>
      <inkml:brushProperty name="height" value="0.04286" units="cm"/>
      <inkml:brushProperty name="color" value="#FFC114"/>
    </inkml:brush>
  </inkml:definitions>
  <inkml:trace contextRef="#ctx0" brushRef="#br0">0 83 7955,'0'-5'1610,"0"1"0,3 2-1313,2-3 0,1 0-84,1-1-82,0 2 0,-3-2 0,1 2 136,0 0-159,-2-2 1,3 2-181,-1-3 1,-2 0-102,-1 1 94,-1 2 0,-4 1 0,-2 3 214,-1 0 1,2 2-1,-1 1 1,1 1 184,0 1 0,-1-1 0,1 1 0,1 0 111,0 1 1,-1 1 0,2 0 0,0 0-10,1-1 0,1 1 0,0 0-189,0 0-102,0-3 0,0 2 0,1-2-156,1 2 30,2-2 1,3 2 0,0-3-1008,0 0 653,-1-1 1,1 1 0,0-3-1,0 0-434,0 0 1,0 0 0,2-1 0,0 0-2002,-1-2 2784,0-2 0,-1 1 0,0-3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8:39.562"/>
    </inkml:context>
    <inkml:brush xml:id="br0">
      <inkml:brushProperty name="width" value="0.08571" units="cm"/>
      <inkml:brushProperty name="height" value="0.08571" units="cm"/>
      <inkml:brushProperty name="color" value="#66CC00"/>
    </inkml:brush>
  </inkml:definitions>
  <inkml:trace contextRef="#ctx0" brushRef="#br0">0 36 11361,'9'-5'403,"-3"1"0,0 3-377,1-2 96,1 2 0,-3-2 0,1 2-284,1-2 1,1 2 0,1-3 0,0 1-88,-1 0 0,-2 0 0,0 3-622,1 0 0,-2 0 871,1 0 0,-1 0 0,4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0:08.199"/>
    </inkml:context>
    <inkml:brush xml:id="br0">
      <inkml:brushProperty name="width" value="0.04286" units="cm"/>
      <inkml:brushProperty name="height" value="0.04286" units="cm"/>
      <inkml:brushProperty name="color" value="#FFC114"/>
    </inkml:brush>
  </inkml:definitions>
  <inkml:trace contextRef="#ctx0" brushRef="#br0">15 3 7591,'-4'-3'311,"1"3"0,3 0-27,0 4 0,0 0 0,0 0-99,0 2 0,0 0 0,2 3-118,0 0 32,1 0 1,-3-2-1,0 0-454,0 3 264,0-3 1,-1 3 0,-1-3 90,0 0 0,-3 3 0,1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00.773"/>
    </inkml:context>
    <inkml:brush xml:id="br0">
      <inkml:brushProperty name="width" value="0.04286" units="cm"/>
      <inkml:brushProperty name="height" value="0.04286" units="cm"/>
      <inkml:brushProperty name="color" value="#FFC114"/>
    </inkml:brush>
  </inkml:definitions>
  <inkml:trace contextRef="#ctx0" brushRef="#br0">0 48 7710,'0'-7'96,"0"3"345,0-1 1,0 3 321,0-3-520,3 4-14,-2-2 1,3 0-35,-2 1 1,0-2-98,2 1 0,1-1-39,2 1 0,0 1 0,-1 3 0,-1 1 19,0 3 0,-3 1 0,2 1 1,-1 0 6,1 2 1,-2 0 0,2 2 0,-1 1-39,-1-2 1,1 3-1,-1-2 1,0 0 49,-2 1 0,0-3 1,0 1-118,0 0 67,0 2 0,0-4 1,0 2-253,0 0 128,0-3 1,-2 1-1,0-3-694,0 0-571,2-2 515,0 3 0,0-6 1,2 0-504,0-4 1330,0-2 0,2-4 0,-1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01.144"/>
    </inkml:context>
    <inkml:brush xml:id="br0">
      <inkml:brushProperty name="width" value="0.04286" units="cm"/>
      <inkml:brushProperty name="height" value="0.04286" units="cm"/>
      <inkml:brushProperty name="color" value="#FFC114"/>
    </inkml:brush>
  </inkml:definitions>
  <inkml:trace contextRef="#ctx0" brushRef="#br0">124 35 7707,'-3'-4'981,"2"0"-686,-1 2 1,1 1 0,0-3 540,-1 1-578,1-3 0,-5 3-28,1-1-103,2 1 0,-3 3-17,2 0-10,-2 0 0,-1 0 1,0 0-108,0 0-12,0 3 0,3-2 0,-1 3-125,0-1 122,-1 3 0,-1-3 1,1 4-1,0 0 94,2 0 1,2 0-1,-1 0 2,0-1 0,2 1 0,-1 0-84,1 0 1,4-1 0,1-1 0,2-1-198,0-1 0,0-1 0,3-2 0,-2 0-437,0 0 1,1 0 0,0 0 0,1 0-404,0 0 0,-2 0 1047,0-3 0,3 0 0,1-4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01.509"/>
    </inkml:context>
    <inkml:brush xml:id="br0">
      <inkml:brushProperty name="width" value="0.04286" units="cm"/>
      <inkml:brushProperty name="height" value="0.04286" units="cm"/>
      <inkml:brushProperty name="color" value="#FFC114"/>
    </inkml:brush>
  </inkml:definitions>
  <inkml:trace contextRef="#ctx0" brushRef="#br0">7 14 7710,'0'-4'2092,"-3"2"-1725,3 1 1,-3 2 0,3 1 205,0 3-392,0 1 0,0-1 1,0 1-1,2 2-10,0 0 1,3-1 0,-3 0 0,0 1-59,1 1 0,0-2 1,2 2-1,-2-1-149,0-1 0,-1 0 1,1 0-206,0-1 1,3-2 142,-2-1 0,0-3 1,0-3 11,-1-1 1,0-5-1,-2 0 1,2 1 43,-2 0 0,1-1 1,-1 0-367,2 1 286,-1 0 0,0 1 0,0 0-801,0 1 516,2-1 0,-3 0-1066,4 0 594,-4 3 879,5-2 0,-2 2 0,3-3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02.039"/>
    </inkml:context>
    <inkml:brush xml:id="br0">
      <inkml:brushProperty name="width" value="0.04286" units="cm"/>
      <inkml:brushProperty name="height" value="0.04286" units="cm"/>
      <inkml:brushProperty name="color" value="#FFC114"/>
    </inkml:brush>
  </inkml:definitions>
  <inkml:trace contextRef="#ctx0" brushRef="#br0">0 56 7621,'0'-5'619,"0"1"-250,3-1 1,-2 0-1,2 2-73,0 0 0,1-3 0,3 2-52,0 1 0,0-3 1,0 4-1,2 0-44,0-1 1,0 2-1,-2-1 1,-1 1-38,1 1 0,-2 3 1,-1 2-1,2 1-49,0 0 1,-2 1 0,0 0 0,0 1 19,0 1 0,-2-1 1,2 3-174,-1-1 13,-1 2 1,1-4 0,-1 1-109,-1-2 110,0 0 1,-1 0 0,0 0-189,0 0-206,0-1 53,0-2 0,0-1 122,0-6 0,-2-1 0,0-2 1,-1-1-195,0 0 0,-1 0 0,-2 0 151,-1 0 0,0 1 0,0 1 1,0 0 239,0 0 1,3 2 0,-1 0 0,0 1 30,-1-1 0,-1 1 0,0 2 465,0 0-347,3 0 0,-2 1 0,2 0 525,-2 2-476,2 2 0,-1-1 1,2 3 278,2 0-311,-3-4 0,3 3 1,-1-1-1,1 1 27,1 1 0,1-2 0,1-1-145,3 1 0,0-1 0,0 0 1,0-1-229,0-1 0,2-2 1,2 0-1,0 0-255,-1 0 1,0 0-1,1 0 1,0-2-1468,-1 0 1948,0-4 0,2 3 0,0-4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02.263"/>
    </inkml:context>
    <inkml:brush xml:id="br0">
      <inkml:brushProperty name="width" value="0.04286" units="cm"/>
      <inkml:brushProperty name="height" value="0.04286" units="cm"/>
      <inkml:brushProperty name="color" value="#FFC114"/>
    </inkml:brush>
  </inkml:definitions>
  <inkml:trace contextRef="#ctx0" brushRef="#br0">1 1 8266,'0'6'2288,"0"1"-1858,0 0 0,0 0 1,0 0-1,2 0-241,0-1 0,1-1 0,-3 0-283,3 0 3,-3 1 1,4 0 0,-2-1-663,0 0 0,1-1-1141,-1 0 206,-1-1 1688,2-3 0,0-6 0,1-1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02.412"/>
    </inkml:context>
    <inkml:brush xml:id="br0">
      <inkml:brushProperty name="width" value="0.04286" units="cm"/>
      <inkml:brushProperty name="height" value="0.04286" units="cm"/>
      <inkml:brushProperty name="color" value="#FFC114"/>
    </inkml:brush>
  </inkml:definitions>
  <inkml:trace contextRef="#ctx0" brushRef="#br0">1 15 7829,'0'-5'1987,"0"1"-2609,0 2-289,0-1 911,0 3 0,3 0 0,1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02.675"/>
    </inkml:context>
    <inkml:brush xml:id="br0">
      <inkml:brushProperty name="width" value="0.04286" units="cm"/>
      <inkml:brushProperty name="height" value="0.04286" units="cm"/>
      <inkml:brushProperty name="color" value="#FFC114"/>
    </inkml:brush>
  </inkml:definitions>
  <inkml:trace contextRef="#ctx0" brushRef="#br0">0 0 7657,'0'7'-133,"3"0"0,-1 0 1790,-1 0-1149,0 3 1,2-3 0,-1 3 0,0 0 39,1 2 1,-2-2 0,1 1 0,0-1-221,0 1 0,-1 1 0,1 0 1,-1 1-201,-1-2 0,0-3 0,0 2 0,0-1-414,0 1 0,0-1 0,0-3-222,0 1 0,2-2-1469,0-1 1481,1-2 0,-3 1 1,2-4-1,0-1-708,0-3 1,1-1 1203,-1-1 0,3-2 0,-1-2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03.167"/>
    </inkml:context>
    <inkml:brush xml:id="br0">
      <inkml:brushProperty name="width" value="0.04286" units="cm"/>
      <inkml:brushProperty name="height" value="0.04286" units="cm"/>
      <inkml:brushProperty name="color" value="#FFC114"/>
    </inkml:brush>
  </inkml:definitions>
  <inkml:trace contextRef="#ctx0" brushRef="#br0">7 34 7710,'0'-6'-197,"2"1"1,1 1 0,0 0 762,1 1 0,1 1 1,-1-1 252,-1 0-543,4 2 1,-4-2 171,4 3-306,0 0 1,0 3 0,-1 2 408,-1 1-413,1 1 1,-3 0 0,2 2 0,-1 0 78,-1-1 0,1 2 1,-1 0-1,-1 0-85,1 0 1,-2 2 0,1-1 0,-1-1-177,-1-1 0,0 1 0,0 0 1,0 0-191,0 0 1,0-1-1,0-2 1,0 0-951,0 0 665,0-4 1,0 0-131,0-6 479,-3 0 1,2-7 0,-2 1-245,0 1 292,2-3 1,-4 1-1,2-2-360,-1 1 400,-1 2 0,1 0 0,-1 2 0,0 0 53,-1 0 0,1 3 1,1 1-1,-2 1 281,0 0 0,2-1 0,-1 4 0,0 1 29,-1 3 1,1 1 0,1 1 0,1 0 18,2 0 0,-2-1 0,1 1 0,0 0 74,1 0 0,1 0 1,1 0 259,1-1-452,-1-2 0,5 2 0,-1-1-120,1 1-41,1-2 0,-1 1 1,1-3-852,0 0 643,0 2 0,0-4 0,0 3-1349,0-2 1085,-1-5 1,1 3 0,0-4-1,0-1 451,0-2 0,3-3 0,0-2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03.659"/>
    </inkml:context>
    <inkml:brush xml:id="br0">
      <inkml:brushProperty name="width" value="0.04286" units="cm"/>
      <inkml:brushProperty name="height" value="0.04286" units="cm"/>
      <inkml:brushProperty name="color" value="#FFC114"/>
    </inkml:brush>
  </inkml:definitions>
  <inkml:trace contextRef="#ctx0" brushRef="#br0">1 0 8019,'0'7'1220,"0"-3"-730,0 1 0,2 0 0,0 1 0,0 2-103,-1 1 0,1-1 0,0 4 0,1 0-5,0 1 0,-2 1 1,3-1-1,-1-1-238,-1-1 1,-1-2-1,1 2 1,0-1-119,-1-2 0,0 0-469,-1-1 23,0-4 0,1-3 0,0-4 1,2-2-110,-2-1 0,0-1 0,-1 0 1,0-1 133,0 0 1,2 0 0,1-1 0,1 2 228,1 1 0,-1 0 1,1 0-1,-1 0 125,0 0 0,2 3 1,-1 0-1,1 1 170,1 1 1,0 1-1,-1 1 1,1 0 134,0 0 0,0 3 0,0 2 1,0 1 129,-1 1 0,1 2 0,-1 0 0,0 0-28,-2-2 0,-2 2 0,0 0 441,-1 0-580,-1-2 0,0 3 1,-1-1 146,-1-1-226,-2 0 0,-3-2 1,0 1-88,0-3-118,1 2 1,-1-5 0,0 1 0,0-1-137,0-1 1,0 0 0,1 0 0,-1-1-471,0-1 1,2-1 0,2-3-42,-1-1 0,2-1 0,2-3 0,0 2-234,0 1 0,0 1 938,0 1 0,3-4 0,1-1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8:39.887"/>
    </inkml:context>
    <inkml:brush xml:id="br0">
      <inkml:brushProperty name="width" value="0.08571" units="cm"/>
      <inkml:brushProperty name="height" value="0.08571" units="cm"/>
      <inkml:brushProperty name="color" value="#66CC00"/>
    </inkml:brush>
  </inkml:definitions>
  <inkml:trace contextRef="#ctx0" brushRef="#br0">10 71 8539,'-5'0'1503,"1"0"0,5 0-1088,2 0 0,2 0 1,3-1-191,1-2 0,-3 2 1,0-3-1,1 1-135,1 0 0,-3-2 0,1 1 0,1 0-269,1 0 0,-2 0 0,0 2-470,0-1 0,2-1 0,1 2-1143,0-1 1,-3-1 160,0 1 1631,-1 2 0,4-6 0,0 2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03.932"/>
    </inkml:context>
    <inkml:brush xml:id="br0">
      <inkml:brushProperty name="width" value="0.04286" units="cm"/>
      <inkml:brushProperty name="height" value="0.04286" units="cm"/>
      <inkml:brushProperty name="color" value="#FFC114"/>
    </inkml:brush>
  </inkml:definitions>
  <inkml:trace contextRef="#ctx0" brushRef="#br0">0 1 9130,'2'4'595,"1"1"1,-1 2 0,-2 2 0,0-1-129,0 0 1,2 2 0,1 0 0,-2 2-212,0-1 1,-1 0 0,0 1-168,0-1-51,0 1 0,0-2 0,0 0-193,0 0 173,0-2 0,0 2 0,0-1-920,0 0 400,0-3 1,0 0-1,0-1-857,0 1 0,1 0 620,1-2 0,-1-1 0,2-6 739,0-1 0,4-5 0,3-2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04.315"/>
    </inkml:context>
    <inkml:brush xml:id="br0">
      <inkml:brushProperty name="width" value="0.04286" units="cm"/>
      <inkml:brushProperty name="height" value="0.04286" units="cm"/>
      <inkml:brushProperty name="color" value="#FFC114"/>
    </inkml:brush>
  </inkml:definitions>
  <inkml:trace contextRef="#ctx0" brushRef="#br0">1 83 9210,'4'0'751,"1"0"1,-1 0 0,3 0-642,0 0 0,0 0 0,0-1 0,0-1-75,0 0 0,-1-3 0,-1 1 0,-1-1-138,2 1 0,-1-1 0,0-2 0,-2 0-147,0 1 1,-2-1-79,1 0 267,-1 0 1,-4 3 0,0 0 0,-1 1 2,-1 1 0,-1 1 325,-1 1-152,0 3 0,1 1 0,-1 3 0,1 0 197,1 0 0,0 0 1,2-1-1,0 2 65,0 1 1,0-1 0,3 1-1,0-1-170,0 1 1,0-1 0,0 1-1,1-1-366,1-1 0,2-1 0,3 1 0,0-1-265,0-1 0,0 0 0,0-2 0,1-1-525,2 1 1,-1-2 0,-2 1 948,-1-1 0,4-7 0,1-2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04.615"/>
    </inkml:context>
    <inkml:brush xml:id="br0">
      <inkml:brushProperty name="width" value="0.04286" units="cm"/>
      <inkml:brushProperty name="height" value="0.04286" units="cm"/>
      <inkml:brushProperty name="color" value="#FFC114"/>
    </inkml:brush>
  </inkml:definitions>
  <inkml:trace contextRef="#ctx0" brushRef="#br0">0 0 7867,'0'5'860,"0"0"1,0 0-379,0 1 0,0 1 0,0 0 0,0-1-171,0 1 0,0 2 0,0 1 0,1-2-258,1 0 1,0 1 0,2 0-335,-1-1 1,-1 0-1,-1-2-1713,1-2 1039,-1-1 1,2-3 0,-3-3 954,0-1 0,0-5 0,0-2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04.748"/>
    </inkml:context>
    <inkml:brush xml:id="br0">
      <inkml:brushProperty name="width" value="0.04286" units="cm"/>
      <inkml:brushProperty name="height" value="0.04286" units="cm"/>
      <inkml:brushProperty name="color" value="#FFC114"/>
    </inkml:brush>
  </inkml:definitions>
  <inkml:trace contextRef="#ctx0" brushRef="#br0">8 21 7710,'-1'-6'887,"-1"1"697,0 0-1654,0 4-89,2-2 0,1 3 0,0 0 0,2 2 159,1 0 0,1 3 0,1-1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05.164"/>
    </inkml:context>
    <inkml:brush xml:id="br0">
      <inkml:brushProperty name="width" value="0.04286" units="cm"/>
      <inkml:brushProperty name="height" value="0.04286" units="cm"/>
      <inkml:brushProperty name="color" value="#FFC114"/>
    </inkml:brush>
  </inkml:definitions>
  <inkml:trace contextRef="#ctx0" brushRef="#br0">1 14 7710,'4'3'0,"-2"2"615,-1 1 1,-1-2 0,0 1 728,3 0-1044,-3-2 0,3 3 1,-3-1 355,0 1-519,0 1 0,1 0 1,1-1 24,0 1 0,0 0 0,-2 0 118,0 0-774,0-3 0,1-2 114,1-4 1,-1 0 0,1-3 0,0-2-27,0-2 0,0 0 1,2 0-1,-1 0 118,1 1 1,0-1 0,1 1 0,0-1 213,0 1 0,1 1 0,1 1 489,0 2-359,-3 2 0,2-1 0,-2 3 590,2 0-493,1 0 1,-2 3-1,-1 2 608,2 1-575,-3 1 0,2 0 0,-3 0 0,1 2 28,0 0 0,-3 0 1,3-2-1,-2 0-535,2-1 1,-3-1 0,3-1-1841,-3 2 2161,3 0 0,1 1 0,3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05.515"/>
    </inkml:context>
    <inkml:brush xml:id="br0">
      <inkml:brushProperty name="width" value="0.04286" units="cm"/>
      <inkml:brushProperty name="height" value="0.04286" units="cm"/>
      <inkml:brushProperty name="color" value="#FFC114"/>
    </inkml:brush>
  </inkml:definitions>
  <inkml:trace contextRef="#ctx0" brushRef="#br0">0 1 10444,'0'7'324,"0"0"0,0 2 1,0 1-1,0 0-36,0 2 0,0 1 1,0 2-1,0 1-172,0 2 0,2 2 0,1 0 0,-2 1-318,0-1 0,-1 0 1,0-1-1,0-1-306,0-2 0,0 0 0,0-5 0,0-2-2210,0-1 2718,0-4 0,0-4 0,0-4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05.855"/>
    </inkml:context>
    <inkml:brush xml:id="br0">
      <inkml:brushProperty name="width" value="0.04286" units="cm"/>
      <inkml:brushProperty name="height" value="0.04286" units="cm"/>
      <inkml:brushProperty name="color" value="#FFC114"/>
    </inkml:brush>
  </inkml:definitions>
  <inkml:trace contextRef="#ctx0" brushRef="#br0">8 21 7710,'-4'-7'2122,"4"3"-1861,-3-2-212,6 5 0,-2-2 0,4 3 0,0 0-30,1 0 0,1 3 1,0 0-1,0 0 93,0 0 1,-1 2 0,1-1-1,0 0 2,0 1 1,0-1 0,0 3 0,-1 0 47,-2 0 1,2 0 0,-2 0-109,0 0 0,-1-1 0,-3 1 0,0 0-61,0 0 0,-1 0 1,-1-1-1,-3-1-65,-1 0 1,-1-2 0,1 2-559,-1-3 484,-3 2 1,2-3 0,-1 1-905,2-1 652,0-1 1,2 0 0,1 0-1309,-2 0 1706,3 0 0,0-3 0,3-1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06.364"/>
    </inkml:context>
    <inkml:brush xml:id="br0">
      <inkml:brushProperty name="width" value="0.04286" units="cm"/>
      <inkml:brushProperty name="height" value="0.04286" units="cm"/>
      <inkml:brushProperty name="color" value="#FFC114"/>
    </inkml:brush>
  </inkml:definitions>
  <inkml:trace contextRef="#ctx0" brushRef="#br0">0 14 7617,'7'-7'-270,"-2"4"1346,-1 0-530,-2 3 0,3 0 0,-3 3 0,0 1-198,-1 2 0,-1 3 0,2 1 1,0-1-35,0 1 0,-2-2 0,0 3 0,0-1-118,0 1 1,0-2 0,0 2 0,1 1-127,1-2 1,-1 0 0,2-3-380,0 0 282,-2-3 0,3 1-495,-2-3 400,2 1 1,2-4 0,-1-1-431,0-3 420,-1-1 0,3-2 0,-2 0 0,-1-2-86,2 0 1,-3 0-1,0 0 1,-1 0 64,0 1 0,3 0 0,-3-1 0,0 3 45,2 2 1,-4-2 0,3 3-38,-3-2 90,3 2 110,-2 1 0,2 4 55,-3 1-73,0-1 1,0 3 161,0-2 34,0-1 12,0 5-216,0-6 1,0 4-112,0-1 1,1-3-1626,1 3 119,-1-3 1588,2 0 0,0 3 0,1 1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07.470"/>
    </inkml:context>
    <inkml:brush xml:id="br0">
      <inkml:brushProperty name="width" value="0.04286" units="cm"/>
      <inkml:brushProperty name="height" value="0.04286" units="cm"/>
      <inkml:brushProperty name="color" value="#FFC114"/>
    </inkml:brush>
  </inkml:definitions>
  <inkml:trace contextRef="#ctx0" brushRef="#br0">0 7 7177,'0'-3'518,"1"0"149,1 3-131,-1 0 23,2 0-390,-3 0 1,0 3-1,1 1 1,0 2-105,2 1 1,-1 1 0,-1 0 0,0 2-67,1 1 1,1-3 0,-3 2 0,2-1-275,0 0 0,1 0 0,-1-2 0,1-1-542,1-1 1,-2 0-425,3-3 815,-1 1 426,3-7 0,0 1 0,0-4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07.847"/>
    </inkml:context>
    <inkml:brush xml:id="br0">
      <inkml:brushProperty name="width" value="0.04286" units="cm"/>
      <inkml:brushProperty name="height" value="0.04286" units="cm"/>
      <inkml:brushProperty name="color" value="#FFC114"/>
    </inkml:brush>
  </inkml:definitions>
  <inkml:trace contextRef="#ctx0" brushRef="#br0">1 27 7710,'0'-7'280,"0"3"238,0-1 1,0 3 319,0-3-609,0 4 1,0-2 0,0 6 0,0 1 51,0 2 0,0 2 0,0 0 0,0 2-14,0 1 0,0-1 0,0 3 1,0-2-122,0 1 0,0 1 0,0 0 0,1-1-27,1 0 0,-1-2 0,1 2 0,-1 0-1319,2 0 502,-3-2 1,4 0-115,-4-3 0,0-1 0,2-1-432,0 0 0,3-5 1244,-3 0 0,3-6 0,-1-4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28:40.709"/>
    </inkml:context>
    <inkml:brush xml:id="br0">
      <inkml:brushProperty name="width" value="0.08571" units="cm"/>
      <inkml:brushProperty name="height" value="0.08571" units="cm"/>
      <inkml:brushProperty name="color" value="#66CC00"/>
    </inkml:brush>
  </inkml:definitions>
  <inkml:trace contextRef="#ctx0" brushRef="#br0">0 89 7822,'0'-9'2659,"0"0"-1638,0 4-770,0 1 1,3 5 0,0 2 0,0 2-19,1 0 0,-2 2 0,3-3 0,0 1-24,0 2 1,0 0 0,1 1 0,-1-1-65,-1-1 0,3 0 1,-2 3-1,1-1 24,0 1 1,-3 0 0,3 0-141,0-1-12,-2 1 0,3 0 0,-3 0-113,1 0 64,-3-5 1,3 4-80,-2-2 209,2-2-54,-1 4 1,3-8 0,-4 0-15,-1-5 0,-1-3 0,-1-1-33,0 1 0,1-1 1,1 0-1,1 0-26,-1 0 1,-1 1-1,-1-1 1,0 0 0,0 0 1,0 1 0,0-1 0,1 0 65,2 0 1,-2 0 0,2 1 175,-2-1-82,-1 4 1,0-3 72,0 2-74,0 2 1,1-1-147,2 3 101,-2 1 33,2-3-80,1 4 0,0 4 0,3 0 24,-1 1 0,-3 2 1,2-3 5,-1 1 1,2 1-1,-3 2 1,1-2-51,0 0 0,3 0 0,-2 3-21,0 0 0,2-3 1,-3-2-1,0 1-139,-1 0 1,3-2 0,-2 2-496,1-1 119,1 3 224,3-2 0,-3 0-331,-1-3 491,-3-1 1,5-2 0,-4-1 43,-1-4 1,-1 1 66,-1-1 1,0 0 0,0-3 33,0 1 1,0-1 0,0 0-1,0 0 1,-1 0-1,-1 1 1,-1-1-12,1 0 1,1 0-1,0 1 1,-1 2-303,-1 0 0,0 0-1379,0-3-195,2 0 1329,-7 0 1,7 4 545,-2-1 0,-2 4 0,0-2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08.314"/>
    </inkml:context>
    <inkml:brush xml:id="br0">
      <inkml:brushProperty name="width" value="0.04286" units="cm"/>
      <inkml:brushProperty name="height" value="0.04286" units="cm"/>
      <inkml:brushProperty name="color" value="#FFC114"/>
    </inkml:brush>
  </inkml:definitions>
  <inkml:trace contextRef="#ctx0" brushRef="#br0">76 41 7890,'0'-6'619,"0"-1"1,0 2-276,0 1 1,-3 0-1,-1-2-180,0 2 1,0 2 0,2 0-9,-3 1 0,-1 1-226,0 0 35,-1 3 1,0-1 0,0 2-135,0 2 0,3-1 0,0 0-120,1 0 1,0 0-13,3 1 1,1 1 332,2 0 0,0-2 1,2-2-1,-1 1 82,2 0 0,0-2 0,1 3 1,0-1 0,-1 0 0,1 2 0,0-1 0,0 1 19,0 1 1,-3-3 0,1 1 0,-1 0 51,0 1 0,0 0 1,-2 0 141,0-2-260,0 1 0,-2-1 0,0 1-11,0 0-40,-3-2 1,-1 3 0,-3-4-32,1-1 33,-1 0 0,0-1 0,0 0 0,0 0-396,0 0 0,3 0 0,-1-1-360,0-1 1,1-2 0,0-2 47,1-1 1,1 0 0,2 0 688,0 0 0,3-3 0,1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08.629"/>
    </inkml:context>
    <inkml:brush xml:id="br0">
      <inkml:brushProperty name="width" value="0.04286" units="cm"/>
      <inkml:brushProperty name="height" value="0.04286" units="cm"/>
      <inkml:brushProperty name="color" value="#FFC114"/>
    </inkml:brush>
  </inkml:definitions>
  <inkml:trace contextRef="#ctx0" brushRef="#br0">1 21 7793,'1'-4'1640,"1"-1"-1260,-1 4 0,2-5-195,0 4 0,-2 0-84,4 2 1,-3 0-1,2 1 131,-1 1-142,2-1 0,-4 5 1,2-2 327,0 2-325,-2 1 1,3 0-1,-3 0 1,2 0 38,-2 3 0,0-3 0,-1 3 1,0-1-198,0 0 1,0 0 0,0-2-1,0 0-530,0 0 1,0 0-1,0 0-1754,0 0 1724,3-4 1,-2 0-1,1-6 625,-1-1 0,2-5 0,0-2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08.798"/>
    </inkml:context>
    <inkml:brush xml:id="br0">
      <inkml:brushProperty name="width" value="0.04286" units="cm"/>
      <inkml:brushProperty name="height" value="0.04286" units="cm"/>
      <inkml:brushProperty name="color" value="#FFC114"/>
    </inkml:brush>
  </inkml:definitions>
  <inkml:trace contextRef="#ctx0" brushRef="#br0">14 14 7710,'-3'-4'1676,"-2"-1"-2301,2 3 139,0-1 0,4 6 0,0 0-546,2 1 1032,2-3 0,-1 5 0,3-2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09.239"/>
    </inkml:context>
    <inkml:brush xml:id="br0">
      <inkml:brushProperty name="width" value="0.04286" units="cm"/>
      <inkml:brushProperty name="height" value="0.04286" units="cm"/>
      <inkml:brushProperty name="color" value="#FFC114"/>
    </inkml:brush>
  </inkml:definitions>
  <inkml:trace contextRef="#ctx0" brushRef="#br0">0 41 7299,'3'4'1718,"-2"2"-958,2-1 1,-3 1-46,0 1-578,0 0 0,0-3 1,0 1 80,0 0 6,0-2 0,0 3 7,0-1-420,0 1 0,1-2-72,1-2 1,-1-4-1,1-3 1,0-1 10,0-1 0,-1 0 0,2 0 0,-1 0 68,1-2 0,2 1 0,-1-2 0,0 1 82,1 0 0,-1 1 1,3 2-1,0 2 161,0-2 1,0 3 358,0 1-339,-1 1 1,1 1-1,0 1 411,0 1-345,-3 2 0,1 3 0,-3 0 0,1 0 71,0 0 1,-3 2 0,3 0 0,0-1-118,-1 0 0,0-1 0,-2 0 0,0 2-222,0 0 1,0 0-1,0-2-757,0-1 0,0 1-354,0 0 0,1-2-130,1-1 1362,2-2 0,3-2 0,0-4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09.726"/>
    </inkml:context>
    <inkml:brush xml:id="br0">
      <inkml:brushProperty name="width" value="0.04286" units="cm"/>
      <inkml:brushProperty name="height" value="0.04286" units="cm"/>
      <inkml:brushProperty name="color" value="#FFC114"/>
    </inkml:brush>
  </inkml:definitions>
  <inkml:trace contextRef="#ctx0" brushRef="#br0">90 55 7710,'0'-4'0,"0"-1"274,0 0 0,2-1 0,0-1 387,0 0 0,-2 2-235,-2 1 0,-2 2-238,-3-3-40,0 3 0,0-1 0,1 3 105,-1 0-164,3 0 1,-2 3 0,1 0 120,-1 1-190,-1-3 0,3 5 0,0-1 0,0 1 58,0 1 1,2 0 0,-2-1-1,1 1-39,2 0 0,0 0 0,1 0 0,0 0-12,0-1 1,3 1 0,2 0 0,1 0 40,0 0 0,1-1 0,0-2 0,0-1 19,0-3 0,0 3 1,0-1-1,2 0-127,0-2 0,0-3 0,-2-1-170,0-2 0,-1-1 0,1 0-362,-3 0 435,-1 3 1,-1-2 0,1 2 0,-2-2-81,0-1 1,-1 0-1,0 0 124,0 0 0,0 3 1,-1 0-1,0 0 164,-2 0 0,1 2 20,2-3-51,0 4 0,1-4-113,1 2 0,0 1 0,2 2-199,2 0 0,0 0 0,0 0-393,1 0 0,0 0 1,0 0 664,0 0 0,0 0 0,0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10.255"/>
    </inkml:context>
    <inkml:brush xml:id="br0">
      <inkml:brushProperty name="width" value="0.04286" units="cm"/>
      <inkml:brushProperty name="height" value="0.04286" units="cm"/>
      <inkml:brushProperty name="color" value="#FFC114"/>
    </inkml:brush>
  </inkml:definitions>
  <inkml:trace contextRef="#ctx0" brushRef="#br0">104 7 7710,'-4'-3'1507,"0"3"-386,2-3-753,-2 3 1,-3 0-214,0 3 0,3-2 0,2 4-131,1 0 1,1-1-1,0 0-172,0 2 0,0-2 122,0 0 0,1 0 1,1 1-1,1-1 82,0-1 1,2 2 0,2 0 27,0 1 0,0-1 0,-1-1 187,1 2-230,0 0 0,0 1 1,0 2-1,-1 0 59,-2-1 0,3 3 0,-4-1 0,1 1 35,-2-2 1,1 1 0,0 0 0,-2 0-58,0 0 0,-2-1 0,0-2 1,-2-1-83,-1 1 0,-1-2 0,-2-1 0,1-1-98,-1 1 0,0-2 0,-1 0 0,0-1-55,-1-1 0,0 0 1,1 0-216,-1 0 262,1-3 0,-2 1 1,1-2-1,0-2-36,1 0 0,1-1 0,2 1 5,0 2 62,1-2 1,-1 2 0,1-3-101,1 0 0,1 0 0,2 1-62,0-1 0,3 1 0,2 0 0,0 2-133,-1-2 1,3 0-1,-1 0 1,3-1-778,-1 0 1151,0 0 0,2 0 0,0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10.903"/>
    </inkml:context>
    <inkml:brush xml:id="br0">
      <inkml:brushProperty name="width" value="0.04286" units="cm"/>
      <inkml:brushProperty name="height" value="0.04286" units="cm"/>
      <inkml:brushProperty name="color" value="#FFC114"/>
    </inkml:brush>
  </inkml:definitions>
  <inkml:trace contextRef="#ctx0" brushRef="#br0">21 0 8857,'-4'3'409,"2"2"1,1 1-157,1 1 1,0 2-1,0 1 1,0 0 71,0 3 1,-1 0 0,0 2-1,-1 2-22,0 1 1,1-3-1,1 2-172,-3-1-86,3-1 1,-3-1-1,3-3 1,0-1-48,0-2 0,0 0 0,0-2-232,3-2 0,-2-1 1,4-3-26,0 0 1,-1-3-1,0-1 72,2-2 0,-1 1 1,0 1-1,-1 1-125,-1-1 0,2 2 1,0-2-350,1 1 0,1-2 1,0 2-938,0-1 1598,-4 3 0,7-5 0,-3 2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11.313"/>
    </inkml:context>
    <inkml:brush xml:id="br0">
      <inkml:brushProperty name="width" value="0.04286" units="cm"/>
      <inkml:brushProperty name="height" value="0.04286" units="cm"/>
      <inkml:brushProperty name="color" value="#FFC114"/>
    </inkml:brush>
  </inkml:definitions>
  <inkml:trace contextRef="#ctx0" brushRef="#br0">75 49 7710,'0'-7'-175,"0"0"0,0 0 1022,-3 0 0,2 1-188,-4 2-524,4-2 1,-3 5-1,2-1 58,-3 1 0,-1 1 0,-1 1-172,0 1 1,3 1-1,-1 2 1,1 0 20,0 0 0,-1 1 0,1 1 0,1 1-8,0 1 1,1-2-1,2 3 1,0-1 6,0 1 0,0-1 0,1-2 0,1 2 55,3 0 1,0-2 0,1-3 245,1 1-216,-2-2 1,5 1-1,-3-4 202,0 0-256,0 0 1,0-1 0,-1-2-45,1-1-26,0-2 0,-1-1 0,-1 0 0,-1 0-110,-1 0 1,0 1 0,-1-1 0,0 0-499,0 0 1,-2 0 0,0 0-523,0 1 0,0-1-708,-3 0 1836,0 0 0,-1 0 0,1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11.862"/>
    </inkml:context>
    <inkml:brush xml:id="br0">
      <inkml:brushProperty name="width" value="0.04286" units="cm"/>
      <inkml:brushProperty name="height" value="0.04286" units="cm"/>
      <inkml:brushProperty name="color" value="#FFC114"/>
    </inkml:brush>
  </inkml:definitions>
  <inkml:trace contextRef="#ctx0" brushRef="#br0">76 42 7710,'2'-5'462,"0"1"1,0 1 126,-2-1 1,0-1-196,0-2 1,0 3-150,0-1 0,-3 4-69,-1-2 0,-2 3 1,-1 0-218,0 0 1,1 0-1,1 2 1,0 1-13,0 1 1,-1-2 0,1 3 0,1 0 83,-2 1 1,3 1 0,1 0 0,0 0 12,0-1 1,1 1 0,-1 0 0,1 0 52,1 0 1,1-3 0,1 1 0,1 0 35,0 1 0,2-1 0,2-1-85,0-1 33,0-1 0,-1-2-85,1 0-15,0 0 1,0 0 0,0-1 10,0-1 0,-1-2-318,1-3 187,-3 0 1,-1 3 0,-2-1 0,0 0-155,2-1 0,-1 1 1,-2 1 128,0-2 0,0 0 99,0 0 0,0-1 150,0 0 6,-3 3-189,2 1 83,1 3 1,1-1-318,1-1 188,2 1 0,-2-2 1,2 3-215,1 0 0,-1 0-532,1 0-81,-4 0 971,5 0 0,-2 0 0,3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8T18:31:12.389"/>
    </inkml:context>
    <inkml:brush xml:id="br0">
      <inkml:brushProperty name="width" value="0.04286" units="cm"/>
      <inkml:brushProperty name="height" value="0.04286" units="cm"/>
      <inkml:brushProperty name="color" value="#FFC114"/>
    </inkml:brush>
  </inkml:definitions>
  <inkml:trace contextRef="#ctx0" brushRef="#br0">35 15 8901,'0'-4'365,"-1"1"1,0 2 144,-2-1-186,1 1-258,2-2 1,-1 3 105,-1 0-250,1 3-27,-2 1 1,3 0 0,0 1-74,0 0 1,0-1-1,0 1 184,0 0 0,1-1 0,1 0 42,3 2 0,-1-1 1,-1 0-1,1 0 61,0 0 1,-2 1 0,2 1 0,0 0-21,0 0 1,-2 0 0,2-1-1,-1 1-15,-2 0 0,0 0 1,-1 0 315,0 0-253,0-1 0,0-1 1,0 0-54,0 0 0,-1-1 1,-1-1-93,-2 1 1,-2-1 0,1-2 0,0 1-273,0 0 0,-1-2 0,-1-2-28,0 0 1,3-2-1,0 0 1,0 1-335,0-3 0,3 0 0,-2-1-1112,3 1 1754,0-1 0,0-3 0,0-1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9/12/22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70C0"/>
                </a:solidFill>
              </a:rPr>
              <a:t>The Brookhaven 200 MeV LINAC consists of nine RF accelerating stations (drift tube tanks) operating with a 5MW pulse power triode and driven by 200KW tetrode driver. Additionally, there is one 5 KW Buncher and one Radio Frequency Quadrupole. All RF systems operate at 201.25 </a:t>
            </a:r>
            <a:r>
              <a:rPr lang="en-GB" sz="1200" err="1">
                <a:solidFill>
                  <a:srgbClr val="0070C0"/>
                </a:solidFill>
              </a:rPr>
              <a:t>MHz.</a:t>
            </a:r>
            <a:endParaRPr lang="en-GB" sz="120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panose="02020603050405020304" pitchFamily="18" charset="0"/>
                <a:ea typeface="Times" panose="02020603050405020304" pitchFamily="18" charset="0"/>
                <a:cs typeface="Times New Roman" panose="02020603050405020304" pitchFamily="18" charset="0"/>
              </a:rPr>
              <a:t>Each drift tube from tank 2 on has 2 or 3 attached stems to the tank side wall. The purpose of these stems is to insure a mode free stable tank resonance at 201 </a:t>
            </a:r>
            <a:r>
              <a:rPr lang="en-US" sz="1800" err="1">
                <a:effectLst/>
                <a:latin typeface="Times" panose="02020603050405020304" pitchFamily="18" charset="0"/>
                <a:ea typeface="Times" panose="02020603050405020304" pitchFamily="18" charset="0"/>
                <a:cs typeface="Times New Roman" panose="02020603050405020304" pitchFamily="18" charset="0"/>
              </a:rPr>
              <a:t>MHz.</a:t>
            </a:r>
            <a:r>
              <a:rPr lang="en-US" sz="1800">
                <a:effectLst/>
                <a:latin typeface="Times" panose="02020603050405020304" pitchFamily="18" charset="0"/>
                <a:ea typeface="Times" panose="02020603050405020304" pitchFamily="18" charset="0"/>
                <a:cs typeface="Times New Roman" panose="02020603050405020304" pitchFamily="18" charset="0"/>
              </a:rPr>
              <a:t> </a:t>
            </a:r>
            <a:endParaRPr lang="en-US" sz="1200">
              <a:solidFill>
                <a:srgbClr val="0070C0"/>
              </a:solidFill>
            </a:endParaRPr>
          </a:p>
          <a:p>
            <a:endParaRPr lang="en-US"/>
          </a:p>
        </p:txBody>
      </p:sp>
      <p:sp>
        <p:nvSpPr>
          <p:cNvPr id="4" name="Slide Number Placeholder 3"/>
          <p:cNvSpPr>
            <a:spLocks noGrp="1"/>
          </p:cNvSpPr>
          <p:nvPr>
            <p:ph type="sldNum" sz="quarter" idx="5"/>
          </p:nvPr>
        </p:nvSpPr>
        <p:spPr/>
        <p:txBody>
          <a:bodyPr/>
          <a:lstStyle/>
          <a:p>
            <a:fld id="{515839EF-EF2D-A244-8B03-02564FD38722}" type="slidenum">
              <a:rPr lang="en-US" smtClean="0"/>
              <a:t>3</a:t>
            </a:fld>
            <a:endParaRPr lang="en-US"/>
          </a:p>
        </p:txBody>
      </p:sp>
    </p:spTree>
    <p:extLst>
      <p:ext uri="{BB962C8B-B14F-4D97-AF65-F5344CB8AC3E}">
        <p14:creationId xmlns:p14="http://schemas.microsoft.com/office/powerpoint/2010/main" val="3982709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19</a:t>
            </a:fld>
            <a:endParaRPr lang="en-US"/>
          </a:p>
        </p:txBody>
      </p:sp>
    </p:spTree>
    <p:extLst>
      <p:ext uri="{BB962C8B-B14F-4D97-AF65-F5344CB8AC3E}">
        <p14:creationId xmlns:p14="http://schemas.microsoft.com/office/powerpoint/2010/main" val="1737246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has been accomplished through a series of changes to operational parameters, system improvements and replacements of major injection and support hardware. </a:t>
            </a:r>
          </a:p>
          <a:p>
            <a:endParaRPr lang="en-US"/>
          </a:p>
        </p:txBody>
      </p:sp>
      <p:sp>
        <p:nvSpPr>
          <p:cNvPr id="4" name="Slide Number Placeholder 3"/>
          <p:cNvSpPr>
            <a:spLocks noGrp="1"/>
          </p:cNvSpPr>
          <p:nvPr>
            <p:ph type="sldNum" sz="quarter" idx="5"/>
          </p:nvPr>
        </p:nvSpPr>
        <p:spPr/>
        <p:txBody>
          <a:bodyPr/>
          <a:lstStyle/>
          <a:p>
            <a:fld id="{515839EF-EF2D-A244-8B03-02564FD38722}" type="slidenum">
              <a:rPr lang="en-US" smtClean="0"/>
              <a:t>4</a:t>
            </a:fld>
            <a:endParaRPr lang="en-US"/>
          </a:p>
        </p:txBody>
      </p:sp>
    </p:spTree>
    <p:extLst>
      <p:ext uri="{BB962C8B-B14F-4D97-AF65-F5344CB8AC3E}">
        <p14:creationId xmlns:p14="http://schemas.microsoft.com/office/powerpoint/2010/main" val="1085808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The split collar design was successfully tested on tank 7 with a pulse width of 1100 </a:t>
            </a:r>
            <a:r>
              <a:rPr lang="en-US" err="1"/>
              <a:t>uS</a:t>
            </a:r>
            <a:r>
              <a:rPr lang="en-US"/>
              <a:t> for several weeks. Right now, this is the to go method and on our last job on tank 6, we replaced all front and bottom collars with split collars. </a:t>
            </a:r>
          </a:p>
        </p:txBody>
      </p:sp>
      <p:sp>
        <p:nvSpPr>
          <p:cNvPr id="4" name="Slide Number Placeholder 3"/>
          <p:cNvSpPr>
            <a:spLocks noGrp="1"/>
          </p:cNvSpPr>
          <p:nvPr>
            <p:ph type="sldNum" sz="quarter" idx="5"/>
          </p:nvPr>
        </p:nvSpPr>
        <p:spPr/>
        <p:txBody>
          <a:bodyPr/>
          <a:lstStyle/>
          <a:p>
            <a:fld id="{515839EF-EF2D-A244-8B03-02564FD38722}" type="slidenum">
              <a:rPr lang="en-US" smtClean="0"/>
              <a:t>9</a:t>
            </a:fld>
            <a:endParaRPr lang="en-US"/>
          </a:p>
        </p:txBody>
      </p:sp>
    </p:spTree>
    <p:extLst>
      <p:ext uri="{BB962C8B-B14F-4D97-AF65-F5344CB8AC3E}">
        <p14:creationId xmlns:p14="http://schemas.microsoft.com/office/powerpoint/2010/main" val="389022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Quantify the faults and downtime from previous years and compare them to the present run. </a:t>
            </a:r>
          </a:p>
          <a:p>
            <a:endParaRPr lang="en-US" dirty="0"/>
          </a:p>
          <a:p>
            <a:r>
              <a:rPr lang="en-US" dirty="0">
                <a:latin typeface="Times New Roman" panose="02020603050405020304" pitchFamily="18" charset="0"/>
                <a:cs typeface="Times New Roman" panose="02020603050405020304" pitchFamily="18" charset="0"/>
              </a:rPr>
              <a:t>This has rendered the risk of breakdown of an RF window by a particular event to almost nonexistent.</a:t>
            </a:r>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13</a:t>
            </a:fld>
            <a:endParaRPr lang="en-US"/>
          </a:p>
        </p:txBody>
      </p:sp>
    </p:spTree>
    <p:extLst>
      <p:ext uri="{BB962C8B-B14F-4D97-AF65-F5344CB8AC3E}">
        <p14:creationId xmlns:p14="http://schemas.microsoft.com/office/powerpoint/2010/main" val="3668088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Operators, many of you will never have to head out to 930, pet pages are going to be what is important for you guys. I’ll go over </a:t>
            </a:r>
            <a:r>
              <a:rPr lang="en-US" dirty="0" err="1"/>
              <a:t>whats</a:t>
            </a:r>
            <a:r>
              <a:rPr lang="en-US" dirty="0"/>
              <a:t> new and shinny and then we’ll talk about the fault summary page. </a:t>
            </a:r>
          </a:p>
        </p:txBody>
      </p:sp>
      <p:sp>
        <p:nvSpPr>
          <p:cNvPr id="4" name="Slide Number Placeholder 3"/>
          <p:cNvSpPr>
            <a:spLocks noGrp="1"/>
          </p:cNvSpPr>
          <p:nvPr>
            <p:ph type="sldNum" sz="quarter" idx="5"/>
          </p:nvPr>
        </p:nvSpPr>
        <p:spPr/>
        <p:txBody>
          <a:bodyPr/>
          <a:lstStyle/>
          <a:p>
            <a:fld id="{515839EF-EF2D-A244-8B03-02564FD38722}" type="slidenum">
              <a:rPr lang="en-US" smtClean="0"/>
              <a:t>14</a:t>
            </a:fld>
            <a:endParaRPr lang="en-US"/>
          </a:p>
        </p:txBody>
      </p:sp>
    </p:spTree>
    <p:extLst>
      <p:ext uri="{BB962C8B-B14F-4D97-AF65-F5344CB8AC3E}">
        <p14:creationId xmlns:p14="http://schemas.microsoft.com/office/powerpoint/2010/main" val="1379942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first things first, what's changed, where does the HW live? If you go out to 930 </a:t>
            </a:r>
            <a:r>
              <a:rPr lang="en-US" dirty="0" err="1"/>
              <a:t>youll</a:t>
            </a:r>
            <a:r>
              <a:rPr lang="en-US" dirty="0"/>
              <a:t> find the new pulsing logic box Chassis lives right above the old one and if you look at the new FP next to the old FP, you can see we tried to maintain some semblance of continuity.</a:t>
            </a:r>
          </a:p>
          <a:p>
            <a:endParaRPr lang="en-US" dirty="0"/>
          </a:p>
          <a:p>
            <a:r>
              <a:rPr lang="en-US" dirty="0"/>
              <a:t>The new pulsing logic  provides you with all the old monitor points and then some, we have some LED indicator lights, and a lovely push button for </a:t>
            </a:r>
            <a:r>
              <a:rPr lang="en-US" dirty="0" err="1"/>
              <a:t>reseting</a:t>
            </a:r>
            <a:r>
              <a:rPr lang="en-US" dirty="0"/>
              <a:t> consecutive crow bar faults.</a:t>
            </a:r>
          </a:p>
          <a:p>
            <a:endParaRPr lang="en-US" dirty="0"/>
          </a:p>
          <a:p>
            <a:r>
              <a:rPr lang="en-US" dirty="0"/>
              <a:t>You’ll notice that the analog gauge and crow bar counter have been moved to GPM and pet.</a:t>
            </a:r>
          </a:p>
          <a:p>
            <a:endParaRPr lang="en-US" dirty="0"/>
          </a:p>
          <a:p>
            <a:r>
              <a:rPr lang="en-US" dirty="0"/>
              <a:t> the old Comparison slide:</a:t>
            </a:r>
          </a:p>
          <a:p>
            <a:endParaRPr lang="en-US" dirty="0"/>
          </a:p>
          <a:p>
            <a:endParaRPr lang="en-US" dirty="0"/>
          </a:p>
          <a:p>
            <a:r>
              <a:rPr lang="en-US" dirty="0"/>
              <a:t>-What is this bucket for: </a:t>
            </a:r>
          </a:p>
          <a:p>
            <a:endParaRPr lang="en-US" dirty="0"/>
          </a:p>
          <a:p>
            <a:r>
              <a:rPr lang="en-US" dirty="0"/>
              <a:t>- Replaces of PL chassis (old HW, can log faults, remote eyes into the system we didn’t have before)</a:t>
            </a:r>
            <a:br>
              <a:rPr lang="en-US" dirty="0"/>
            </a:br>
            <a:br>
              <a:rPr lang="en-US" dirty="0"/>
            </a:br>
            <a:r>
              <a:rPr lang="en-US" dirty="0"/>
              <a:t>-what does it do: ( Fault detection, window protection)</a:t>
            </a:r>
          </a:p>
          <a:p>
            <a:endParaRPr lang="en-US" dirty="0"/>
          </a:p>
          <a:p>
            <a:endParaRPr lang="en-US" dirty="0"/>
          </a:p>
          <a:p>
            <a:r>
              <a:rPr lang="en-US" dirty="0"/>
              <a:t>OLD: CONSEC crowbar fault reset button* Freddy will talk to Recep and Vinny about whether MCR can reset this</a:t>
            </a:r>
          </a:p>
          <a:p>
            <a:endParaRPr lang="en-US" dirty="0"/>
          </a:p>
          <a:p>
            <a:r>
              <a:rPr lang="en-US" dirty="0"/>
              <a:t>Similarities: LEDs, Button (on FP), </a:t>
            </a:r>
          </a:p>
        </p:txBody>
      </p:sp>
      <p:sp>
        <p:nvSpPr>
          <p:cNvPr id="4" name="Slide Number Placeholder 3"/>
          <p:cNvSpPr>
            <a:spLocks noGrp="1"/>
          </p:cNvSpPr>
          <p:nvPr>
            <p:ph type="sldNum" sz="quarter" idx="5"/>
          </p:nvPr>
        </p:nvSpPr>
        <p:spPr/>
        <p:txBody>
          <a:bodyPr/>
          <a:lstStyle/>
          <a:p>
            <a:fld id="{515839EF-EF2D-A244-8B03-02564FD38722}" type="slidenum">
              <a:rPr lang="en-US" smtClean="0"/>
              <a:t>15</a:t>
            </a:fld>
            <a:endParaRPr lang="en-US"/>
          </a:p>
        </p:txBody>
      </p:sp>
    </p:spTree>
    <p:extLst>
      <p:ext uri="{BB962C8B-B14F-4D97-AF65-F5344CB8AC3E}">
        <p14:creationId xmlns:p14="http://schemas.microsoft.com/office/powerpoint/2010/main" val="2783849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clearer view of the FP: The Digital ins and outs are the top row of LEMOS, Monitor points A-C are all analog signals , and can also be viewed in the GPM on the pet page I will show you later. </a:t>
            </a:r>
          </a:p>
          <a:p>
            <a:endParaRPr lang="en-US" dirty="0"/>
          </a:p>
          <a:p>
            <a:r>
              <a:rPr lang="en-US" dirty="0"/>
              <a:t>Pulsing enabled needs an okay from the PLC and the switch to be flipped in the “on” position. </a:t>
            </a:r>
          </a:p>
          <a:p>
            <a:endParaRPr lang="en-US" dirty="0"/>
          </a:p>
          <a:p>
            <a:r>
              <a:rPr lang="en-US" dirty="0"/>
              <a:t>The push button like I said earlier, can reset Consecutive Crow Bar faults</a:t>
            </a:r>
          </a:p>
          <a:p>
            <a:endParaRPr lang="en-US" dirty="0"/>
          </a:p>
          <a:p>
            <a:r>
              <a:rPr lang="en-US" dirty="0"/>
              <a:t>Pulsing Enabled, Pulsing Active, Access Control Status, these LEDS are all self explanatory</a:t>
            </a:r>
          </a:p>
          <a:p>
            <a:endParaRPr lang="en-US" dirty="0"/>
          </a:p>
          <a:p>
            <a:r>
              <a:rPr lang="en-US" dirty="0"/>
              <a:t>HLRF Faults: Happens if there is a crowbar fault, Plate Current, PA Bias, or a Vacuum fault, (200kW fault lights up its own LED) </a:t>
            </a:r>
          </a:p>
          <a:p>
            <a:endParaRPr lang="en-US" dirty="0"/>
          </a:p>
          <a:p>
            <a:r>
              <a:rPr lang="en-US" dirty="0"/>
              <a:t>Mod </a:t>
            </a:r>
            <a:r>
              <a:rPr lang="en-US" dirty="0" err="1"/>
              <a:t>Mispulse</a:t>
            </a:r>
            <a:r>
              <a:rPr lang="en-US" dirty="0"/>
              <a:t> will filter red if you have a HLRF or 200 kW driver fault: If you only see </a:t>
            </a:r>
            <a:r>
              <a:rPr lang="en-US" dirty="0" err="1"/>
              <a:t>misplusing</a:t>
            </a:r>
            <a:r>
              <a:rPr lang="en-US" dirty="0"/>
              <a:t> by itself, The problem could be just window comparator fault, or that pulsing is disabled (PLC or switch)</a:t>
            </a:r>
          </a:p>
        </p:txBody>
      </p:sp>
      <p:sp>
        <p:nvSpPr>
          <p:cNvPr id="4" name="Slide Number Placeholder 3"/>
          <p:cNvSpPr>
            <a:spLocks noGrp="1"/>
          </p:cNvSpPr>
          <p:nvPr>
            <p:ph type="sldNum" sz="quarter" idx="5"/>
          </p:nvPr>
        </p:nvSpPr>
        <p:spPr/>
        <p:txBody>
          <a:bodyPr/>
          <a:lstStyle/>
          <a:p>
            <a:fld id="{515839EF-EF2D-A244-8B03-02564FD38722}" type="slidenum">
              <a:rPr lang="en-US" smtClean="0"/>
              <a:t>16</a:t>
            </a:fld>
            <a:endParaRPr lang="en-US"/>
          </a:p>
        </p:txBody>
      </p:sp>
    </p:spTree>
    <p:extLst>
      <p:ext uri="{BB962C8B-B14F-4D97-AF65-F5344CB8AC3E}">
        <p14:creationId xmlns:p14="http://schemas.microsoft.com/office/powerpoint/2010/main" val="2086841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only page left open at each Tank to display how the tank is regulating. It’s the one you all are probably most familiar with, if at all. </a:t>
            </a:r>
          </a:p>
          <a:p>
            <a:endParaRPr lang="en-US" dirty="0"/>
          </a:p>
          <a:p>
            <a:r>
              <a:rPr lang="en-US" dirty="0"/>
              <a:t>Freddy updated it to display the fault status of the pulsing logic, you can launch the Pulsing logic control page, from here if you need it</a:t>
            </a:r>
          </a:p>
          <a:p>
            <a:endParaRPr lang="en-US" dirty="0"/>
          </a:p>
          <a:p>
            <a:r>
              <a:rPr lang="en-US" dirty="0"/>
              <a:t>For those of you unfamiliar, this page also tells you useful stuff about whether or not you are in FBI compliance, has </a:t>
            </a:r>
            <a:r>
              <a:rPr lang="en-US" dirty="0" err="1"/>
              <a:t>GPm</a:t>
            </a:r>
            <a:r>
              <a:rPr lang="en-US" dirty="0"/>
              <a:t> launchers that can show you were you are with respect to the window of compliance and has read backs for both the Amplitude and Phase Faults. </a:t>
            </a:r>
          </a:p>
          <a:p>
            <a:endParaRPr lang="en-US" dirty="0"/>
          </a:p>
          <a:p>
            <a:r>
              <a:rPr lang="en-US" dirty="0"/>
              <a:t>The </a:t>
            </a:r>
            <a:r>
              <a:rPr lang="en-US" dirty="0" err="1"/>
              <a:t>GPm</a:t>
            </a:r>
            <a:r>
              <a:rPr lang="en-US" dirty="0"/>
              <a:t> shows a red trace which is the live magnitude on the cavity, the black trace is the reference you are asking for, blue and orange are the equivalent signals for live and reference phase, and the yellow traces are the </a:t>
            </a:r>
            <a:r>
              <a:rPr lang="en-US" dirty="0" err="1"/>
              <a:t>Magntitude</a:t>
            </a:r>
            <a:r>
              <a:rPr lang="en-US" dirty="0"/>
              <a:t> and Phase loop efforts. If you want to know more about this page, message me after &lt;3 </a:t>
            </a:r>
          </a:p>
        </p:txBody>
      </p:sp>
      <p:sp>
        <p:nvSpPr>
          <p:cNvPr id="4" name="Slide Number Placeholder 3"/>
          <p:cNvSpPr>
            <a:spLocks noGrp="1"/>
          </p:cNvSpPr>
          <p:nvPr>
            <p:ph type="sldNum" sz="quarter" idx="5"/>
          </p:nvPr>
        </p:nvSpPr>
        <p:spPr/>
        <p:txBody>
          <a:bodyPr/>
          <a:lstStyle/>
          <a:p>
            <a:fld id="{515839EF-EF2D-A244-8B03-02564FD38722}" type="slidenum">
              <a:rPr lang="en-US" smtClean="0"/>
              <a:t>17</a:t>
            </a:fld>
            <a:endParaRPr lang="en-US"/>
          </a:p>
        </p:txBody>
      </p:sp>
    </p:spTree>
    <p:extLst>
      <p:ext uri="{BB962C8B-B14F-4D97-AF65-F5344CB8AC3E}">
        <p14:creationId xmlns:p14="http://schemas.microsoft.com/office/powerpoint/2010/main" val="1176290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the Pulsing Logic control Page. Its brand New. I mention earlier,  No more crow bar counts displayed in the field, they are now on this page, now you can see which of the three Crowbar circuits fired.</a:t>
            </a:r>
          </a:p>
          <a:p>
            <a:endParaRPr lang="en-US" dirty="0"/>
          </a:p>
          <a:p>
            <a:r>
              <a:rPr lang="en-US" dirty="0"/>
              <a:t>This second red box over here outlines the statuses we saw on FP in more detail: You have your Pulsing Enables, your 200kW </a:t>
            </a:r>
            <a:r>
              <a:rPr lang="en-US" dirty="0" err="1"/>
              <a:t>Drv</a:t>
            </a:r>
            <a:r>
              <a:rPr lang="en-US" dirty="0"/>
              <a:t> Status, the Access control status, but also the LLRF window comparator, the V202 gate status and the  First fault status. This read back will tell you what is causing you to mis pulse, in what user, and when. </a:t>
            </a:r>
          </a:p>
          <a:p>
            <a:endParaRPr lang="en-US" dirty="0"/>
          </a:p>
          <a:p>
            <a:r>
              <a:rPr lang="en-US" dirty="0"/>
              <a:t>Below that we have the reset button equivalent to the lovely push button I showed you on the FP. We ask that only experts use this pet button. We want you guys to push the button on the FP, so you can hear any resulting loud noises coming from the HV compartment. We haven’t figured out how to bring those into the controls system yet </a:t>
            </a:r>
            <a:r>
              <a:rPr lang="en-US" dirty="0">
                <a:sym typeface="Wingdings" panose="05000000000000000000" pitchFamily="2" charset="2"/>
              </a:rPr>
              <a:t></a:t>
            </a:r>
            <a:endParaRPr lang="en-US" dirty="0"/>
          </a:p>
          <a:p>
            <a:endParaRPr lang="en-US" dirty="0"/>
          </a:p>
          <a:p>
            <a:r>
              <a:rPr lang="en-US" dirty="0"/>
              <a:t>All the signals listed on the left are visible by default in the GPM below. These are the signals we set compliance windows around. </a:t>
            </a:r>
          </a:p>
          <a:p>
            <a:endParaRPr lang="en-US" dirty="0"/>
          </a:p>
          <a:p>
            <a:r>
              <a:rPr lang="en-US" dirty="0"/>
              <a:t>The Pet page and GPM have access to all other signals on the FP, but you need to hide and show/ on the GPM or scroll down to see them.</a:t>
            </a:r>
          </a:p>
        </p:txBody>
      </p:sp>
      <p:sp>
        <p:nvSpPr>
          <p:cNvPr id="4" name="Slide Number Placeholder 3"/>
          <p:cNvSpPr>
            <a:spLocks noGrp="1"/>
          </p:cNvSpPr>
          <p:nvPr>
            <p:ph type="sldNum" sz="quarter" idx="5"/>
          </p:nvPr>
        </p:nvSpPr>
        <p:spPr/>
        <p:txBody>
          <a:bodyPr/>
          <a:lstStyle/>
          <a:p>
            <a:fld id="{515839EF-EF2D-A244-8B03-02564FD38722}" type="slidenum">
              <a:rPr lang="en-US" smtClean="0"/>
              <a:t>18</a:t>
            </a:fld>
            <a:endParaRPr lang="en-US"/>
          </a:p>
        </p:txBody>
      </p:sp>
    </p:spTree>
    <p:extLst>
      <p:ext uri="{BB962C8B-B14F-4D97-AF65-F5344CB8AC3E}">
        <p14:creationId xmlns:p14="http://schemas.microsoft.com/office/powerpoint/2010/main" val="10716974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80" y="2541806"/>
            <a:ext cx="10334625"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hasCustomPrompt="1"/>
          </p:nvPr>
        </p:nvSpPr>
        <p:spPr>
          <a:xfrm>
            <a:off x="813180" y="5773235"/>
            <a:ext cx="10334625" cy="746185"/>
          </a:xfrm>
        </p:spPr>
        <p:txBody>
          <a:bodyPr>
            <a:normAutofit/>
          </a:bodyPr>
          <a:lstStyle>
            <a:lvl1pPr marL="0" indent="0" algn="l">
              <a:buNone/>
              <a:defRPr sz="1800">
                <a:solidFill>
                  <a:srgbClr val="FFFF0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LIUP2 Director Review</a:t>
            </a:r>
          </a:p>
          <a:p>
            <a:r>
              <a:rPr lang="en-US"/>
              <a:t>12-14 September 2022</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80" y="4501450"/>
            <a:ext cx="10334625"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48885" y="5761051"/>
            <a:ext cx="43180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11188017" y="6316601"/>
            <a:ext cx="432487"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2381660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11188017" y="6316601"/>
            <a:ext cx="432487"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188017" y="6316601"/>
            <a:ext cx="432487"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279456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7" y="6316601"/>
            <a:ext cx="432487"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80" y="2541806"/>
            <a:ext cx="10334625"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80" y="4501450"/>
            <a:ext cx="10334625"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5715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60960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11188017" y="6316601"/>
            <a:ext cx="432487"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36306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571500"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571501"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571501"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60960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60960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11188017" y="6316601"/>
            <a:ext cx="432487"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3573931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11188017" y="6316601"/>
            <a:ext cx="432487"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4133593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11188017" y="6316601"/>
            <a:ext cx="432487"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2391252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11188017" y="6316601"/>
            <a:ext cx="432487"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4160339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5183188" y="987431"/>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11188017" y="6316601"/>
            <a:ext cx="432487"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1811919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571500" y="365129"/>
            <a:ext cx="11049000" cy="1325563"/>
          </a:xfrm>
          <a:prstGeom prst="rect">
            <a:avLst/>
          </a:prstGeom>
        </p:spPr>
        <p:txBody>
          <a:bodyPr vert="horz" lIns="91440" tIns="45720" rIns="91440" bIns="45720" rtlCol="0" anchor="ctr">
            <a:normAutofit/>
          </a:bodyPr>
          <a:lstStyle/>
          <a:p>
            <a:endParaRPr lang="en-US"/>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571500" y="1825627"/>
            <a:ext cx="1104900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11188017" y="6316601"/>
            <a:ext cx="432487"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17" Type="http://schemas.openxmlformats.org/officeDocument/2006/relationships/customXml" Target="../ink/ink35.xml"/><Relationship Id="rId324" Type="http://schemas.openxmlformats.org/officeDocument/2006/relationships/image" Target="../media/image170.png"/><Relationship Id="rId629" Type="http://schemas.openxmlformats.org/officeDocument/2006/relationships/customXml" Target="../ink/ink267.xml"/><Relationship Id="rId170" Type="http://schemas.openxmlformats.org/officeDocument/2006/relationships/image" Target="../media/image93.png"/><Relationship Id="rId268" Type="http://schemas.openxmlformats.org/officeDocument/2006/relationships/image" Target="../media/image142.png"/><Relationship Id="rId475" Type="http://schemas.openxmlformats.org/officeDocument/2006/relationships/customXml" Target="../ink/ink214.xml"/><Relationship Id="rId128" Type="http://schemas.openxmlformats.org/officeDocument/2006/relationships/image" Target="../media/image72.png"/><Relationship Id="rId335" Type="http://schemas.openxmlformats.org/officeDocument/2006/relationships/customXml" Target="../ink/ink144.xml"/><Relationship Id="rId181" Type="http://schemas.openxmlformats.org/officeDocument/2006/relationships/customXml" Target="../ink/ink67.xml"/><Relationship Id="rId402" Type="http://schemas.openxmlformats.org/officeDocument/2006/relationships/image" Target="../media/image209.png"/><Relationship Id="rId279" Type="http://schemas.openxmlformats.org/officeDocument/2006/relationships/customXml" Target="../ink/ink116.xml"/><Relationship Id="rId486" Type="http://schemas.openxmlformats.org/officeDocument/2006/relationships/image" Target="../media/image251.png"/><Relationship Id="rId139" Type="http://schemas.openxmlformats.org/officeDocument/2006/relationships/customXml" Target="../ink/ink46.xml"/><Relationship Id="rId346" Type="http://schemas.openxmlformats.org/officeDocument/2006/relationships/image" Target="../media/image181.png"/><Relationship Id="rId553" Type="http://schemas.openxmlformats.org/officeDocument/2006/relationships/customXml" Target="../ink/ink231.xml"/><Relationship Id="rId192" Type="http://schemas.openxmlformats.org/officeDocument/2006/relationships/image" Target="../media/image104.png"/><Relationship Id="rId206" Type="http://schemas.openxmlformats.org/officeDocument/2006/relationships/image" Target="../media/image111.png"/><Relationship Id="rId413" Type="http://schemas.openxmlformats.org/officeDocument/2006/relationships/customXml" Target="../ink/ink183.xml"/><Relationship Id="rId497" Type="http://schemas.openxmlformats.org/officeDocument/2006/relationships/customXml" Target="../ink/ink225.xml"/><Relationship Id="rId620" Type="http://schemas.openxmlformats.org/officeDocument/2006/relationships/image" Target="../media/image318.png"/><Relationship Id="rId357" Type="http://schemas.openxmlformats.org/officeDocument/2006/relationships/customXml" Target="../ink/ink155.xml"/><Relationship Id="rId54" Type="http://schemas.openxmlformats.org/officeDocument/2006/relationships/image" Target="../media/image35.png"/><Relationship Id="rId96" Type="http://schemas.openxmlformats.org/officeDocument/2006/relationships/image" Target="../media/image56.png"/><Relationship Id="rId161" Type="http://schemas.openxmlformats.org/officeDocument/2006/relationships/customXml" Target="../ink/ink57.xml"/><Relationship Id="rId217" Type="http://schemas.openxmlformats.org/officeDocument/2006/relationships/customXml" Target="../ink/ink85.xml"/><Relationship Id="rId399" Type="http://schemas.openxmlformats.org/officeDocument/2006/relationships/customXml" Target="../ink/ink176.xml"/><Relationship Id="rId564" Type="http://schemas.openxmlformats.org/officeDocument/2006/relationships/image" Target="../media/image290.png"/><Relationship Id="rId259" Type="http://schemas.openxmlformats.org/officeDocument/2006/relationships/customXml" Target="../ink/ink106.xml"/><Relationship Id="rId424" Type="http://schemas.openxmlformats.org/officeDocument/2006/relationships/image" Target="../media/image220.png"/><Relationship Id="rId466" Type="http://schemas.openxmlformats.org/officeDocument/2006/relationships/image" Target="../media/image241.png"/><Relationship Id="rId631" Type="http://schemas.openxmlformats.org/officeDocument/2006/relationships/customXml" Target="../ink/ink268.xml"/><Relationship Id="rId119" Type="http://schemas.openxmlformats.org/officeDocument/2006/relationships/customXml" Target="../ink/ink36.xml"/><Relationship Id="rId270" Type="http://schemas.openxmlformats.org/officeDocument/2006/relationships/image" Target="../media/image143.png"/><Relationship Id="rId326" Type="http://schemas.openxmlformats.org/officeDocument/2006/relationships/image" Target="../media/image171.png"/><Relationship Id="rId65" Type="http://schemas.openxmlformats.org/officeDocument/2006/relationships/customXml" Target="../ink/ink9.xml"/><Relationship Id="rId130" Type="http://schemas.openxmlformats.org/officeDocument/2006/relationships/image" Target="../media/image73.png"/><Relationship Id="rId368" Type="http://schemas.openxmlformats.org/officeDocument/2006/relationships/image" Target="../media/image192.png"/><Relationship Id="rId575" Type="http://schemas.openxmlformats.org/officeDocument/2006/relationships/customXml" Target="../ink/ink242.xml"/><Relationship Id="rId172" Type="http://schemas.openxmlformats.org/officeDocument/2006/relationships/image" Target="../media/image94.png"/><Relationship Id="rId228" Type="http://schemas.openxmlformats.org/officeDocument/2006/relationships/image" Target="../media/image122.png"/><Relationship Id="rId435" Type="http://schemas.openxmlformats.org/officeDocument/2006/relationships/customXml" Target="../ink/ink194.xml"/><Relationship Id="rId477" Type="http://schemas.openxmlformats.org/officeDocument/2006/relationships/customXml" Target="../ink/ink215.xml"/><Relationship Id="rId600" Type="http://schemas.openxmlformats.org/officeDocument/2006/relationships/image" Target="../media/image308.png"/><Relationship Id="rId642" Type="http://schemas.openxmlformats.org/officeDocument/2006/relationships/image" Target="../media/image29.png"/><Relationship Id="rId281" Type="http://schemas.openxmlformats.org/officeDocument/2006/relationships/customXml" Target="../ink/ink117.xml"/><Relationship Id="rId337" Type="http://schemas.openxmlformats.org/officeDocument/2006/relationships/customXml" Target="../ink/ink145.xml"/><Relationship Id="rId502" Type="http://schemas.openxmlformats.org/officeDocument/2006/relationships/image" Target="../media/image259.png"/><Relationship Id="rId76" Type="http://schemas.openxmlformats.org/officeDocument/2006/relationships/image" Target="../media/image46.png"/><Relationship Id="rId141" Type="http://schemas.openxmlformats.org/officeDocument/2006/relationships/customXml" Target="../ink/ink47.xml"/><Relationship Id="rId379" Type="http://schemas.openxmlformats.org/officeDocument/2006/relationships/customXml" Target="../ink/ink166.xml"/><Relationship Id="rId586" Type="http://schemas.openxmlformats.org/officeDocument/2006/relationships/image" Target="../media/image26.png"/><Relationship Id="rId7" Type="http://schemas.openxmlformats.org/officeDocument/2006/relationships/customXml" Target="../ink/ink2.xml"/><Relationship Id="rId183" Type="http://schemas.openxmlformats.org/officeDocument/2006/relationships/customXml" Target="../ink/ink68.xml"/><Relationship Id="rId239" Type="http://schemas.openxmlformats.org/officeDocument/2006/relationships/customXml" Target="../ink/ink96.xml"/><Relationship Id="rId390" Type="http://schemas.openxmlformats.org/officeDocument/2006/relationships/image" Target="../media/image203.png"/><Relationship Id="rId404" Type="http://schemas.openxmlformats.org/officeDocument/2006/relationships/image" Target="../media/image210.png"/><Relationship Id="rId446" Type="http://schemas.openxmlformats.org/officeDocument/2006/relationships/image" Target="../media/image231.png"/><Relationship Id="rId611" Type="http://schemas.openxmlformats.org/officeDocument/2006/relationships/customXml" Target="../ink/ink258.xml"/><Relationship Id="rId250" Type="http://schemas.openxmlformats.org/officeDocument/2006/relationships/image" Target="../media/image133.png"/><Relationship Id="rId292" Type="http://schemas.openxmlformats.org/officeDocument/2006/relationships/image" Target="../media/image154.png"/><Relationship Id="rId306" Type="http://schemas.openxmlformats.org/officeDocument/2006/relationships/image" Target="../media/image161.png"/><Relationship Id="rId488" Type="http://schemas.openxmlformats.org/officeDocument/2006/relationships/image" Target="../media/image252.png"/><Relationship Id="rId87" Type="http://schemas.openxmlformats.org/officeDocument/2006/relationships/customXml" Target="../ink/ink20.xml"/><Relationship Id="rId110" Type="http://schemas.openxmlformats.org/officeDocument/2006/relationships/image" Target="../media/image63.png"/><Relationship Id="rId348" Type="http://schemas.openxmlformats.org/officeDocument/2006/relationships/image" Target="../media/image182.png"/><Relationship Id="rId555" Type="http://schemas.openxmlformats.org/officeDocument/2006/relationships/customXml" Target="../ink/ink232.xml"/><Relationship Id="rId597" Type="http://schemas.openxmlformats.org/officeDocument/2006/relationships/customXml" Target="../ink/ink251.xml"/><Relationship Id="rId152" Type="http://schemas.openxmlformats.org/officeDocument/2006/relationships/image" Target="../media/image84.png"/><Relationship Id="rId194" Type="http://schemas.openxmlformats.org/officeDocument/2006/relationships/image" Target="../media/image105.png"/><Relationship Id="rId208" Type="http://schemas.openxmlformats.org/officeDocument/2006/relationships/image" Target="../media/image112.png"/><Relationship Id="rId415" Type="http://schemas.openxmlformats.org/officeDocument/2006/relationships/customXml" Target="../ink/ink184.xml"/><Relationship Id="rId457" Type="http://schemas.openxmlformats.org/officeDocument/2006/relationships/customXml" Target="../ink/ink205.xml"/><Relationship Id="rId622" Type="http://schemas.openxmlformats.org/officeDocument/2006/relationships/image" Target="../media/image319.png"/><Relationship Id="rId261" Type="http://schemas.openxmlformats.org/officeDocument/2006/relationships/customXml" Target="../ink/ink107.xml"/><Relationship Id="rId499" Type="http://schemas.openxmlformats.org/officeDocument/2006/relationships/customXml" Target="../ink/ink226.xml"/><Relationship Id="rId56" Type="http://schemas.openxmlformats.org/officeDocument/2006/relationships/image" Target="../media/image36.png"/><Relationship Id="rId317" Type="http://schemas.openxmlformats.org/officeDocument/2006/relationships/customXml" Target="../ink/ink135.xml"/><Relationship Id="rId359" Type="http://schemas.openxmlformats.org/officeDocument/2006/relationships/customXml" Target="../ink/ink156.xml"/><Relationship Id="rId566" Type="http://schemas.openxmlformats.org/officeDocument/2006/relationships/image" Target="../media/image291.png"/><Relationship Id="rId98" Type="http://schemas.openxmlformats.org/officeDocument/2006/relationships/image" Target="../media/image57.png"/><Relationship Id="rId121" Type="http://schemas.openxmlformats.org/officeDocument/2006/relationships/customXml" Target="../ink/ink37.xml"/><Relationship Id="rId163" Type="http://schemas.openxmlformats.org/officeDocument/2006/relationships/customXml" Target="../ink/ink58.xml"/><Relationship Id="rId219" Type="http://schemas.openxmlformats.org/officeDocument/2006/relationships/customXml" Target="../ink/ink86.xml"/><Relationship Id="rId370" Type="http://schemas.openxmlformats.org/officeDocument/2006/relationships/image" Target="../media/image193.png"/><Relationship Id="rId426" Type="http://schemas.openxmlformats.org/officeDocument/2006/relationships/image" Target="../media/image221.png"/><Relationship Id="rId633" Type="http://schemas.openxmlformats.org/officeDocument/2006/relationships/customXml" Target="../ink/ink269.xml"/><Relationship Id="rId230" Type="http://schemas.openxmlformats.org/officeDocument/2006/relationships/image" Target="../media/image123.png"/><Relationship Id="rId468" Type="http://schemas.openxmlformats.org/officeDocument/2006/relationships/image" Target="../media/image242.png"/><Relationship Id="rId67" Type="http://schemas.openxmlformats.org/officeDocument/2006/relationships/customXml" Target="../ink/ink10.xml"/><Relationship Id="rId272" Type="http://schemas.openxmlformats.org/officeDocument/2006/relationships/image" Target="../media/image144.png"/><Relationship Id="rId328" Type="http://schemas.openxmlformats.org/officeDocument/2006/relationships/image" Target="../media/image172.png"/><Relationship Id="rId577" Type="http://schemas.openxmlformats.org/officeDocument/2006/relationships/customXml" Target="../ink/ink243.xml"/><Relationship Id="rId132" Type="http://schemas.openxmlformats.org/officeDocument/2006/relationships/image" Target="../media/image74.png"/><Relationship Id="rId174" Type="http://schemas.openxmlformats.org/officeDocument/2006/relationships/image" Target="../media/image95.png"/><Relationship Id="rId381" Type="http://schemas.openxmlformats.org/officeDocument/2006/relationships/customXml" Target="../ink/ink167.xml"/><Relationship Id="rId602" Type="http://schemas.openxmlformats.org/officeDocument/2006/relationships/image" Target="../media/image309.png"/><Relationship Id="rId241" Type="http://schemas.openxmlformats.org/officeDocument/2006/relationships/customXml" Target="../ink/ink97.xml"/><Relationship Id="rId437" Type="http://schemas.openxmlformats.org/officeDocument/2006/relationships/customXml" Target="../ink/ink195.xml"/><Relationship Id="rId479" Type="http://schemas.openxmlformats.org/officeDocument/2006/relationships/customXml" Target="../ink/ink216.xml"/><Relationship Id="rId644" Type="http://schemas.openxmlformats.org/officeDocument/2006/relationships/image" Target="../media/image330.png"/><Relationship Id="rId283" Type="http://schemas.openxmlformats.org/officeDocument/2006/relationships/customXml" Target="../ink/ink118.xml"/><Relationship Id="rId339" Type="http://schemas.openxmlformats.org/officeDocument/2006/relationships/customXml" Target="../ink/ink146.xml"/><Relationship Id="rId490" Type="http://schemas.openxmlformats.org/officeDocument/2006/relationships/image" Target="../media/image253.png"/><Relationship Id="rId78" Type="http://schemas.openxmlformats.org/officeDocument/2006/relationships/image" Target="../media/image47.png"/><Relationship Id="rId101" Type="http://schemas.openxmlformats.org/officeDocument/2006/relationships/customXml" Target="../ink/ink27.xml"/><Relationship Id="rId143" Type="http://schemas.openxmlformats.org/officeDocument/2006/relationships/customXml" Target="../ink/ink48.xml"/><Relationship Id="rId185" Type="http://schemas.openxmlformats.org/officeDocument/2006/relationships/customXml" Target="../ink/ink69.xml"/><Relationship Id="rId350" Type="http://schemas.openxmlformats.org/officeDocument/2006/relationships/image" Target="../media/image183.png"/><Relationship Id="rId406" Type="http://schemas.openxmlformats.org/officeDocument/2006/relationships/image" Target="../media/image211.png"/><Relationship Id="rId588" Type="http://schemas.openxmlformats.org/officeDocument/2006/relationships/image" Target="../media/image27.png"/><Relationship Id="rId9" Type="http://schemas.openxmlformats.org/officeDocument/2006/relationships/customXml" Target="../ink/ink3.xml"/><Relationship Id="rId210" Type="http://schemas.openxmlformats.org/officeDocument/2006/relationships/image" Target="../media/image113.png"/><Relationship Id="rId392" Type="http://schemas.openxmlformats.org/officeDocument/2006/relationships/image" Target="../media/image204.png"/><Relationship Id="rId448" Type="http://schemas.openxmlformats.org/officeDocument/2006/relationships/image" Target="../media/image232.png"/><Relationship Id="rId613" Type="http://schemas.openxmlformats.org/officeDocument/2006/relationships/customXml" Target="../ink/ink259.xml"/><Relationship Id="rId252" Type="http://schemas.openxmlformats.org/officeDocument/2006/relationships/image" Target="../media/image134.png"/><Relationship Id="rId294" Type="http://schemas.openxmlformats.org/officeDocument/2006/relationships/image" Target="../media/image155.png"/><Relationship Id="rId308" Type="http://schemas.openxmlformats.org/officeDocument/2006/relationships/image" Target="../media/image162.png"/><Relationship Id="rId89" Type="http://schemas.openxmlformats.org/officeDocument/2006/relationships/customXml" Target="../ink/ink21.xml"/><Relationship Id="rId112" Type="http://schemas.openxmlformats.org/officeDocument/2006/relationships/image" Target="../media/image64.png"/><Relationship Id="rId154" Type="http://schemas.openxmlformats.org/officeDocument/2006/relationships/image" Target="../media/image85.png"/><Relationship Id="rId361" Type="http://schemas.openxmlformats.org/officeDocument/2006/relationships/customXml" Target="../ink/ink157.xml"/><Relationship Id="rId557" Type="http://schemas.openxmlformats.org/officeDocument/2006/relationships/customXml" Target="../ink/ink233.xml"/><Relationship Id="rId599" Type="http://schemas.openxmlformats.org/officeDocument/2006/relationships/customXml" Target="../ink/ink252.xml"/><Relationship Id="rId196" Type="http://schemas.openxmlformats.org/officeDocument/2006/relationships/image" Target="../media/image106.png"/><Relationship Id="rId417" Type="http://schemas.openxmlformats.org/officeDocument/2006/relationships/customXml" Target="../ink/ink185.xml"/><Relationship Id="rId459" Type="http://schemas.openxmlformats.org/officeDocument/2006/relationships/customXml" Target="../ink/ink206.xml"/><Relationship Id="rId624" Type="http://schemas.openxmlformats.org/officeDocument/2006/relationships/image" Target="../media/image320.png"/><Relationship Id="rId221" Type="http://schemas.openxmlformats.org/officeDocument/2006/relationships/customXml" Target="../ink/ink87.xml"/><Relationship Id="rId263" Type="http://schemas.openxmlformats.org/officeDocument/2006/relationships/customXml" Target="../ink/ink108.xml"/><Relationship Id="rId319" Type="http://schemas.openxmlformats.org/officeDocument/2006/relationships/customXml" Target="../ink/ink136.xml"/><Relationship Id="rId470" Type="http://schemas.openxmlformats.org/officeDocument/2006/relationships/image" Target="../media/image243.png"/><Relationship Id="rId58" Type="http://schemas.openxmlformats.org/officeDocument/2006/relationships/image" Target="../media/image37.png"/><Relationship Id="rId123" Type="http://schemas.openxmlformats.org/officeDocument/2006/relationships/customXml" Target="../ink/ink38.xml"/><Relationship Id="rId330" Type="http://schemas.openxmlformats.org/officeDocument/2006/relationships/image" Target="../media/image173.png"/><Relationship Id="rId568" Type="http://schemas.openxmlformats.org/officeDocument/2006/relationships/image" Target="../media/image292.png"/><Relationship Id="rId165" Type="http://schemas.openxmlformats.org/officeDocument/2006/relationships/customXml" Target="../ink/ink59.xml"/><Relationship Id="rId372" Type="http://schemas.openxmlformats.org/officeDocument/2006/relationships/image" Target="../media/image194.png"/><Relationship Id="rId428" Type="http://schemas.openxmlformats.org/officeDocument/2006/relationships/image" Target="../media/image222.png"/><Relationship Id="rId635" Type="http://schemas.openxmlformats.org/officeDocument/2006/relationships/customXml" Target="../ink/ink270.xml"/><Relationship Id="rId232" Type="http://schemas.openxmlformats.org/officeDocument/2006/relationships/image" Target="../media/image124.png"/><Relationship Id="rId274" Type="http://schemas.openxmlformats.org/officeDocument/2006/relationships/image" Target="../media/image145.png"/><Relationship Id="rId481" Type="http://schemas.openxmlformats.org/officeDocument/2006/relationships/customXml" Target="../ink/ink217.xml"/><Relationship Id="rId69" Type="http://schemas.openxmlformats.org/officeDocument/2006/relationships/customXml" Target="../ink/ink11.xml"/><Relationship Id="rId134" Type="http://schemas.openxmlformats.org/officeDocument/2006/relationships/image" Target="../media/image75.png"/><Relationship Id="rId579" Type="http://schemas.openxmlformats.org/officeDocument/2006/relationships/customXml" Target="../ink/ink244.xml"/><Relationship Id="rId80" Type="http://schemas.openxmlformats.org/officeDocument/2006/relationships/image" Target="../media/image48.png"/><Relationship Id="rId176" Type="http://schemas.openxmlformats.org/officeDocument/2006/relationships/image" Target="../media/image96.png"/><Relationship Id="rId341" Type="http://schemas.openxmlformats.org/officeDocument/2006/relationships/customXml" Target="../ink/ink147.xml"/><Relationship Id="rId383" Type="http://schemas.openxmlformats.org/officeDocument/2006/relationships/customXml" Target="../ink/ink168.xml"/><Relationship Id="rId439" Type="http://schemas.openxmlformats.org/officeDocument/2006/relationships/customXml" Target="../ink/ink196.xml"/><Relationship Id="rId604" Type="http://schemas.openxmlformats.org/officeDocument/2006/relationships/image" Target="../media/image310.png"/><Relationship Id="rId646" Type="http://schemas.openxmlformats.org/officeDocument/2006/relationships/image" Target="../media/image331.png"/><Relationship Id="rId201" Type="http://schemas.openxmlformats.org/officeDocument/2006/relationships/customXml" Target="../ink/ink77.xml"/><Relationship Id="rId243" Type="http://schemas.openxmlformats.org/officeDocument/2006/relationships/customXml" Target="../ink/ink98.xml"/><Relationship Id="rId285" Type="http://schemas.openxmlformats.org/officeDocument/2006/relationships/customXml" Target="../ink/ink119.xml"/><Relationship Id="rId450" Type="http://schemas.openxmlformats.org/officeDocument/2006/relationships/image" Target="../media/image233.png"/><Relationship Id="rId103" Type="http://schemas.openxmlformats.org/officeDocument/2006/relationships/customXml" Target="../ink/ink28.xml"/><Relationship Id="rId310" Type="http://schemas.openxmlformats.org/officeDocument/2006/relationships/image" Target="../media/image163.png"/><Relationship Id="rId492" Type="http://schemas.openxmlformats.org/officeDocument/2006/relationships/image" Target="../media/image254.png"/><Relationship Id="rId548" Type="http://schemas.openxmlformats.org/officeDocument/2006/relationships/image" Target="../media/image282.png"/><Relationship Id="rId91" Type="http://schemas.openxmlformats.org/officeDocument/2006/relationships/customXml" Target="../ink/ink22.xml"/><Relationship Id="rId145" Type="http://schemas.openxmlformats.org/officeDocument/2006/relationships/customXml" Target="../ink/ink49.xml"/><Relationship Id="rId187" Type="http://schemas.openxmlformats.org/officeDocument/2006/relationships/customXml" Target="../ink/ink70.xml"/><Relationship Id="rId352" Type="http://schemas.openxmlformats.org/officeDocument/2006/relationships/image" Target="../media/image184.png"/><Relationship Id="rId394" Type="http://schemas.openxmlformats.org/officeDocument/2006/relationships/image" Target="../media/image205.png"/><Relationship Id="rId408" Type="http://schemas.openxmlformats.org/officeDocument/2006/relationships/image" Target="../media/image212.png"/><Relationship Id="rId615" Type="http://schemas.openxmlformats.org/officeDocument/2006/relationships/customXml" Target="../ink/ink260.xml"/><Relationship Id="rId212" Type="http://schemas.openxmlformats.org/officeDocument/2006/relationships/image" Target="../media/image114.png"/><Relationship Id="rId254" Type="http://schemas.openxmlformats.org/officeDocument/2006/relationships/image" Target="../media/image135.png"/><Relationship Id="rId114" Type="http://schemas.openxmlformats.org/officeDocument/2006/relationships/image" Target="../media/image65.png"/><Relationship Id="rId296" Type="http://schemas.openxmlformats.org/officeDocument/2006/relationships/image" Target="../media/image156.png"/><Relationship Id="rId461" Type="http://schemas.openxmlformats.org/officeDocument/2006/relationships/customXml" Target="../ink/ink207.xml"/><Relationship Id="rId559" Type="http://schemas.openxmlformats.org/officeDocument/2006/relationships/customXml" Target="../ink/ink234.xml"/><Relationship Id="rId60" Type="http://schemas.openxmlformats.org/officeDocument/2006/relationships/image" Target="../media/image38.png"/><Relationship Id="rId156" Type="http://schemas.openxmlformats.org/officeDocument/2006/relationships/image" Target="../media/image86.png"/><Relationship Id="rId198" Type="http://schemas.openxmlformats.org/officeDocument/2006/relationships/image" Target="../media/image107.png"/><Relationship Id="rId321" Type="http://schemas.openxmlformats.org/officeDocument/2006/relationships/customXml" Target="../ink/ink137.xml"/><Relationship Id="rId363" Type="http://schemas.openxmlformats.org/officeDocument/2006/relationships/customXml" Target="../ink/ink158.xml"/><Relationship Id="rId419" Type="http://schemas.openxmlformats.org/officeDocument/2006/relationships/customXml" Target="../ink/ink186.xml"/><Relationship Id="rId570" Type="http://schemas.openxmlformats.org/officeDocument/2006/relationships/image" Target="../media/image293.png"/><Relationship Id="rId626" Type="http://schemas.openxmlformats.org/officeDocument/2006/relationships/image" Target="../media/image321.png"/><Relationship Id="rId223" Type="http://schemas.openxmlformats.org/officeDocument/2006/relationships/customXml" Target="../ink/ink88.xml"/><Relationship Id="rId430" Type="http://schemas.openxmlformats.org/officeDocument/2006/relationships/image" Target="../media/image223.png"/><Relationship Id="rId265" Type="http://schemas.openxmlformats.org/officeDocument/2006/relationships/customXml" Target="../ink/ink109.xml"/><Relationship Id="rId472" Type="http://schemas.openxmlformats.org/officeDocument/2006/relationships/image" Target="../media/image244.png"/><Relationship Id="rId125" Type="http://schemas.openxmlformats.org/officeDocument/2006/relationships/customXml" Target="../ink/ink39.xml"/><Relationship Id="rId167" Type="http://schemas.openxmlformats.org/officeDocument/2006/relationships/customXml" Target="../ink/ink60.xml"/><Relationship Id="rId332" Type="http://schemas.openxmlformats.org/officeDocument/2006/relationships/image" Target="../media/image174.png"/><Relationship Id="rId374" Type="http://schemas.openxmlformats.org/officeDocument/2006/relationships/image" Target="../media/image195.png"/><Relationship Id="rId581" Type="http://schemas.openxmlformats.org/officeDocument/2006/relationships/customXml" Target="../ink/ink245.xml"/><Relationship Id="rId71" Type="http://schemas.openxmlformats.org/officeDocument/2006/relationships/customXml" Target="../ink/ink12.xml"/><Relationship Id="rId234" Type="http://schemas.openxmlformats.org/officeDocument/2006/relationships/image" Target="../media/image125.png"/><Relationship Id="rId637" Type="http://schemas.openxmlformats.org/officeDocument/2006/relationships/customXml" Target="../ink/ink271.xml"/><Relationship Id="rId2" Type="http://schemas.openxmlformats.org/officeDocument/2006/relationships/notesSlide" Target="../notesSlides/notesSlide6.xml"/><Relationship Id="rId276" Type="http://schemas.openxmlformats.org/officeDocument/2006/relationships/image" Target="../media/image146.png"/><Relationship Id="rId441" Type="http://schemas.openxmlformats.org/officeDocument/2006/relationships/customXml" Target="../ink/ink197.xml"/><Relationship Id="rId483" Type="http://schemas.openxmlformats.org/officeDocument/2006/relationships/customXml" Target="../ink/ink218.xml"/><Relationship Id="rId136" Type="http://schemas.openxmlformats.org/officeDocument/2006/relationships/image" Target="../media/image76.png"/><Relationship Id="rId178" Type="http://schemas.openxmlformats.org/officeDocument/2006/relationships/image" Target="../media/image97.png"/><Relationship Id="rId301" Type="http://schemas.openxmlformats.org/officeDocument/2006/relationships/customXml" Target="../ink/ink127.xml"/><Relationship Id="rId343" Type="http://schemas.openxmlformats.org/officeDocument/2006/relationships/customXml" Target="../ink/ink148.xml"/><Relationship Id="rId550" Type="http://schemas.openxmlformats.org/officeDocument/2006/relationships/image" Target="../media/image283.png"/><Relationship Id="rId82" Type="http://schemas.openxmlformats.org/officeDocument/2006/relationships/image" Target="../media/image49.png"/><Relationship Id="rId203" Type="http://schemas.openxmlformats.org/officeDocument/2006/relationships/customXml" Target="../ink/ink78.xml"/><Relationship Id="rId385" Type="http://schemas.openxmlformats.org/officeDocument/2006/relationships/customXml" Target="../ink/ink169.xml"/><Relationship Id="rId606" Type="http://schemas.openxmlformats.org/officeDocument/2006/relationships/image" Target="../media/image311.png"/><Relationship Id="rId245" Type="http://schemas.openxmlformats.org/officeDocument/2006/relationships/customXml" Target="../ink/ink99.xml"/><Relationship Id="rId287" Type="http://schemas.openxmlformats.org/officeDocument/2006/relationships/customXml" Target="../ink/ink120.xml"/><Relationship Id="rId410" Type="http://schemas.openxmlformats.org/officeDocument/2006/relationships/image" Target="../media/image213.png"/><Relationship Id="rId452" Type="http://schemas.openxmlformats.org/officeDocument/2006/relationships/image" Target="../media/image234.png"/><Relationship Id="rId494" Type="http://schemas.openxmlformats.org/officeDocument/2006/relationships/image" Target="../media/image255.png"/><Relationship Id="rId105" Type="http://schemas.openxmlformats.org/officeDocument/2006/relationships/customXml" Target="../ink/ink29.xml"/><Relationship Id="rId147" Type="http://schemas.openxmlformats.org/officeDocument/2006/relationships/customXml" Target="../ink/ink50.xml"/><Relationship Id="rId312" Type="http://schemas.openxmlformats.org/officeDocument/2006/relationships/image" Target="../media/image164.png"/><Relationship Id="rId354" Type="http://schemas.openxmlformats.org/officeDocument/2006/relationships/image" Target="../media/image185.png"/><Relationship Id="rId93" Type="http://schemas.openxmlformats.org/officeDocument/2006/relationships/customXml" Target="../ink/ink23.xml"/><Relationship Id="rId189" Type="http://schemas.openxmlformats.org/officeDocument/2006/relationships/customXml" Target="../ink/ink71.xml"/><Relationship Id="rId396" Type="http://schemas.openxmlformats.org/officeDocument/2006/relationships/image" Target="../media/image206.png"/><Relationship Id="rId561" Type="http://schemas.openxmlformats.org/officeDocument/2006/relationships/customXml" Target="../ink/ink235.xml"/><Relationship Id="rId617" Type="http://schemas.openxmlformats.org/officeDocument/2006/relationships/customXml" Target="../ink/ink261.xml"/><Relationship Id="rId214" Type="http://schemas.openxmlformats.org/officeDocument/2006/relationships/image" Target="../media/image115.png"/><Relationship Id="rId256" Type="http://schemas.openxmlformats.org/officeDocument/2006/relationships/image" Target="../media/image136.png"/><Relationship Id="rId298" Type="http://schemas.openxmlformats.org/officeDocument/2006/relationships/image" Target="../media/image157.png"/><Relationship Id="rId421" Type="http://schemas.openxmlformats.org/officeDocument/2006/relationships/customXml" Target="../ink/ink187.xml"/><Relationship Id="rId463" Type="http://schemas.openxmlformats.org/officeDocument/2006/relationships/customXml" Target="../ink/ink208.xml"/><Relationship Id="rId116" Type="http://schemas.openxmlformats.org/officeDocument/2006/relationships/image" Target="../media/image66.png"/><Relationship Id="rId158" Type="http://schemas.openxmlformats.org/officeDocument/2006/relationships/image" Target="../media/image87.png"/><Relationship Id="rId323" Type="http://schemas.openxmlformats.org/officeDocument/2006/relationships/customXml" Target="../ink/ink138.xml"/><Relationship Id="rId62" Type="http://schemas.openxmlformats.org/officeDocument/2006/relationships/image" Target="../media/image39.png"/><Relationship Id="rId365" Type="http://schemas.openxmlformats.org/officeDocument/2006/relationships/customXml" Target="../ink/ink159.xml"/><Relationship Id="rId572" Type="http://schemas.openxmlformats.org/officeDocument/2006/relationships/image" Target="../media/image294.png"/><Relationship Id="rId628" Type="http://schemas.openxmlformats.org/officeDocument/2006/relationships/image" Target="../media/image322.png"/><Relationship Id="rId225" Type="http://schemas.openxmlformats.org/officeDocument/2006/relationships/customXml" Target="../ink/ink89.xml"/><Relationship Id="rId267" Type="http://schemas.openxmlformats.org/officeDocument/2006/relationships/customXml" Target="../ink/ink110.xml"/><Relationship Id="rId432" Type="http://schemas.openxmlformats.org/officeDocument/2006/relationships/image" Target="../media/image224.png"/><Relationship Id="rId474" Type="http://schemas.openxmlformats.org/officeDocument/2006/relationships/image" Target="../media/image245.png"/><Relationship Id="rId127" Type="http://schemas.openxmlformats.org/officeDocument/2006/relationships/customXml" Target="../ink/ink40.xml"/><Relationship Id="rId73" Type="http://schemas.openxmlformats.org/officeDocument/2006/relationships/customXml" Target="../ink/ink13.xml"/><Relationship Id="rId169" Type="http://schemas.openxmlformats.org/officeDocument/2006/relationships/customXml" Target="../ink/ink61.xml"/><Relationship Id="rId334" Type="http://schemas.openxmlformats.org/officeDocument/2006/relationships/image" Target="../media/image175.png"/><Relationship Id="rId376" Type="http://schemas.openxmlformats.org/officeDocument/2006/relationships/image" Target="../media/image196.png"/><Relationship Id="rId583" Type="http://schemas.openxmlformats.org/officeDocument/2006/relationships/customXml" Target="../ink/ink246.xml"/><Relationship Id="rId639" Type="http://schemas.openxmlformats.org/officeDocument/2006/relationships/customXml" Target="../ink/ink272.xml"/><Relationship Id="rId4" Type="http://schemas.openxmlformats.org/officeDocument/2006/relationships/image" Target="../media/image21.png"/><Relationship Id="rId180" Type="http://schemas.openxmlformats.org/officeDocument/2006/relationships/image" Target="../media/image98.png"/><Relationship Id="rId236" Type="http://schemas.openxmlformats.org/officeDocument/2006/relationships/image" Target="../media/image126.png"/><Relationship Id="rId278" Type="http://schemas.openxmlformats.org/officeDocument/2006/relationships/image" Target="../media/image147.png"/><Relationship Id="rId401" Type="http://schemas.openxmlformats.org/officeDocument/2006/relationships/customXml" Target="../ink/ink177.xml"/><Relationship Id="rId443" Type="http://schemas.openxmlformats.org/officeDocument/2006/relationships/customXml" Target="../ink/ink198.xml"/><Relationship Id="rId303" Type="http://schemas.openxmlformats.org/officeDocument/2006/relationships/customXml" Target="../ink/ink128.xml"/><Relationship Id="rId485" Type="http://schemas.openxmlformats.org/officeDocument/2006/relationships/customXml" Target="../ink/ink219.xml"/><Relationship Id="rId84" Type="http://schemas.openxmlformats.org/officeDocument/2006/relationships/image" Target="../media/image50.png"/><Relationship Id="rId138" Type="http://schemas.openxmlformats.org/officeDocument/2006/relationships/image" Target="../media/image77.png"/><Relationship Id="rId345" Type="http://schemas.openxmlformats.org/officeDocument/2006/relationships/customXml" Target="../ink/ink149.xml"/><Relationship Id="rId387" Type="http://schemas.openxmlformats.org/officeDocument/2006/relationships/customXml" Target="../ink/ink170.xml"/><Relationship Id="rId552" Type="http://schemas.openxmlformats.org/officeDocument/2006/relationships/image" Target="../media/image284.png"/><Relationship Id="rId594" Type="http://schemas.openxmlformats.org/officeDocument/2006/relationships/image" Target="../media/image305.png"/><Relationship Id="rId608" Type="http://schemas.openxmlformats.org/officeDocument/2006/relationships/image" Target="../media/image15.png"/><Relationship Id="rId191" Type="http://schemas.openxmlformats.org/officeDocument/2006/relationships/customXml" Target="../ink/ink72.xml"/><Relationship Id="rId205" Type="http://schemas.openxmlformats.org/officeDocument/2006/relationships/customXml" Target="../ink/ink79.xml"/><Relationship Id="rId247" Type="http://schemas.openxmlformats.org/officeDocument/2006/relationships/customXml" Target="../ink/ink100.xml"/><Relationship Id="rId412" Type="http://schemas.openxmlformats.org/officeDocument/2006/relationships/image" Target="../media/image214.png"/><Relationship Id="rId107" Type="http://schemas.openxmlformats.org/officeDocument/2006/relationships/customXml" Target="../ink/ink30.xml"/><Relationship Id="rId289" Type="http://schemas.openxmlformats.org/officeDocument/2006/relationships/customXml" Target="../ink/ink121.xml"/><Relationship Id="rId454" Type="http://schemas.openxmlformats.org/officeDocument/2006/relationships/image" Target="../media/image235.png"/><Relationship Id="rId496" Type="http://schemas.openxmlformats.org/officeDocument/2006/relationships/image" Target="../media/image256.png"/><Relationship Id="rId149" Type="http://schemas.openxmlformats.org/officeDocument/2006/relationships/customXml" Target="../ink/ink51.xml"/><Relationship Id="rId314" Type="http://schemas.openxmlformats.org/officeDocument/2006/relationships/image" Target="../media/image165.png"/><Relationship Id="rId356" Type="http://schemas.openxmlformats.org/officeDocument/2006/relationships/image" Target="../media/image186.png"/><Relationship Id="rId398" Type="http://schemas.openxmlformats.org/officeDocument/2006/relationships/image" Target="../media/image207.png"/><Relationship Id="rId563" Type="http://schemas.openxmlformats.org/officeDocument/2006/relationships/customXml" Target="../ink/ink236.xml"/><Relationship Id="rId619" Type="http://schemas.openxmlformats.org/officeDocument/2006/relationships/customXml" Target="../ink/ink262.xml"/><Relationship Id="rId95" Type="http://schemas.openxmlformats.org/officeDocument/2006/relationships/customXml" Target="../ink/ink24.xml"/><Relationship Id="rId160" Type="http://schemas.openxmlformats.org/officeDocument/2006/relationships/image" Target="../media/image88.png"/><Relationship Id="rId216" Type="http://schemas.openxmlformats.org/officeDocument/2006/relationships/image" Target="../media/image116.png"/><Relationship Id="rId423" Type="http://schemas.openxmlformats.org/officeDocument/2006/relationships/customXml" Target="../ink/ink188.xml"/><Relationship Id="rId258" Type="http://schemas.openxmlformats.org/officeDocument/2006/relationships/image" Target="../media/image137.png"/><Relationship Id="rId465" Type="http://schemas.openxmlformats.org/officeDocument/2006/relationships/customXml" Target="../ink/ink209.xml"/><Relationship Id="rId630" Type="http://schemas.openxmlformats.org/officeDocument/2006/relationships/image" Target="../media/image323.png"/><Relationship Id="rId64" Type="http://schemas.openxmlformats.org/officeDocument/2006/relationships/image" Target="../media/image40.png"/><Relationship Id="rId118" Type="http://schemas.openxmlformats.org/officeDocument/2006/relationships/image" Target="../media/image67.png"/><Relationship Id="rId325" Type="http://schemas.openxmlformats.org/officeDocument/2006/relationships/customXml" Target="../ink/ink139.xml"/><Relationship Id="rId367" Type="http://schemas.openxmlformats.org/officeDocument/2006/relationships/customXml" Target="../ink/ink160.xml"/><Relationship Id="rId574" Type="http://schemas.openxmlformats.org/officeDocument/2006/relationships/image" Target="../media/image295.png"/><Relationship Id="rId171" Type="http://schemas.openxmlformats.org/officeDocument/2006/relationships/customXml" Target="../ink/ink62.xml"/><Relationship Id="rId227" Type="http://schemas.openxmlformats.org/officeDocument/2006/relationships/customXml" Target="../ink/ink90.xml"/><Relationship Id="rId269" Type="http://schemas.openxmlformats.org/officeDocument/2006/relationships/customXml" Target="../ink/ink111.xml"/><Relationship Id="rId434" Type="http://schemas.openxmlformats.org/officeDocument/2006/relationships/image" Target="../media/image225.png"/><Relationship Id="rId476" Type="http://schemas.openxmlformats.org/officeDocument/2006/relationships/image" Target="../media/image246.png"/><Relationship Id="rId641" Type="http://schemas.openxmlformats.org/officeDocument/2006/relationships/customXml" Target="../ink/ink273.xml"/><Relationship Id="rId129" Type="http://schemas.openxmlformats.org/officeDocument/2006/relationships/customXml" Target="../ink/ink41.xml"/><Relationship Id="rId280" Type="http://schemas.openxmlformats.org/officeDocument/2006/relationships/image" Target="../media/image148.png"/><Relationship Id="rId336" Type="http://schemas.openxmlformats.org/officeDocument/2006/relationships/image" Target="../media/image176.png"/><Relationship Id="rId501" Type="http://schemas.openxmlformats.org/officeDocument/2006/relationships/customXml" Target="../ink/ink227.xml"/><Relationship Id="rId75" Type="http://schemas.openxmlformats.org/officeDocument/2006/relationships/customXml" Target="../ink/ink14.xml"/><Relationship Id="rId140" Type="http://schemas.openxmlformats.org/officeDocument/2006/relationships/image" Target="../media/image78.png"/><Relationship Id="rId182" Type="http://schemas.openxmlformats.org/officeDocument/2006/relationships/image" Target="../media/image99.png"/><Relationship Id="rId378" Type="http://schemas.openxmlformats.org/officeDocument/2006/relationships/image" Target="../media/image197.png"/><Relationship Id="rId403" Type="http://schemas.openxmlformats.org/officeDocument/2006/relationships/customXml" Target="../ink/ink178.xml"/><Relationship Id="rId585" Type="http://schemas.openxmlformats.org/officeDocument/2006/relationships/customXml" Target="../ink/ink247.xml"/><Relationship Id="rId6" Type="http://schemas.openxmlformats.org/officeDocument/2006/relationships/image" Target="../media/image1110.png"/><Relationship Id="rId238" Type="http://schemas.openxmlformats.org/officeDocument/2006/relationships/image" Target="../media/image127.png"/><Relationship Id="rId445" Type="http://schemas.openxmlformats.org/officeDocument/2006/relationships/customXml" Target="../ink/ink199.xml"/><Relationship Id="rId487" Type="http://schemas.openxmlformats.org/officeDocument/2006/relationships/customXml" Target="../ink/ink220.xml"/><Relationship Id="rId610" Type="http://schemas.openxmlformats.org/officeDocument/2006/relationships/image" Target="../media/image28.png"/><Relationship Id="rId291" Type="http://schemas.openxmlformats.org/officeDocument/2006/relationships/customXml" Target="../ink/ink122.xml"/><Relationship Id="rId305" Type="http://schemas.openxmlformats.org/officeDocument/2006/relationships/customXml" Target="../ink/ink129.xml"/><Relationship Id="rId347" Type="http://schemas.openxmlformats.org/officeDocument/2006/relationships/customXml" Target="../ink/ink150.xml"/><Relationship Id="rId86" Type="http://schemas.openxmlformats.org/officeDocument/2006/relationships/image" Target="../media/image51.png"/><Relationship Id="rId151" Type="http://schemas.openxmlformats.org/officeDocument/2006/relationships/customXml" Target="../ink/ink52.xml"/><Relationship Id="rId389" Type="http://schemas.openxmlformats.org/officeDocument/2006/relationships/customXml" Target="../ink/ink171.xml"/><Relationship Id="rId554" Type="http://schemas.openxmlformats.org/officeDocument/2006/relationships/image" Target="../media/image285.png"/><Relationship Id="rId596" Type="http://schemas.openxmlformats.org/officeDocument/2006/relationships/image" Target="../media/image306.png"/><Relationship Id="rId193" Type="http://schemas.openxmlformats.org/officeDocument/2006/relationships/customXml" Target="../ink/ink73.xml"/><Relationship Id="rId207" Type="http://schemas.openxmlformats.org/officeDocument/2006/relationships/customXml" Target="../ink/ink80.xml"/><Relationship Id="rId249" Type="http://schemas.openxmlformats.org/officeDocument/2006/relationships/customXml" Target="../ink/ink101.xml"/><Relationship Id="rId414" Type="http://schemas.openxmlformats.org/officeDocument/2006/relationships/image" Target="../media/image215.png"/><Relationship Id="rId456" Type="http://schemas.openxmlformats.org/officeDocument/2006/relationships/image" Target="../media/image236.png"/><Relationship Id="rId498" Type="http://schemas.openxmlformats.org/officeDocument/2006/relationships/image" Target="../media/image257.png"/><Relationship Id="rId621" Type="http://schemas.openxmlformats.org/officeDocument/2006/relationships/customXml" Target="../ink/ink263.xml"/><Relationship Id="rId109" Type="http://schemas.openxmlformats.org/officeDocument/2006/relationships/customXml" Target="../ink/ink31.xml"/><Relationship Id="rId260" Type="http://schemas.openxmlformats.org/officeDocument/2006/relationships/image" Target="../media/image138.png"/><Relationship Id="rId316" Type="http://schemas.openxmlformats.org/officeDocument/2006/relationships/image" Target="../media/image166.png"/><Relationship Id="rId55" Type="http://schemas.openxmlformats.org/officeDocument/2006/relationships/customXml" Target="../ink/ink4.xml"/><Relationship Id="rId97" Type="http://schemas.openxmlformats.org/officeDocument/2006/relationships/customXml" Target="../ink/ink25.xml"/><Relationship Id="rId120" Type="http://schemas.openxmlformats.org/officeDocument/2006/relationships/image" Target="../media/image68.png"/><Relationship Id="rId358" Type="http://schemas.openxmlformats.org/officeDocument/2006/relationships/image" Target="../media/image187.png"/><Relationship Id="rId565" Type="http://schemas.openxmlformats.org/officeDocument/2006/relationships/customXml" Target="../ink/ink237.xml"/><Relationship Id="rId162" Type="http://schemas.openxmlformats.org/officeDocument/2006/relationships/image" Target="../media/image89.png"/><Relationship Id="rId218" Type="http://schemas.openxmlformats.org/officeDocument/2006/relationships/image" Target="../media/image117.png"/><Relationship Id="rId425" Type="http://schemas.openxmlformats.org/officeDocument/2006/relationships/customXml" Target="../ink/ink189.xml"/><Relationship Id="rId467" Type="http://schemas.openxmlformats.org/officeDocument/2006/relationships/customXml" Target="../ink/ink210.xml"/><Relationship Id="rId632" Type="http://schemas.openxmlformats.org/officeDocument/2006/relationships/image" Target="../media/image324.png"/><Relationship Id="rId271" Type="http://schemas.openxmlformats.org/officeDocument/2006/relationships/customXml" Target="../ink/ink112.xml"/><Relationship Id="rId66" Type="http://schemas.openxmlformats.org/officeDocument/2006/relationships/image" Target="../media/image41.png"/><Relationship Id="rId131" Type="http://schemas.openxmlformats.org/officeDocument/2006/relationships/customXml" Target="../ink/ink42.xml"/><Relationship Id="rId327" Type="http://schemas.openxmlformats.org/officeDocument/2006/relationships/customXml" Target="../ink/ink140.xml"/><Relationship Id="rId369" Type="http://schemas.openxmlformats.org/officeDocument/2006/relationships/customXml" Target="../ink/ink161.xml"/><Relationship Id="rId576" Type="http://schemas.openxmlformats.org/officeDocument/2006/relationships/image" Target="../media/image296.png"/><Relationship Id="rId173" Type="http://schemas.openxmlformats.org/officeDocument/2006/relationships/customXml" Target="../ink/ink63.xml"/><Relationship Id="rId229" Type="http://schemas.openxmlformats.org/officeDocument/2006/relationships/customXml" Target="../ink/ink91.xml"/><Relationship Id="rId380" Type="http://schemas.openxmlformats.org/officeDocument/2006/relationships/image" Target="../media/image22.png"/><Relationship Id="rId436" Type="http://schemas.openxmlformats.org/officeDocument/2006/relationships/image" Target="../media/image226.png"/><Relationship Id="rId601" Type="http://schemas.openxmlformats.org/officeDocument/2006/relationships/customXml" Target="../ink/ink253.xml"/><Relationship Id="rId643" Type="http://schemas.openxmlformats.org/officeDocument/2006/relationships/customXml" Target="../ink/ink274.xml"/><Relationship Id="rId240" Type="http://schemas.openxmlformats.org/officeDocument/2006/relationships/image" Target="../media/image128.png"/><Relationship Id="rId478" Type="http://schemas.openxmlformats.org/officeDocument/2006/relationships/image" Target="../media/image247.png"/><Relationship Id="rId77" Type="http://schemas.openxmlformats.org/officeDocument/2006/relationships/customXml" Target="../ink/ink15.xml"/><Relationship Id="rId100" Type="http://schemas.openxmlformats.org/officeDocument/2006/relationships/image" Target="../media/image58.png"/><Relationship Id="rId282" Type="http://schemas.openxmlformats.org/officeDocument/2006/relationships/image" Target="../media/image149.png"/><Relationship Id="rId338" Type="http://schemas.openxmlformats.org/officeDocument/2006/relationships/image" Target="../media/image177.png"/><Relationship Id="rId503" Type="http://schemas.openxmlformats.org/officeDocument/2006/relationships/customXml" Target="../ink/ink228.xml"/><Relationship Id="rId587" Type="http://schemas.openxmlformats.org/officeDocument/2006/relationships/customXml" Target="../ink/ink248.xml"/><Relationship Id="rId8" Type="http://schemas.openxmlformats.org/officeDocument/2006/relationships/image" Target="../media/image12.png"/><Relationship Id="rId142" Type="http://schemas.openxmlformats.org/officeDocument/2006/relationships/image" Target="../media/image79.png"/><Relationship Id="rId184" Type="http://schemas.openxmlformats.org/officeDocument/2006/relationships/image" Target="../media/image100.png"/><Relationship Id="rId391" Type="http://schemas.openxmlformats.org/officeDocument/2006/relationships/customXml" Target="../ink/ink172.xml"/><Relationship Id="rId405" Type="http://schemas.openxmlformats.org/officeDocument/2006/relationships/customXml" Target="../ink/ink179.xml"/><Relationship Id="rId447" Type="http://schemas.openxmlformats.org/officeDocument/2006/relationships/customXml" Target="../ink/ink200.xml"/><Relationship Id="rId612" Type="http://schemas.openxmlformats.org/officeDocument/2006/relationships/image" Target="../media/image314.png"/><Relationship Id="rId251" Type="http://schemas.openxmlformats.org/officeDocument/2006/relationships/customXml" Target="../ink/ink102.xml"/><Relationship Id="rId489" Type="http://schemas.openxmlformats.org/officeDocument/2006/relationships/customXml" Target="../ink/ink221.xml"/><Relationship Id="rId293" Type="http://schemas.openxmlformats.org/officeDocument/2006/relationships/customXml" Target="../ink/ink123.xml"/><Relationship Id="rId307" Type="http://schemas.openxmlformats.org/officeDocument/2006/relationships/customXml" Target="../ink/ink130.xml"/><Relationship Id="rId349" Type="http://schemas.openxmlformats.org/officeDocument/2006/relationships/customXml" Target="../ink/ink151.xml"/><Relationship Id="rId556" Type="http://schemas.openxmlformats.org/officeDocument/2006/relationships/image" Target="../media/image286.png"/><Relationship Id="rId88" Type="http://schemas.openxmlformats.org/officeDocument/2006/relationships/image" Target="../media/image52.png"/><Relationship Id="rId111" Type="http://schemas.openxmlformats.org/officeDocument/2006/relationships/customXml" Target="../ink/ink32.xml"/><Relationship Id="rId153" Type="http://schemas.openxmlformats.org/officeDocument/2006/relationships/customXml" Target="../ink/ink53.xml"/><Relationship Id="rId195" Type="http://schemas.openxmlformats.org/officeDocument/2006/relationships/customXml" Target="../ink/ink74.xml"/><Relationship Id="rId209" Type="http://schemas.openxmlformats.org/officeDocument/2006/relationships/customXml" Target="../ink/ink81.xml"/><Relationship Id="rId360" Type="http://schemas.openxmlformats.org/officeDocument/2006/relationships/image" Target="../media/image188.png"/><Relationship Id="rId416" Type="http://schemas.openxmlformats.org/officeDocument/2006/relationships/image" Target="../media/image216.png"/><Relationship Id="rId598" Type="http://schemas.openxmlformats.org/officeDocument/2006/relationships/image" Target="../media/image307.png"/><Relationship Id="rId220" Type="http://schemas.openxmlformats.org/officeDocument/2006/relationships/image" Target="../media/image118.png"/><Relationship Id="rId458" Type="http://schemas.openxmlformats.org/officeDocument/2006/relationships/image" Target="../media/image237.png"/><Relationship Id="rId623" Type="http://schemas.openxmlformats.org/officeDocument/2006/relationships/customXml" Target="../ink/ink264.xml"/><Relationship Id="rId57" Type="http://schemas.openxmlformats.org/officeDocument/2006/relationships/customXml" Target="../ink/ink5.xml"/><Relationship Id="rId262" Type="http://schemas.openxmlformats.org/officeDocument/2006/relationships/image" Target="../media/image139.png"/><Relationship Id="rId318" Type="http://schemas.openxmlformats.org/officeDocument/2006/relationships/image" Target="../media/image167.png"/><Relationship Id="rId567" Type="http://schemas.openxmlformats.org/officeDocument/2006/relationships/customXml" Target="../ink/ink238.xml"/><Relationship Id="rId99" Type="http://schemas.openxmlformats.org/officeDocument/2006/relationships/customXml" Target="../ink/ink26.xml"/><Relationship Id="rId122" Type="http://schemas.openxmlformats.org/officeDocument/2006/relationships/image" Target="../media/image69.png"/><Relationship Id="rId164" Type="http://schemas.openxmlformats.org/officeDocument/2006/relationships/image" Target="../media/image90.png"/><Relationship Id="rId371" Type="http://schemas.openxmlformats.org/officeDocument/2006/relationships/customXml" Target="../ink/ink162.xml"/><Relationship Id="rId427" Type="http://schemas.openxmlformats.org/officeDocument/2006/relationships/customXml" Target="../ink/ink190.xml"/><Relationship Id="rId469" Type="http://schemas.openxmlformats.org/officeDocument/2006/relationships/customXml" Target="../ink/ink211.xml"/><Relationship Id="rId634" Type="http://schemas.openxmlformats.org/officeDocument/2006/relationships/image" Target="../media/image325.png"/><Relationship Id="rId231" Type="http://schemas.openxmlformats.org/officeDocument/2006/relationships/customXml" Target="../ink/ink92.xml"/><Relationship Id="rId273" Type="http://schemas.openxmlformats.org/officeDocument/2006/relationships/customXml" Target="../ink/ink113.xml"/><Relationship Id="rId329" Type="http://schemas.openxmlformats.org/officeDocument/2006/relationships/customXml" Target="../ink/ink141.xml"/><Relationship Id="rId480" Type="http://schemas.openxmlformats.org/officeDocument/2006/relationships/image" Target="../media/image248.png"/><Relationship Id="rId68" Type="http://schemas.openxmlformats.org/officeDocument/2006/relationships/image" Target="../media/image1310.png"/><Relationship Id="rId133" Type="http://schemas.openxmlformats.org/officeDocument/2006/relationships/customXml" Target="../ink/ink43.xml"/><Relationship Id="rId175" Type="http://schemas.openxmlformats.org/officeDocument/2006/relationships/customXml" Target="../ink/ink64.xml"/><Relationship Id="rId340" Type="http://schemas.openxmlformats.org/officeDocument/2006/relationships/image" Target="../media/image178.png"/><Relationship Id="rId578" Type="http://schemas.openxmlformats.org/officeDocument/2006/relationships/image" Target="../media/image297.png"/><Relationship Id="rId200" Type="http://schemas.openxmlformats.org/officeDocument/2006/relationships/image" Target="../media/image108.png"/><Relationship Id="rId382" Type="http://schemas.openxmlformats.org/officeDocument/2006/relationships/image" Target="../media/image23.png"/><Relationship Id="rId438" Type="http://schemas.openxmlformats.org/officeDocument/2006/relationships/image" Target="../media/image227.png"/><Relationship Id="rId603" Type="http://schemas.openxmlformats.org/officeDocument/2006/relationships/customXml" Target="../ink/ink254.xml"/><Relationship Id="rId645" Type="http://schemas.openxmlformats.org/officeDocument/2006/relationships/customXml" Target="../ink/ink275.xml"/><Relationship Id="rId242" Type="http://schemas.openxmlformats.org/officeDocument/2006/relationships/image" Target="../media/image129.png"/><Relationship Id="rId284" Type="http://schemas.openxmlformats.org/officeDocument/2006/relationships/image" Target="../media/image150.png"/><Relationship Id="rId491" Type="http://schemas.openxmlformats.org/officeDocument/2006/relationships/customXml" Target="../ink/ink222.xml"/><Relationship Id="rId79" Type="http://schemas.openxmlformats.org/officeDocument/2006/relationships/customXml" Target="../ink/ink16.xml"/><Relationship Id="rId102" Type="http://schemas.openxmlformats.org/officeDocument/2006/relationships/image" Target="../media/image59.png"/><Relationship Id="rId144" Type="http://schemas.openxmlformats.org/officeDocument/2006/relationships/image" Target="../media/image80.png"/><Relationship Id="rId589" Type="http://schemas.openxmlformats.org/officeDocument/2006/relationships/customXml" Target="../ink/ink249.xml"/><Relationship Id="rId90" Type="http://schemas.openxmlformats.org/officeDocument/2006/relationships/image" Target="../media/image53.png"/><Relationship Id="rId186" Type="http://schemas.openxmlformats.org/officeDocument/2006/relationships/image" Target="../media/image101.png"/><Relationship Id="rId351" Type="http://schemas.openxmlformats.org/officeDocument/2006/relationships/customXml" Target="../ink/ink152.xml"/><Relationship Id="rId393" Type="http://schemas.openxmlformats.org/officeDocument/2006/relationships/customXml" Target="../ink/ink173.xml"/><Relationship Id="rId407" Type="http://schemas.openxmlformats.org/officeDocument/2006/relationships/customXml" Target="../ink/ink180.xml"/><Relationship Id="rId449" Type="http://schemas.openxmlformats.org/officeDocument/2006/relationships/customXml" Target="../ink/ink201.xml"/><Relationship Id="rId614" Type="http://schemas.openxmlformats.org/officeDocument/2006/relationships/image" Target="../media/image315.png"/><Relationship Id="rId211" Type="http://schemas.openxmlformats.org/officeDocument/2006/relationships/customXml" Target="../ink/ink82.xml"/><Relationship Id="rId253" Type="http://schemas.openxmlformats.org/officeDocument/2006/relationships/customXml" Target="../ink/ink103.xml"/><Relationship Id="rId295" Type="http://schemas.openxmlformats.org/officeDocument/2006/relationships/customXml" Target="../ink/ink124.xml"/><Relationship Id="rId309" Type="http://schemas.openxmlformats.org/officeDocument/2006/relationships/customXml" Target="../ink/ink131.xml"/><Relationship Id="rId460" Type="http://schemas.openxmlformats.org/officeDocument/2006/relationships/image" Target="../media/image238.png"/><Relationship Id="rId113" Type="http://schemas.openxmlformats.org/officeDocument/2006/relationships/customXml" Target="../ink/ink33.xml"/><Relationship Id="rId320" Type="http://schemas.openxmlformats.org/officeDocument/2006/relationships/image" Target="../media/image168.png"/><Relationship Id="rId558" Type="http://schemas.openxmlformats.org/officeDocument/2006/relationships/image" Target="../media/image287.png"/><Relationship Id="rId155" Type="http://schemas.openxmlformats.org/officeDocument/2006/relationships/customXml" Target="../ink/ink54.xml"/><Relationship Id="rId197" Type="http://schemas.openxmlformats.org/officeDocument/2006/relationships/customXml" Target="../ink/ink75.xml"/><Relationship Id="rId362" Type="http://schemas.openxmlformats.org/officeDocument/2006/relationships/image" Target="../media/image189.png"/><Relationship Id="rId418" Type="http://schemas.openxmlformats.org/officeDocument/2006/relationships/image" Target="../media/image217.png"/><Relationship Id="rId625" Type="http://schemas.openxmlformats.org/officeDocument/2006/relationships/customXml" Target="../ink/ink265.xml"/><Relationship Id="rId222" Type="http://schemas.openxmlformats.org/officeDocument/2006/relationships/image" Target="../media/image119.png"/><Relationship Id="rId264" Type="http://schemas.openxmlformats.org/officeDocument/2006/relationships/image" Target="../media/image140.png"/><Relationship Id="rId471" Type="http://schemas.openxmlformats.org/officeDocument/2006/relationships/customXml" Target="../ink/ink212.xml"/><Relationship Id="rId59" Type="http://schemas.openxmlformats.org/officeDocument/2006/relationships/customXml" Target="../ink/ink6.xml"/><Relationship Id="rId124" Type="http://schemas.openxmlformats.org/officeDocument/2006/relationships/image" Target="../media/image70.png"/><Relationship Id="rId569" Type="http://schemas.openxmlformats.org/officeDocument/2006/relationships/customXml" Target="../ink/ink239.xml"/><Relationship Id="rId70" Type="http://schemas.openxmlformats.org/officeDocument/2006/relationships/image" Target="../media/image43.png"/><Relationship Id="rId166" Type="http://schemas.openxmlformats.org/officeDocument/2006/relationships/image" Target="../media/image91.png"/><Relationship Id="rId331" Type="http://schemas.openxmlformats.org/officeDocument/2006/relationships/customXml" Target="../ink/ink142.xml"/><Relationship Id="rId373" Type="http://schemas.openxmlformats.org/officeDocument/2006/relationships/customXml" Target="../ink/ink163.xml"/><Relationship Id="rId429" Type="http://schemas.openxmlformats.org/officeDocument/2006/relationships/customXml" Target="../ink/ink191.xml"/><Relationship Id="rId580" Type="http://schemas.openxmlformats.org/officeDocument/2006/relationships/image" Target="../media/image298.png"/><Relationship Id="rId636" Type="http://schemas.openxmlformats.org/officeDocument/2006/relationships/image" Target="../media/image326.png"/><Relationship Id="rId1" Type="http://schemas.openxmlformats.org/officeDocument/2006/relationships/slideLayout" Target="../slideLayouts/slideLayout6.xml"/><Relationship Id="rId233" Type="http://schemas.openxmlformats.org/officeDocument/2006/relationships/customXml" Target="../ink/ink93.xml"/><Relationship Id="rId440" Type="http://schemas.openxmlformats.org/officeDocument/2006/relationships/image" Target="../media/image228.png"/><Relationship Id="rId275" Type="http://schemas.openxmlformats.org/officeDocument/2006/relationships/customXml" Target="../ink/ink114.xml"/><Relationship Id="rId300" Type="http://schemas.openxmlformats.org/officeDocument/2006/relationships/image" Target="../media/image158.png"/><Relationship Id="rId482" Type="http://schemas.openxmlformats.org/officeDocument/2006/relationships/image" Target="../media/image25.png"/><Relationship Id="rId81" Type="http://schemas.openxmlformats.org/officeDocument/2006/relationships/customXml" Target="../ink/ink17.xml"/><Relationship Id="rId135" Type="http://schemas.openxmlformats.org/officeDocument/2006/relationships/customXml" Target="../ink/ink44.xml"/><Relationship Id="rId177" Type="http://schemas.openxmlformats.org/officeDocument/2006/relationships/customXml" Target="../ink/ink65.xml"/><Relationship Id="rId342" Type="http://schemas.openxmlformats.org/officeDocument/2006/relationships/image" Target="../media/image179.png"/><Relationship Id="rId384" Type="http://schemas.openxmlformats.org/officeDocument/2006/relationships/image" Target="../media/image24.png"/><Relationship Id="rId605" Type="http://schemas.openxmlformats.org/officeDocument/2006/relationships/customXml" Target="../ink/ink255.xml"/><Relationship Id="rId202" Type="http://schemas.openxmlformats.org/officeDocument/2006/relationships/image" Target="../media/image109.png"/><Relationship Id="rId244" Type="http://schemas.openxmlformats.org/officeDocument/2006/relationships/image" Target="../media/image130.png"/><Relationship Id="rId286" Type="http://schemas.openxmlformats.org/officeDocument/2006/relationships/image" Target="../media/image151.png"/><Relationship Id="rId451" Type="http://schemas.openxmlformats.org/officeDocument/2006/relationships/customXml" Target="../ink/ink202.xml"/><Relationship Id="rId493" Type="http://schemas.openxmlformats.org/officeDocument/2006/relationships/customXml" Target="../ink/ink223.xml"/><Relationship Id="rId549" Type="http://schemas.openxmlformats.org/officeDocument/2006/relationships/customXml" Target="../ink/ink229.xml"/><Relationship Id="rId104" Type="http://schemas.openxmlformats.org/officeDocument/2006/relationships/image" Target="../media/image60.png"/><Relationship Id="rId146" Type="http://schemas.openxmlformats.org/officeDocument/2006/relationships/image" Target="../media/image81.png"/><Relationship Id="rId188" Type="http://schemas.openxmlformats.org/officeDocument/2006/relationships/image" Target="../media/image102.png"/><Relationship Id="rId311" Type="http://schemas.openxmlformats.org/officeDocument/2006/relationships/customXml" Target="../ink/ink132.xml"/><Relationship Id="rId353" Type="http://schemas.openxmlformats.org/officeDocument/2006/relationships/customXml" Target="../ink/ink153.xml"/><Relationship Id="rId395" Type="http://schemas.openxmlformats.org/officeDocument/2006/relationships/customXml" Target="../ink/ink174.xml"/><Relationship Id="rId409" Type="http://schemas.openxmlformats.org/officeDocument/2006/relationships/customXml" Target="../ink/ink181.xml"/><Relationship Id="rId560" Type="http://schemas.openxmlformats.org/officeDocument/2006/relationships/image" Target="../media/image288.png"/><Relationship Id="rId92" Type="http://schemas.openxmlformats.org/officeDocument/2006/relationships/image" Target="../media/image54.png"/><Relationship Id="rId213" Type="http://schemas.openxmlformats.org/officeDocument/2006/relationships/customXml" Target="../ink/ink83.xml"/><Relationship Id="rId420" Type="http://schemas.openxmlformats.org/officeDocument/2006/relationships/image" Target="../media/image218.png"/><Relationship Id="rId616" Type="http://schemas.openxmlformats.org/officeDocument/2006/relationships/image" Target="../media/image316.png"/><Relationship Id="rId255" Type="http://schemas.openxmlformats.org/officeDocument/2006/relationships/customXml" Target="../ink/ink104.xml"/><Relationship Id="rId297" Type="http://schemas.openxmlformats.org/officeDocument/2006/relationships/customXml" Target="../ink/ink125.xml"/><Relationship Id="rId462" Type="http://schemas.openxmlformats.org/officeDocument/2006/relationships/image" Target="../media/image239.png"/><Relationship Id="rId115" Type="http://schemas.openxmlformats.org/officeDocument/2006/relationships/customXml" Target="../ink/ink34.xml"/><Relationship Id="rId157" Type="http://schemas.openxmlformats.org/officeDocument/2006/relationships/customXml" Target="../ink/ink55.xml"/><Relationship Id="rId322" Type="http://schemas.openxmlformats.org/officeDocument/2006/relationships/image" Target="../media/image169.png"/><Relationship Id="rId364" Type="http://schemas.openxmlformats.org/officeDocument/2006/relationships/image" Target="../media/image190.png"/><Relationship Id="rId61" Type="http://schemas.openxmlformats.org/officeDocument/2006/relationships/customXml" Target="../ink/ink7.xml"/><Relationship Id="rId199" Type="http://schemas.openxmlformats.org/officeDocument/2006/relationships/customXml" Target="../ink/ink76.xml"/><Relationship Id="rId571" Type="http://schemas.openxmlformats.org/officeDocument/2006/relationships/customXml" Target="../ink/ink240.xml"/><Relationship Id="rId627" Type="http://schemas.openxmlformats.org/officeDocument/2006/relationships/customXml" Target="../ink/ink266.xml"/><Relationship Id="rId224" Type="http://schemas.openxmlformats.org/officeDocument/2006/relationships/image" Target="../media/image120.png"/><Relationship Id="rId266" Type="http://schemas.openxmlformats.org/officeDocument/2006/relationships/image" Target="../media/image141.png"/><Relationship Id="rId431" Type="http://schemas.openxmlformats.org/officeDocument/2006/relationships/customXml" Target="../ink/ink192.xml"/><Relationship Id="rId473" Type="http://schemas.openxmlformats.org/officeDocument/2006/relationships/customXml" Target="../ink/ink213.xml"/><Relationship Id="rId126" Type="http://schemas.openxmlformats.org/officeDocument/2006/relationships/image" Target="../media/image71.png"/><Relationship Id="rId168" Type="http://schemas.openxmlformats.org/officeDocument/2006/relationships/image" Target="../media/image92.png"/><Relationship Id="rId333" Type="http://schemas.openxmlformats.org/officeDocument/2006/relationships/customXml" Target="../ink/ink143.xml"/><Relationship Id="rId72" Type="http://schemas.openxmlformats.org/officeDocument/2006/relationships/image" Target="../media/image44.png"/><Relationship Id="rId375" Type="http://schemas.openxmlformats.org/officeDocument/2006/relationships/customXml" Target="../ink/ink164.xml"/><Relationship Id="rId582" Type="http://schemas.openxmlformats.org/officeDocument/2006/relationships/image" Target="../media/image299.png"/><Relationship Id="rId638" Type="http://schemas.openxmlformats.org/officeDocument/2006/relationships/image" Target="../media/image327.png"/><Relationship Id="rId3" Type="http://schemas.openxmlformats.org/officeDocument/2006/relationships/image" Target="../media/image20.png"/><Relationship Id="rId235" Type="http://schemas.openxmlformats.org/officeDocument/2006/relationships/customXml" Target="../ink/ink94.xml"/><Relationship Id="rId277" Type="http://schemas.openxmlformats.org/officeDocument/2006/relationships/customXml" Target="../ink/ink115.xml"/><Relationship Id="rId400" Type="http://schemas.openxmlformats.org/officeDocument/2006/relationships/image" Target="../media/image208.png"/><Relationship Id="rId442" Type="http://schemas.openxmlformats.org/officeDocument/2006/relationships/image" Target="../media/image229.png"/><Relationship Id="rId484" Type="http://schemas.openxmlformats.org/officeDocument/2006/relationships/image" Target="../media/image250.png"/><Relationship Id="rId137" Type="http://schemas.openxmlformats.org/officeDocument/2006/relationships/customXml" Target="../ink/ink45.xml"/><Relationship Id="rId302" Type="http://schemas.openxmlformats.org/officeDocument/2006/relationships/image" Target="../media/image159.png"/><Relationship Id="rId344" Type="http://schemas.openxmlformats.org/officeDocument/2006/relationships/image" Target="../media/image180.png"/><Relationship Id="rId83" Type="http://schemas.openxmlformats.org/officeDocument/2006/relationships/customXml" Target="../ink/ink18.xml"/><Relationship Id="rId179" Type="http://schemas.openxmlformats.org/officeDocument/2006/relationships/customXml" Target="../ink/ink66.xml"/><Relationship Id="rId386" Type="http://schemas.openxmlformats.org/officeDocument/2006/relationships/image" Target="../media/image201.png"/><Relationship Id="rId551" Type="http://schemas.openxmlformats.org/officeDocument/2006/relationships/customXml" Target="../ink/ink230.xml"/><Relationship Id="rId607" Type="http://schemas.openxmlformats.org/officeDocument/2006/relationships/customXml" Target="../ink/ink256.xml"/><Relationship Id="rId190" Type="http://schemas.openxmlformats.org/officeDocument/2006/relationships/image" Target="../media/image103.png"/><Relationship Id="rId204" Type="http://schemas.openxmlformats.org/officeDocument/2006/relationships/image" Target="../media/image110.png"/><Relationship Id="rId246" Type="http://schemas.openxmlformats.org/officeDocument/2006/relationships/image" Target="../media/image131.png"/><Relationship Id="rId288" Type="http://schemas.openxmlformats.org/officeDocument/2006/relationships/image" Target="../media/image152.png"/><Relationship Id="rId411" Type="http://schemas.openxmlformats.org/officeDocument/2006/relationships/customXml" Target="../ink/ink182.xml"/><Relationship Id="rId453" Type="http://schemas.openxmlformats.org/officeDocument/2006/relationships/customXml" Target="../ink/ink203.xml"/><Relationship Id="rId106" Type="http://schemas.openxmlformats.org/officeDocument/2006/relationships/image" Target="../media/image61.png"/><Relationship Id="rId313" Type="http://schemas.openxmlformats.org/officeDocument/2006/relationships/customXml" Target="../ink/ink133.xml"/><Relationship Id="rId495" Type="http://schemas.openxmlformats.org/officeDocument/2006/relationships/customXml" Target="../ink/ink224.xml"/><Relationship Id="rId94" Type="http://schemas.openxmlformats.org/officeDocument/2006/relationships/image" Target="../media/image55.png"/><Relationship Id="rId148" Type="http://schemas.openxmlformats.org/officeDocument/2006/relationships/image" Target="../media/image82.png"/><Relationship Id="rId355" Type="http://schemas.openxmlformats.org/officeDocument/2006/relationships/customXml" Target="../ink/ink154.xml"/><Relationship Id="rId397" Type="http://schemas.openxmlformats.org/officeDocument/2006/relationships/customXml" Target="../ink/ink175.xml"/><Relationship Id="rId562" Type="http://schemas.openxmlformats.org/officeDocument/2006/relationships/image" Target="../media/image289.png"/><Relationship Id="rId618" Type="http://schemas.openxmlformats.org/officeDocument/2006/relationships/image" Target="../media/image317.png"/><Relationship Id="rId215" Type="http://schemas.openxmlformats.org/officeDocument/2006/relationships/customXml" Target="../ink/ink84.xml"/><Relationship Id="rId257" Type="http://schemas.openxmlformats.org/officeDocument/2006/relationships/customXml" Target="../ink/ink105.xml"/><Relationship Id="rId422" Type="http://schemas.openxmlformats.org/officeDocument/2006/relationships/image" Target="../media/image219.png"/><Relationship Id="rId464" Type="http://schemas.openxmlformats.org/officeDocument/2006/relationships/image" Target="../media/image240.png"/><Relationship Id="rId299" Type="http://schemas.openxmlformats.org/officeDocument/2006/relationships/customXml" Target="../ink/ink126.xml"/><Relationship Id="rId63" Type="http://schemas.openxmlformats.org/officeDocument/2006/relationships/customXml" Target="../ink/ink8.xml"/><Relationship Id="rId159" Type="http://schemas.openxmlformats.org/officeDocument/2006/relationships/customXml" Target="../ink/ink56.xml"/><Relationship Id="rId366" Type="http://schemas.openxmlformats.org/officeDocument/2006/relationships/image" Target="../media/image191.png"/><Relationship Id="rId573" Type="http://schemas.openxmlformats.org/officeDocument/2006/relationships/customXml" Target="../ink/ink241.xml"/><Relationship Id="rId226" Type="http://schemas.openxmlformats.org/officeDocument/2006/relationships/image" Target="../media/image121.png"/><Relationship Id="rId433" Type="http://schemas.openxmlformats.org/officeDocument/2006/relationships/customXml" Target="../ink/ink193.xml"/><Relationship Id="rId640" Type="http://schemas.openxmlformats.org/officeDocument/2006/relationships/image" Target="../media/image328.png"/><Relationship Id="rId74" Type="http://schemas.openxmlformats.org/officeDocument/2006/relationships/image" Target="../media/image45.png"/><Relationship Id="rId377" Type="http://schemas.openxmlformats.org/officeDocument/2006/relationships/customXml" Target="../ink/ink165.xml"/><Relationship Id="rId500" Type="http://schemas.openxmlformats.org/officeDocument/2006/relationships/image" Target="../media/image258.png"/><Relationship Id="rId584" Type="http://schemas.openxmlformats.org/officeDocument/2006/relationships/image" Target="../media/image300.png"/><Relationship Id="rId5" Type="http://schemas.openxmlformats.org/officeDocument/2006/relationships/customXml" Target="../ink/ink1.xml"/><Relationship Id="rId237" Type="http://schemas.openxmlformats.org/officeDocument/2006/relationships/customXml" Target="../ink/ink95.xml"/><Relationship Id="rId444" Type="http://schemas.openxmlformats.org/officeDocument/2006/relationships/image" Target="../media/image230.png"/><Relationship Id="rId290" Type="http://schemas.openxmlformats.org/officeDocument/2006/relationships/image" Target="../media/image153.png"/><Relationship Id="rId304" Type="http://schemas.openxmlformats.org/officeDocument/2006/relationships/image" Target="../media/image160.png"/><Relationship Id="rId388" Type="http://schemas.openxmlformats.org/officeDocument/2006/relationships/image" Target="../media/image202.png"/><Relationship Id="rId609" Type="http://schemas.openxmlformats.org/officeDocument/2006/relationships/customXml" Target="../ink/ink257.xml"/><Relationship Id="rId85" Type="http://schemas.openxmlformats.org/officeDocument/2006/relationships/customXml" Target="../ink/ink19.xml"/><Relationship Id="rId150" Type="http://schemas.openxmlformats.org/officeDocument/2006/relationships/image" Target="../media/image83.png"/><Relationship Id="rId595" Type="http://schemas.openxmlformats.org/officeDocument/2006/relationships/customXml" Target="../ink/ink250.xml"/><Relationship Id="rId248" Type="http://schemas.openxmlformats.org/officeDocument/2006/relationships/image" Target="../media/image132.png"/><Relationship Id="rId455" Type="http://schemas.openxmlformats.org/officeDocument/2006/relationships/customXml" Target="../ink/ink204.xml"/><Relationship Id="rId108" Type="http://schemas.openxmlformats.org/officeDocument/2006/relationships/image" Target="../media/image62.png"/><Relationship Id="rId315" Type="http://schemas.openxmlformats.org/officeDocument/2006/relationships/customXml" Target="../ink/ink134.xml"/></Relationships>
</file>

<file path=ppt/slides/_rels/slide16.xml.rels><?xml version="1.0" encoding="UTF-8" standalone="yes"?>
<Relationships xmlns="http://schemas.openxmlformats.org/package/2006/relationships"><Relationship Id="rId117" Type="http://schemas.openxmlformats.org/officeDocument/2006/relationships/image" Target="../media/image389.png"/><Relationship Id="rId21" Type="http://schemas.openxmlformats.org/officeDocument/2006/relationships/customXml" Target="../ink/ink284.xml"/><Relationship Id="rId42" Type="http://schemas.openxmlformats.org/officeDocument/2006/relationships/image" Target="../media/image352.png"/><Relationship Id="rId63" Type="http://schemas.openxmlformats.org/officeDocument/2006/relationships/customXml" Target="../ink/ink305.xml"/><Relationship Id="rId84" Type="http://schemas.openxmlformats.org/officeDocument/2006/relationships/image" Target="../media/image373.png"/><Relationship Id="rId138" Type="http://schemas.openxmlformats.org/officeDocument/2006/relationships/image" Target="../media/image399.png"/><Relationship Id="rId159" Type="http://schemas.openxmlformats.org/officeDocument/2006/relationships/customXml" Target="../ink/ink355.xml"/><Relationship Id="rId170" Type="http://schemas.openxmlformats.org/officeDocument/2006/relationships/image" Target="../media/image413.png"/><Relationship Id="rId191" Type="http://schemas.openxmlformats.org/officeDocument/2006/relationships/customXml" Target="../ink/ink372.xml"/><Relationship Id="rId205" Type="http://schemas.openxmlformats.org/officeDocument/2006/relationships/image" Target="../media/image430.png"/><Relationship Id="rId226" Type="http://schemas.openxmlformats.org/officeDocument/2006/relationships/customXml" Target="../ink/ink390.xml"/><Relationship Id="rId107" Type="http://schemas.openxmlformats.org/officeDocument/2006/relationships/customXml" Target="../ink/ink327.xml"/><Relationship Id="rId11" Type="http://schemas.openxmlformats.org/officeDocument/2006/relationships/customXml" Target="../ink/ink279.xml"/><Relationship Id="rId32" Type="http://schemas.openxmlformats.org/officeDocument/2006/relationships/image" Target="../media/image347.png"/><Relationship Id="rId53" Type="http://schemas.openxmlformats.org/officeDocument/2006/relationships/customXml" Target="../ink/ink300.xml"/><Relationship Id="rId74" Type="http://schemas.openxmlformats.org/officeDocument/2006/relationships/image" Target="../media/image368.png"/><Relationship Id="rId128" Type="http://schemas.openxmlformats.org/officeDocument/2006/relationships/image" Target="../media/image394.png"/><Relationship Id="rId149" Type="http://schemas.openxmlformats.org/officeDocument/2006/relationships/image" Target="../media/image404.png"/><Relationship Id="rId5" Type="http://schemas.openxmlformats.org/officeDocument/2006/relationships/customXml" Target="../ink/ink276.xml"/><Relationship Id="rId95" Type="http://schemas.openxmlformats.org/officeDocument/2006/relationships/customXml" Target="../ink/ink321.xml"/><Relationship Id="rId160" Type="http://schemas.openxmlformats.org/officeDocument/2006/relationships/image" Target="../media/image409.png"/><Relationship Id="rId181" Type="http://schemas.openxmlformats.org/officeDocument/2006/relationships/customXml" Target="../ink/ink367.xml"/><Relationship Id="rId216" Type="http://schemas.openxmlformats.org/officeDocument/2006/relationships/customXml" Target="../ink/ink385.xml"/><Relationship Id="rId22" Type="http://schemas.openxmlformats.org/officeDocument/2006/relationships/image" Target="../media/image260.png"/><Relationship Id="rId43" Type="http://schemas.openxmlformats.org/officeDocument/2006/relationships/customXml" Target="../ink/ink295.xml"/><Relationship Id="rId64" Type="http://schemas.openxmlformats.org/officeDocument/2006/relationships/image" Target="../media/image363.png"/><Relationship Id="rId118" Type="http://schemas.openxmlformats.org/officeDocument/2006/relationships/customXml" Target="../ink/ink333.xml"/><Relationship Id="rId139" Type="http://schemas.openxmlformats.org/officeDocument/2006/relationships/customXml" Target="../ink/ink344.xml"/><Relationship Id="rId85" Type="http://schemas.openxmlformats.org/officeDocument/2006/relationships/customXml" Target="../ink/ink316.xml"/><Relationship Id="rId150" Type="http://schemas.openxmlformats.org/officeDocument/2006/relationships/customXml" Target="../ink/ink350.xml"/><Relationship Id="rId171" Type="http://schemas.openxmlformats.org/officeDocument/2006/relationships/customXml" Target="../ink/ink362.xml"/><Relationship Id="rId192" Type="http://schemas.openxmlformats.org/officeDocument/2006/relationships/customXml" Target="../ink/ink373.xml"/><Relationship Id="rId206" Type="http://schemas.openxmlformats.org/officeDocument/2006/relationships/customXml" Target="../ink/ink380.xml"/><Relationship Id="rId227" Type="http://schemas.openxmlformats.org/officeDocument/2006/relationships/image" Target="../media/image441.png"/><Relationship Id="rId12" Type="http://schemas.openxmlformats.org/officeDocument/2006/relationships/image" Target="../media/image42.png"/><Relationship Id="rId33" Type="http://schemas.openxmlformats.org/officeDocument/2006/relationships/customXml" Target="../ink/ink290.xml"/><Relationship Id="rId108" Type="http://schemas.openxmlformats.org/officeDocument/2006/relationships/image" Target="../media/image385.png"/><Relationship Id="rId129" Type="http://schemas.openxmlformats.org/officeDocument/2006/relationships/customXml" Target="../ink/ink339.xml"/><Relationship Id="rId54" Type="http://schemas.openxmlformats.org/officeDocument/2006/relationships/image" Target="../media/image358.png"/><Relationship Id="rId75" Type="http://schemas.openxmlformats.org/officeDocument/2006/relationships/customXml" Target="../ink/ink311.xml"/><Relationship Id="rId96" Type="http://schemas.openxmlformats.org/officeDocument/2006/relationships/image" Target="../media/image379.png"/><Relationship Id="rId140" Type="http://schemas.openxmlformats.org/officeDocument/2006/relationships/image" Target="../media/image400.png"/><Relationship Id="rId161" Type="http://schemas.openxmlformats.org/officeDocument/2006/relationships/customXml" Target="../ink/ink356.xml"/><Relationship Id="rId182" Type="http://schemas.openxmlformats.org/officeDocument/2006/relationships/image" Target="../media/image419.png"/><Relationship Id="rId217" Type="http://schemas.openxmlformats.org/officeDocument/2006/relationships/image" Target="../media/image436.png"/><Relationship Id="rId6" Type="http://schemas.openxmlformats.org/officeDocument/2006/relationships/image" Target="../media/image32.png"/><Relationship Id="rId23" Type="http://schemas.openxmlformats.org/officeDocument/2006/relationships/customXml" Target="../ink/ink285.xml"/><Relationship Id="rId119" Type="http://schemas.openxmlformats.org/officeDocument/2006/relationships/image" Target="../media/image390.png"/><Relationship Id="rId44" Type="http://schemas.openxmlformats.org/officeDocument/2006/relationships/image" Target="../media/image353.png"/><Relationship Id="rId65" Type="http://schemas.openxmlformats.org/officeDocument/2006/relationships/customXml" Target="../ink/ink306.xml"/><Relationship Id="rId86" Type="http://schemas.openxmlformats.org/officeDocument/2006/relationships/image" Target="../media/image374.png"/><Relationship Id="rId130" Type="http://schemas.openxmlformats.org/officeDocument/2006/relationships/image" Target="../media/image395.png"/><Relationship Id="rId151" Type="http://schemas.openxmlformats.org/officeDocument/2006/relationships/image" Target="../media/image405.png"/><Relationship Id="rId172" Type="http://schemas.openxmlformats.org/officeDocument/2006/relationships/image" Target="../media/image414.png"/><Relationship Id="rId193" Type="http://schemas.openxmlformats.org/officeDocument/2006/relationships/image" Target="../media/image424.png"/><Relationship Id="rId207" Type="http://schemas.openxmlformats.org/officeDocument/2006/relationships/image" Target="../media/image431.png"/><Relationship Id="rId228" Type="http://schemas.openxmlformats.org/officeDocument/2006/relationships/customXml" Target="../ink/ink391.xml"/><Relationship Id="rId13" Type="http://schemas.openxmlformats.org/officeDocument/2006/relationships/customXml" Target="../ink/ink280.xml"/><Relationship Id="rId109" Type="http://schemas.openxmlformats.org/officeDocument/2006/relationships/customXml" Target="../ink/ink328.xml"/><Relationship Id="rId34" Type="http://schemas.openxmlformats.org/officeDocument/2006/relationships/image" Target="../media/image348.png"/><Relationship Id="rId55" Type="http://schemas.openxmlformats.org/officeDocument/2006/relationships/customXml" Target="../ink/ink301.xml"/><Relationship Id="rId76" Type="http://schemas.openxmlformats.org/officeDocument/2006/relationships/image" Target="../media/image369.png"/><Relationship Id="rId97" Type="http://schemas.openxmlformats.org/officeDocument/2006/relationships/customXml" Target="../ink/ink322.xml"/><Relationship Id="rId120" Type="http://schemas.openxmlformats.org/officeDocument/2006/relationships/customXml" Target="../ink/ink334.xml"/><Relationship Id="rId141" Type="http://schemas.openxmlformats.org/officeDocument/2006/relationships/customXml" Target="../ink/ink345.xml"/><Relationship Id="rId7" Type="http://schemas.openxmlformats.org/officeDocument/2006/relationships/customXml" Target="../ink/ink277.xml"/><Relationship Id="rId162" Type="http://schemas.openxmlformats.org/officeDocument/2006/relationships/customXml" Target="../ink/ink357.xml"/><Relationship Id="rId183" Type="http://schemas.openxmlformats.org/officeDocument/2006/relationships/customXml" Target="../ink/ink368.xml"/><Relationship Id="rId218" Type="http://schemas.openxmlformats.org/officeDocument/2006/relationships/customXml" Target="../ink/ink386.xml"/><Relationship Id="rId24" Type="http://schemas.openxmlformats.org/officeDocument/2006/relationships/image" Target="../media/image261.png"/><Relationship Id="rId45" Type="http://schemas.openxmlformats.org/officeDocument/2006/relationships/customXml" Target="../ink/ink296.xml"/><Relationship Id="rId66" Type="http://schemas.openxmlformats.org/officeDocument/2006/relationships/image" Target="../media/image364.png"/><Relationship Id="rId87" Type="http://schemas.openxmlformats.org/officeDocument/2006/relationships/customXml" Target="../ink/ink317.xml"/><Relationship Id="rId110" Type="http://schemas.openxmlformats.org/officeDocument/2006/relationships/image" Target="../media/image386.png"/><Relationship Id="rId131" Type="http://schemas.openxmlformats.org/officeDocument/2006/relationships/customXml" Target="../ink/ink340.xml"/><Relationship Id="rId152" Type="http://schemas.openxmlformats.org/officeDocument/2006/relationships/customXml" Target="../ink/ink351.xml"/><Relationship Id="rId173" Type="http://schemas.openxmlformats.org/officeDocument/2006/relationships/customXml" Target="../ink/ink363.xml"/><Relationship Id="rId194" Type="http://schemas.openxmlformats.org/officeDocument/2006/relationships/customXml" Target="../ink/ink374.xml"/><Relationship Id="rId208" Type="http://schemas.openxmlformats.org/officeDocument/2006/relationships/customXml" Target="../ink/ink381.xml"/><Relationship Id="rId229" Type="http://schemas.openxmlformats.org/officeDocument/2006/relationships/image" Target="../media/image442.png"/><Relationship Id="rId14" Type="http://schemas.openxmlformats.org/officeDocument/2006/relationships/image" Target="../media/image198.png"/><Relationship Id="rId35" Type="http://schemas.openxmlformats.org/officeDocument/2006/relationships/customXml" Target="../ink/ink291.xml"/><Relationship Id="rId56" Type="http://schemas.openxmlformats.org/officeDocument/2006/relationships/image" Target="../media/image359.png"/><Relationship Id="rId77" Type="http://schemas.openxmlformats.org/officeDocument/2006/relationships/customXml" Target="../ink/ink312.xml"/><Relationship Id="rId100" Type="http://schemas.openxmlformats.org/officeDocument/2006/relationships/image" Target="../media/image381.png"/><Relationship Id="rId8" Type="http://schemas.openxmlformats.org/officeDocument/2006/relationships/image" Target="../media/image33.png"/><Relationship Id="rId98" Type="http://schemas.openxmlformats.org/officeDocument/2006/relationships/image" Target="../media/image380.png"/><Relationship Id="rId121" Type="http://schemas.openxmlformats.org/officeDocument/2006/relationships/image" Target="../media/image391.png"/><Relationship Id="rId142" Type="http://schemas.openxmlformats.org/officeDocument/2006/relationships/image" Target="../media/image401.png"/><Relationship Id="rId163" Type="http://schemas.openxmlformats.org/officeDocument/2006/relationships/image" Target="../media/image410.png"/><Relationship Id="rId184" Type="http://schemas.openxmlformats.org/officeDocument/2006/relationships/image" Target="../media/image420.png"/><Relationship Id="rId219" Type="http://schemas.openxmlformats.org/officeDocument/2006/relationships/image" Target="../media/image437.png"/><Relationship Id="rId230" Type="http://schemas.openxmlformats.org/officeDocument/2006/relationships/customXml" Target="../ink/ink392.xml"/><Relationship Id="rId25" Type="http://schemas.openxmlformats.org/officeDocument/2006/relationships/customXml" Target="../ink/ink286.xml"/><Relationship Id="rId46" Type="http://schemas.openxmlformats.org/officeDocument/2006/relationships/image" Target="../media/image354.png"/><Relationship Id="rId67" Type="http://schemas.openxmlformats.org/officeDocument/2006/relationships/customXml" Target="../ink/ink307.xml"/><Relationship Id="rId116" Type="http://schemas.openxmlformats.org/officeDocument/2006/relationships/customXml" Target="../ink/ink332.xml"/><Relationship Id="rId137" Type="http://schemas.openxmlformats.org/officeDocument/2006/relationships/customXml" Target="../ink/ink343.xml"/><Relationship Id="rId158" Type="http://schemas.openxmlformats.org/officeDocument/2006/relationships/customXml" Target="../ink/ink354.xml"/><Relationship Id="rId20" Type="http://schemas.openxmlformats.org/officeDocument/2006/relationships/image" Target="../media/image249.png"/><Relationship Id="rId41" Type="http://schemas.openxmlformats.org/officeDocument/2006/relationships/customXml" Target="../ink/ink294.xml"/><Relationship Id="rId62" Type="http://schemas.openxmlformats.org/officeDocument/2006/relationships/image" Target="../media/image362.png"/><Relationship Id="rId83" Type="http://schemas.openxmlformats.org/officeDocument/2006/relationships/customXml" Target="../ink/ink315.xml"/><Relationship Id="rId88" Type="http://schemas.openxmlformats.org/officeDocument/2006/relationships/image" Target="../media/image375.png"/><Relationship Id="rId111" Type="http://schemas.openxmlformats.org/officeDocument/2006/relationships/customXml" Target="../ink/ink329.xml"/><Relationship Id="rId132" Type="http://schemas.openxmlformats.org/officeDocument/2006/relationships/image" Target="../media/image396.png"/><Relationship Id="rId153" Type="http://schemas.openxmlformats.org/officeDocument/2006/relationships/image" Target="../media/image406.png"/><Relationship Id="rId174" Type="http://schemas.openxmlformats.org/officeDocument/2006/relationships/image" Target="../media/image415.png"/><Relationship Id="rId179" Type="http://schemas.openxmlformats.org/officeDocument/2006/relationships/customXml" Target="../ink/ink366.xml"/><Relationship Id="rId195" Type="http://schemas.openxmlformats.org/officeDocument/2006/relationships/image" Target="../media/image425.png"/><Relationship Id="rId209" Type="http://schemas.openxmlformats.org/officeDocument/2006/relationships/image" Target="../media/image432.png"/><Relationship Id="rId190" Type="http://schemas.openxmlformats.org/officeDocument/2006/relationships/image" Target="../media/image423.png"/><Relationship Id="rId204" Type="http://schemas.openxmlformats.org/officeDocument/2006/relationships/customXml" Target="../ink/ink379.xml"/><Relationship Id="rId220" Type="http://schemas.openxmlformats.org/officeDocument/2006/relationships/customXml" Target="../ink/ink387.xml"/><Relationship Id="rId225" Type="http://schemas.openxmlformats.org/officeDocument/2006/relationships/image" Target="../media/image440.png"/><Relationship Id="rId15" Type="http://schemas.openxmlformats.org/officeDocument/2006/relationships/customXml" Target="../ink/ink281.xml"/><Relationship Id="rId36" Type="http://schemas.openxmlformats.org/officeDocument/2006/relationships/image" Target="../media/image349.png"/><Relationship Id="rId57" Type="http://schemas.openxmlformats.org/officeDocument/2006/relationships/customXml" Target="../ink/ink302.xml"/><Relationship Id="rId106" Type="http://schemas.openxmlformats.org/officeDocument/2006/relationships/image" Target="../media/image384.png"/><Relationship Id="rId127" Type="http://schemas.openxmlformats.org/officeDocument/2006/relationships/customXml" Target="../ink/ink338.xml"/><Relationship Id="rId10" Type="http://schemas.openxmlformats.org/officeDocument/2006/relationships/image" Target="../media/image34.png"/><Relationship Id="rId31" Type="http://schemas.openxmlformats.org/officeDocument/2006/relationships/customXml" Target="../ink/ink289.xml"/><Relationship Id="rId52" Type="http://schemas.openxmlformats.org/officeDocument/2006/relationships/image" Target="../media/image357.png"/><Relationship Id="rId73" Type="http://schemas.openxmlformats.org/officeDocument/2006/relationships/customXml" Target="../ink/ink310.xml"/><Relationship Id="rId78" Type="http://schemas.openxmlformats.org/officeDocument/2006/relationships/image" Target="../media/image370.png"/><Relationship Id="rId94" Type="http://schemas.openxmlformats.org/officeDocument/2006/relationships/image" Target="../media/image378.png"/><Relationship Id="rId99" Type="http://schemas.openxmlformats.org/officeDocument/2006/relationships/customXml" Target="../ink/ink323.xml"/><Relationship Id="rId101" Type="http://schemas.openxmlformats.org/officeDocument/2006/relationships/customXml" Target="../ink/ink324.xml"/><Relationship Id="rId122" Type="http://schemas.openxmlformats.org/officeDocument/2006/relationships/customXml" Target="../ink/ink335.xml"/><Relationship Id="rId143" Type="http://schemas.openxmlformats.org/officeDocument/2006/relationships/customXml" Target="../ink/ink346.xml"/><Relationship Id="rId148" Type="http://schemas.openxmlformats.org/officeDocument/2006/relationships/customXml" Target="../ink/ink349.xml"/><Relationship Id="rId164" Type="http://schemas.openxmlformats.org/officeDocument/2006/relationships/customXml" Target="../ink/ink358.xml"/><Relationship Id="rId169" Type="http://schemas.openxmlformats.org/officeDocument/2006/relationships/customXml" Target="../ink/ink361.xml"/><Relationship Id="rId185" Type="http://schemas.openxmlformats.org/officeDocument/2006/relationships/customXml" Target="../ink/ink369.xml"/><Relationship Id="rId4" Type="http://schemas.openxmlformats.org/officeDocument/2006/relationships/image" Target="../media/image31.png"/><Relationship Id="rId9" Type="http://schemas.openxmlformats.org/officeDocument/2006/relationships/customXml" Target="../ink/ink278.xml"/><Relationship Id="rId180" Type="http://schemas.openxmlformats.org/officeDocument/2006/relationships/image" Target="../media/image418.png"/><Relationship Id="rId210" Type="http://schemas.openxmlformats.org/officeDocument/2006/relationships/customXml" Target="../ink/ink382.xml"/><Relationship Id="rId215" Type="http://schemas.openxmlformats.org/officeDocument/2006/relationships/image" Target="../media/image435.png"/><Relationship Id="rId26" Type="http://schemas.openxmlformats.org/officeDocument/2006/relationships/image" Target="../media/image262.png"/><Relationship Id="rId231" Type="http://schemas.openxmlformats.org/officeDocument/2006/relationships/image" Target="../media/image266.png"/><Relationship Id="rId47" Type="http://schemas.openxmlformats.org/officeDocument/2006/relationships/customXml" Target="../ink/ink297.xml"/><Relationship Id="rId68" Type="http://schemas.openxmlformats.org/officeDocument/2006/relationships/image" Target="../media/image365.png"/><Relationship Id="rId89" Type="http://schemas.openxmlformats.org/officeDocument/2006/relationships/customXml" Target="../ink/ink318.xml"/><Relationship Id="rId112" Type="http://schemas.openxmlformats.org/officeDocument/2006/relationships/image" Target="../media/image387.png"/><Relationship Id="rId133" Type="http://schemas.openxmlformats.org/officeDocument/2006/relationships/customXml" Target="../ink/ink341.xml"/><Relationship Id="rId154" Type="http://schemas.openxmlformats.org/officeDocument/2006/relationships/customXml" Target="../ink/ink352.xml"/><Relationship Id="rId175" Type="http://schemas.openxmlformats.org/officeDocument/2006/relationships/customXml" Target="../ink/ink364.xml"/><Relationship Id="rId196" Type="http://schemas.openxmlformats.org/officeDocument/2006/relationships/customXml" Target="../ink/ink375.xml"/><Relationship Id="rId200" Type="http://schemas.openxmlformats.org/officeDocument/2006/relationships/customXml" Target="../ink/ink377.xml"/><Relationship Id="rId16" Type="http://schemas.openxmlformats.org/officeDocument/2006/relationships/image" Target="../media/image199.png"/><Relationship Id="rId221" Type="http://schemas.openxmlformats.org/officeDocument/2006/relationships/image" Target="../media/image438.png"/><Relationship Id="rId37" Type="http://schemas.openxmlformats.org/officeDocument/2006/relationships/customXml" Target="../ink/ink292.xml"/><Relationship Id="rId58" Type="http://schemas.openxmlformats.org/officeDocument/2006/relationships/image" Target="../media/image360.png"/><Relationship Id="rId79" Type="http://schemas.openxmlformats.org/officeDocument/2006/relationships/customXml" Target="../ink/ink313.xml"/><Relationship Id="rId102" Type="http://schemas.openxmlformats.org/officeDocument/2006/relationships/image" Target="../media/image382.png"/><Relationship Id="rId123" Type="http://schemas.openxmlformats.org/officeDocument/2006/relationships/customXml" Target="../ink/ink336.xml"/><Relationship Id="rId144" Type="http://schemas.openxmlformats.org/officeDocument/2006/relationships/image" Target="../media/image402.png"/><Relationship Id="rId90" Type="http://schemas.openxmlformats.org/officeDocument/2006/relationships/image" Target="../media/image376.png"/><Relationship Id="rId165" Type="http://schemas.openxmlformats.org/officeDocument/2006/relationships/customXml" Target="../ink/ink359.xml"/><Relationship Id="rId186" Type="http://schemas.openxmlformats.org/officeDocument/2006/relationships/image" Target="../media/image421.png"/><Relationship Id="rId211" Type="http://schemas.openxmlformats.org/officeDocument/2006/relationships/image" Target="../media/image265.png"/><Relationship Id="rId27" Type="http://schemas.openxmlformats.org/officeDocument/2006/relationships/customXml" Target="../ink/ink287.xml"/><Relationship Id="rId48" Type="http://schemas.openxmlformats.org/officeDocument/2006/relationships/image" Target="../media/image355.png"/><Relationship Id="rId69" Type="http://schemas.openxmlformats.org/officeDocument/2006/relationships/customXml" Target="../ink/ink308.xml"/><Relationship Id="rId113" Type="http://schemas.openxmlformats.org/officeDocument/2006/relationships/customXml" Target="../ink/ink330.xml"/><Relationship Id="rId134" Type="http://schemas.openxmlformats.org/officeDocument/2006/relationships/image" Target="../media/image397.png"/><Relationship Id="rId80" Type="http://schemas.openxmlformats.org/officeDocument/2006/relationships/image" Target="../media/image371.png"/><Relationship Id="rId155" Type="http://schemas.openxmlformats.org/officeDocument/2006/relationships/image" Target="../media/image407.png"/><Relationship Id="rId176" Type="http://schemas.openxmlformats.org/officeDocument/2006/relationships/image" Target="../media/image416.png"/><Relationship Id="rId197" Type="http://schemas.openxmlformats.org/officeDocument/2006/relationships/image" Target="../media/image426.png"/><Relationship Id="rId201" Type="http://schemas.openxmlformats.org/officeDocument/2006/relationships/image" Target="../media/image428.png"/><Relationship Id="rId222" Type="http://schemas.openxmlformats.org/officeDocument/2006/relationships/customXml" Target="../ink/ink388.xml"/><Relationship Id="rId17" Type="http://schemas.openxmlformats.org/officeDocument/2006/relationships/customXml" Target="../ink/ink282.xml"/><Relationship Id="rId38" Type="http://schemas.openxmlformats.org/officeDocument/2006/relationships/image" Target="../media/image350.png"/><Relationship Id="rId59" Type="http://schemas.openxmlformats.org/officeDocument/2006/relationships/customXml" Target="../ink/ink303.xml"/><Relationship Id="rId103" Type="http://schemas.openxmlformats.org/officeDocument/2006/relationships/customXml" Target="../ink/ink325.xml"/><Relationship Id="rId124" Type="http://schemas.openxmlformats.org/officeDocument/2006/relationships/image" Target="../media/image392.png"/><Relationship Id="rId70" Type="http://schemas.openxmlformats.org/officeDocument/2006/relationships/image" Target="../media/image366.png"/><Relationship Id="rId91" Type="http://schemas.openxmlformats.org/officeDocument/2006/relationships/customXml" Target="../ink/ink319.xml"/><Relationship Id="rId145" Type="http://schemas.openxmlformats.org/officeDocument/2006/relationships/customXml" Target="../ink/ink347.xml"/><Relationship Id="rId166" Type="http://schemas.openxmlformats.org/officeDocument/2006/relationships/image" Target="../media/image411.png"/><Relationship Id="rId187" Type="http://schemas.openxmlformats.org/officeDocument/2006/relationships/customXml" Target="../ink/ink370.xml"/><Relationship Id="rId1" Type="http://schemas.openxmlformats.org/officeDocument/2006/relationships/slideLayout" Target="../slideLayouts/slideLayout6.xml"/><Relationship Id="rId212" Type="http://schemas.openxmlformats.org/officeDocument/2006/relationships/customXml" Target="../ink/ink383.xml"/><Relationship Id="rId28" Type="http://schemas.openxmlformats.org/officeDocument/2006/relationships/image" Target="../media/image263.png"/><Relationship Id="rId49" Type="http://schemas.openxmlformats.org/officeDocument/2006/relationships/customXml" Target="../ink/ink298.xml"/><Relationship Id="rId114" Type="http://schemas.openxmlformats.org/officeDocument/2006/relationships/image" Target="../media/image388.png"/><Relationship Id="rId60" Type="http://schemas.openxmlformats.org/officeDocument/2006/relationships/image" Target="../media/image361.png"/><Relationship Id="rId81" Type="http://schemas.openxmlformats.org/officeDocument/2006/relationships/customXml" Target="../ink/ink314.xml"/><Relationship Id="rId135" Type="http://schemas.openxmlformats.org/officeDocument/2006/relationships/customXml" Target="../ink/ink342.xml"/><Relationship Id="rId156" Type="http://schemas.openxmlformats.org/officeDocument/2006/relationships/customXml" Target="../ink/ink353.xml"/><Relationship Id="rId177" Type="http://schemas.openxmlformats.org/officeDocument/2006/relationships/customXml" Target="../ink/ink365.xml"/><Relationship Id="rId198" Type="http://schemas.openxmlformats.org/officeDocument/2006/relationships/customXml" Target="../ink/ink376.xml"/><Relationship Id="rId202" Type="http://schemas.openxmlformats.org/officeDocument/2006/relationships/customXml" Target="../ink/ink378.xml"/><Relationship Id="rId223" Type="http://schemas.openxmlformats.org/officeDocument/2006/relationships/image" Target="../media/image439.png"/><Relationship Id="rId18" Type="http://schemas.openxmlformats.org/officeDocument/2006/relationships/image" Target="../media/image200.png"/><Relationship Id="rId39" Type="http://schemas.openxmlformats.org/officeDocument/2006/relationships/customXml" Target="../ink/ink293.xml"/><Relationship Id="rId50" Type="http://schemas.openxmlformats.org/officeDocument/2006/relationships/image" Target="../media/image356.png"/><Relationship Id="rId104" Type="http://schemas.openxmlformats.org/officeDocument/2006/relationships/image" Target="../media/image383.png"/><Relationship Id="rId125" Type="http://schemas.openxmlformats.org/officeDocument/2006/relationships/customXml" Target="../ink/ink337.xml"/><Relationship Id="rId146" Type="http://schemas.openxmlformats.org/officeDocument/2006/relationships/image" Target="../media/image403.png"/><Relationship Id="rId167" Type="http://schemas.openxmlformats.org/officeDocument/2006/relationships/customXml" Target="../ink/ink360.xml"/><Relationship Id="rId188" Type="http://schemas.openxmlformats.org/officeDocument/2006/relationships/image" Target="../media/image422.png"/><Relationship Id="rId71" Type="http://schemas.openxmlformats.org/officeDocument/2006/relationships/customXml" Target="../ink/ink309.xml"/><Relationship Id="rId92" Type="http://schemas.openxmlformats.org/officeDocument/2006/relationships/image" Target="../media/image377.png"/><Relationship Id="rId213" Type="http://schemas.openxmlformats.org/officeDocument/2006/relationships/image" Target="../media/image434.png"/><Relationship Id="rId2" Type="http://schemas.openxmlformats.org/officeDocument/2006/relationships/notesSlide" Target="../notesSlides/notesSlide7.xml"/><Relationship Id="rId29" Type="http://schemas.openxmlformats.org/officeDocument/2006/relationships/customXml" Target="../ink/ink288.xml"/><Relationship Id="rId40" Type="http://schemas.openxmlformats.org/officeDocument/2006/relationships/image" Target="../media/image351.png"/><Relationship Id="rId115" Type="http://schemas.openxmlformats.org/officeDocument/2006/relationships/customXml" Target="../ink/ink331.xml"/><Relationship Id="rId136" Type="http://schemas.openxmlformats.org/officeDocument/2006/relationships/image" Target="../media/image398.png"/><Relationship Id="rId157" Type="http://schemas.openxmlformats.org/officeDocument/2006/relationships/image" Target="../media/image408.png"/><Relationship Id="rId178" Type="http://schemas.openxmlformats.org/officeDocument/2006/relationships/image" Target="../media/image417.png"/><Relationship Id="rId61" Type="http://schemas.openxmlformats.org/officeDocument/2006/relationships/customXml" Target="../ink/ink304.xml"/><Relationship Id="rId82" Type="http://schemas.openxmlformats.org/officeDocument/2006/relationships/image" Target="../media/image372.png"/><Relationship Id="rId199" Type="http://schemas.openxmlformats.org/officeDocument/2006/relationships/image" Target="../media/image427.png"/><Relationship Id="rId203" Type="http://schemas.openxmlformats.org/officeDocument/2006/relationships/image" Target="../media/image429.png"/><Relationship Id="rId19" Type="http://schemas.openxmlformats.org/officeDocument/2006/relationships/customXml" Target="../ink/ink283.xml"/><Relationship Id="rId224" Type="http://schemas.openxmlformats.org/officeDocument/2006/relationships/customXml" Target="../ink/ink389.xml"/><Relationship Id="rId30" Type="http://schemas.openxmlformats.org/officeDocument/2006/relationships/image" Target="../media/image264.png"/><Relationship Id="rId105" Type="http://schemas.openxmlformats.org/officeDocument/2006/relationships/customXml" Target="../ink/ink326.xml"/><Relationship Id="rId126" Type="http://schemas.openxmlformats.org/officeDocument/2006/relationships/image" Target="../media/image393.png"/><Relationship Id="rId147" Type="http://schemas.openxmlformats.org/officeDocument/2006/relationships/customXml" Target="../ink/ink348.xml"/><Relationship Id="rId168" Type="http://schemas.openxmlformats.org/officeDocument/2006/relationships/image" Target="../media/image412.png"/><Relationship Id="rId51" Type="http://schemas.openxmlformats.org/officeDocument/2006/relationships/customXml" Target="../ink/ink299.xml"/><Relationship Id="rId72" Type="http://schemas.openxmlformats.org/officeDocument/2006/relationships/image" Target="../media/image367.png"/><Relationship Id="rId93" Type="http://schemas.openxmlformats.org/officeDocument/2006/relationships/customXml" Target="../ink/ink320.xml"/><Relationship Id="rId189" Type="http://schemas.openxmlformats.org/officeDocument/2006/relationships/customXml" Target="../ink/ink371.xml"/><Relationship Id="rId3" Type="http://schemas.openxmlformats.org/officeDocument/2006/relationships/image" Target="../media/image30.png"/><Relationship Id="rId214" Type="http://schemas.openxmlformats.org/officeDocument/2006/relationships/customXml" Target="../ink/ink384.xml"/></Relationships>
</file>

<file path=ppt/slides/_rels/slide17.xml.rels><?xml version="1.0" encoding="UTF-8" standalone="yes"?>
<Relationships xmlns="http://schemas.openxmlformats.org/package/2006/relationships"><Relationship Id="rId3" Type="http://schemas.openxmlformats.org/officeDocument/2006/relationships/image" Target="../media/image26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lstStyle/>
          <a:p>
            <a:r>
              <a:rPr lang="en-US"/>
              <a:t>RF Systems and Components</a:t>
            </a:r>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a:solidFill>
                  <a:srgbClr val="FF0000"/>
                </a:solidFill>
              </a:rPr>
              <a:t>12-14 September 2022</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a:t>Carlos Ramírez Lockward</a:t>
            </a:r>
          </a:p>
          <a:p>
            <a:r>
              <a:rPr lang="en-US">
                <a:solidFill>
                  <a:srgbClr val="FFFF00"/>
                </a:solidFill>
              </a:rPr>
              <a:t>LIUP2 Director Review </a:t>
            </a:r>
          </a:p>
        </p:txBody>
      </p:sp>
    </p:spTree>
    <p:extLst>
      <p:ext uri="{BB962C8B-B14F-4D97-AF65-F5344CB8AC3E}">
        <p14:creationId xmlns:p14="http://schemas.microsoft.com/office/powerpoint/2010/main" val="22467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F052DBF-1642-1DDA-7359-DB7700326CD0}"/>
              </a:ext>
            </a:extLst>
          </p:cNvPr>
          <p:cNvSpPr>
            <a:spLocks noGrp="1"/>
          </p:cNvSpPr>
          <p:nvPr>
            <p:ph type="title"/>
          </p:nvPr>
        </p:nvSpPr>
        <p:spPr>
          <a:xfrm>
            <a:off x="571500" y="162406"/>
            <a:ext cx="11049000" cy="985691"/>
          </a:xfrm>
        </p:spPr>
        <p:txBody>
          <a:bodyPr>
            <a:normAutofit/>
          </a:bodyPr>
          <a:lstStyle/>
          <a:p>
            <a:r>
              <a:rPr lang="en-US" sz="3200" dirty="0"/>
              <a:t>Work Breakdown Structure (WBS) and Cost Estimate</a:t>
            </a:r>
          </a:p>
        </p:txBody>
      </p:sp>
      <p:sp>
        <p:nvSpPr>
          <p:cNvPr id="5" name="Slide Number Placeholder 4">
            <a:extLst>
              <a:ext uri="{FF2B5EF4-FFF2-40B4-BE49-F238E27FC236}">
                <a16:creationId xmlns:a16="http://schemas.microsoft.com/office/drawing/2014/main" id="{66188028-5EB1-7068-5AA8-278ED97DA711}"/>
              </a:ext>
            </a:extLst>
          </p:cNvPr>
          <p:cNvSpPr>
            <a:spLocks noGrp="1"/>
          </p:cNvSpPr>
          <p:nvPr>
            <p:ph type="sldNum" sz="quarter" idx="4"/>
          </p:nvPr>
        </p:nvSpPr>
        <p:spPr/>
        <p:txBody>
          <a:bodyPr/>
          <a:lstStyle/>
          <a:p>
            <a:fld id="{933A556B-7C63-244D-9B7C-B0EA8042B330}" type="slidenum">
              <a:rPr lang="en-US" smtClean="0"/>
              <a:pPr/>
              <a:t>10</a:t>
            </a:fld>
            <a:endParaRPr lang="en-US" sz="750"/>
          </a:p>
        </p:txBody>
      </p:sp>
      <p:pic>
        <p:nvPicPr>
          <p:cNvPr id="3" name="Picture 2">
            <a:extLst>
              <a:ext uri="{FF2B5EF4-FFF2-40B4-BE49-F238E27FC236}">
                <a16:creationId xmlns:a16="http://schemas.microsoft.com/office/drawing/2014/main" id="{0608C7F0-C291-37F2-297E-F1B8798BED1D}"/>
              </a:ext>
            </a:extLst>
          </p:cNvPr>
          <p:cNvPicPr>
            <a:picLocks noChangeAspect="1"/>
          </p:cNvPicPr>
          <p:nvPr/>
        </p:nvPicPr>
        <p:blipFill>
          <a:blip r:embed="rId2"/>
          <a:stretch>
            <a:fillRect/>
          </a:stretch>
        </p:blipFill>
        <p:spPr>
          <a:xfrm>
            <a:off x="2879833" y="912001"/>
            <a:ext cx="7388773" cy="5782517"/>
          </a:xfrm>
          <a:prstGeom prst="rect">
            <a:avLst/>
          </a:prstGeom>
        </p:spPr>
      </p:pic>
      <p:sp>
        <p:nvSpPr>
          <p:cNvPr id="2" name="Rectangle 1">
            <a:extLst>
              <a:ext uri="{FF2B5EF4-FFF2-40B4-BE49-F238E27FC236}">
                <a16:creationId xmlns:a16="http://schemas.microsoft.com/office/drawing/2014/main" id="{CE249B76-167C-7470-EF6B-3E29D758973D}"/>
              </a:ext>
            </a:extLst>
          </p:cNvPr>
          <p:cNvSpPr/>
          <p:nvPr/>
        </p:nvSpPr>
        <p:spPr>
          <a:xfrm>
            <a:off x="2484819" y="2334494"/>
            <a:ext cx="8178800" cy="634999"/>
          </a:xfrm>
          <a:prstGeom prst="rect">
            <a:avLst/>
          </a:prstGeom>
          <a:solidFill>
            <a:srgbClr val="FFFF00">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9344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654AB-4B61-CEB3-8B73-E700E35AF2F6}"/>
              </a:ext>
            </a:extLst>
          </p:cNvPr>
          <p:cNvSpPr>
            <a:spLocks noGrp="1"/>
          </p:cNvSpPr>
          <p:nvPr>
            <p:ph type="title"/>
          </p:nvPr>
        </p:nvSpPr>
        <p:spPr/>
        <p:txBody>
          <a:bodyPr/>
          <a:lstStyle/>
          <a:p>
            <a:r>
              <a:rPr lang="en-US" dirty="0"/>
              <a:t>Schedule: Summary </a:t>
            </a:r>
          </a:p>
        </p:txBody>
      </p:sp>
      <p:sp>
        <p:nvSpPr>
          <p:cNvPr id="4" name="Slide Number Placeholder 3">
            <a:extLst>
              <a:ext uri="{FF2B5EF4-FFF2-40B4-BE49-F238E27FC236}">
                <a16:creationId xmlns:a16="http://schemas.microsoft.com/office/drawing/2014/main" id="{096A9428-A500-34B2-A96E-65B697A10837}"/>
              </a:ext>
            </a:extLst>
          </p:cNvPr>
          <p:cNvSpPr>
            <a:spLocks noGrp="1"/>
          </p:cNvSpPr>
          <p:nvPr>
            <p:ph type="sldNum" sz="quarter" idx="4"/>
          </p:nvPr>
        </p:nvSpPr>
        <p:spPr/>
        <p:txBody>
          <a:bodyPr/>
          <a:lstStyle/>
          <a:p>
            <a:fld id="{933A556B-7C63-244D-9B7C-B0EA8042B330}" type="slidenum">
              <a:rPr lang="en-US" smtClean="0"/>
              <a:pPr/>
              <a:t>11</a:t>
            </a:fld>
            <a:endParaRPr lang="en-US" sz="750"/>
          </a:p>
        </p:txBody>
      </p:sp>
      <p:pic>
        <p:nvPicPr>
          <p:cNvPr id="5" name="Picture 4">
            <a:extLst>
              <a:ext uri="{FF2B5EF4-FFF2-40B4-BE49-F238E27FC236}">
                <a16:creationId xmlns:a16="http://schemas.microsoft.com/office/drawing/2014/main" id="{4944A128-C954-B74F-91A1-4C4C2E8562F2}"/>
              </a:ext>
            </a:extLst>
          </p:cNvPr>
          <p:cNvPicPr>
            <a:picLocks noChangeAspect="1"/>
          </p:cNvPicPr>
          <p:nvPr/>
        </p:nvPicPr>
        <p:blipFill>
          <a:blip r:embed="rId2"/>
          <a:stretch>
            <a:fillRect/>
          </a:stretch>
        </p:blipFill>
        <p:spPr>
          <a:xfrm>
            <a:off x="969579" y="1530667"/>
            <a:ext cx="10881405" cy="4962203"/>
          </a:xfrm>
          <a:prstGeom prst="rect">
            <a:avLst/>
          </a:prstGeom>
        </p:spPr>
      </p:pic>
      <p:sp>
        <p:nvSpPr>
          <p:cNvPr id="3" name="Rectangle 2">
            <a:extLst>
              <a:ext uri="{FF2B5EF4-FFF2-40B4-BE49-F238E27FC236}">
                <a16:creationId xmlns:a16="http://schemas.microsoft.com/office/drawing/2014/main" id="{56874E32-98A4-F19B-6C4B-A11EC0F6472F}"/>
              </a:ext>
            </a:extLst>
          </p:cNvPr>
          <p:cNvSpPr/>
          <p:nvPr/>
        </p:nvSpPr>
        <p:spPr>
          <a:xfrm>
            <a:off x="700470" y="2816154"/>
            <a:ext cx="10521950" cy="908050"/>
          </a:xfrm>
          <a:prstGeom prst="rect">
            <a:avLst/>
          </a:prstGeom>
          <a:solidFill>
            <a:srgbClr val="FFFF00">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0443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A4BB5-718E-83EC-7D22-CAB531E124F7}"/>
              </a:ext>
            </a:extLst>
          </p:cNvPr>
          <p:cNvSpPr>
            <a:spLocks noGrp="1"/>
          </p:cNvSpPr>
          <p:nvPr>
            <p:ph type="title"/>
          </p:nvPr>
        </p:nvSpPr>
        <p:spPr>
          <a:xfrm>
            <a:off x="1156345" y="332287"/>
            <a:ext cx="10141048" cy="619609"/>
          </a:xfrm>
        </p:spPr>
        <p:txBody>
          <a:bodyPr/>
          <a:lstStyle/>
          <a:p>
            <a:r>
              <a:rPr lang="en-US" dirty="0"/>
              <a:t>Risks and Mitigation Strategy</a:t>
            </a:r>
          </a:p>
        </p:txBody>
      </p:sp>
      <p:sp>
        <p:nvSpPr>
          <p:cNvPr id="3" name="Content Placeholder 2">
            <a:extLst>
              <a:ext uri="{FF2B5EF4-FFF2-40B4-BE49-F238E27FC236}">
                <a16:creationId xmlns:a16="http://schemas.microsoft.com/office/drawing/2014/main" id="{598233A5-58E4-0504-DDA4-113E2F78F5C4}"/>
              </a:ext>
            </a:extLst>
          </p:cNvPr>
          <p:cNvSpPr>
            <a:spLocks noGrp="1"/>
          </p:cNvSpPr>
          <p:nvPr>
            <p:ph idx="1"/>
          </p:nvPr>
        </p:nvSpPr>
        <p:spPr>
          <a:xfrm>
            <a:off x="571500" y="1831847"/>
            <a:ext cx="11049000" cy="4207185"/>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9BFF6B67-CC7D-7DD1-EB1A-59AA8C88323F}"/>
              </a:ext>
            </a:extLst>
          </p:cNvPr>
          <p:cNvSpPr>
            <a:spLocks noGrp="1"/>
          </p:cNvSpPr>
          <p:nvPr>
            <p:ph type="sldNum" sz="quarter" idx="4"/>
          </p:nvPr>
        </p:nvSpPr>
        <p:spPr/>
        <p:txBody>
          <a:bodyPr/>
          <a:lstStyle/>
          <a:p>
            <a:fld id="{933A556B-7C63-244D-9B7C-B0EA8042B330}" type="slidenum">
              <a:rPr lang="en-US" smtClean="0"/>
              <a:pPr/>
              <a:t>12</a:t>
            </a:fld>
            <a:endParaRPr lang="en-US" sz="750"/>
          </a:p>
        </p:txBody>
      </p:sp>
      <p:pic>
        <p:nvPicPr>
          <p:cNvPr id="5" name="Picture 4" descr="Table, calendar&#10;&#10;Description automatically generated">
            <a:extLst>
              <a:ext uri="{FF2B5EF4-FFF2-40B4-BE49-F238E27FC236}">
                <a16:creationId xmlns:a16="http://schemas.microsoft.com/office/drawing/2014/main" id="{50E8B698-C500-446D-8688-6DAA59A838BF}"/>
              </a:ext>
            </a:extLst>
          </p:cNvPr>
          <p:cNvPicPr>
            <a:picLocks noChangeAspect="1"/>
          </p:cNvPicPr>
          <p:nvPr/>
        </p:nvPicPr>
        <p:blipFill>
          <a:blip r:embed="rId2"/>
          <a:stretch>
            <a:fillRect/>
          </a:stretch>
        </p:blipFill>
        <p:spPr>
          <a:xfrm>
            <a:off x="1156345" y="1146315"/>
            <a:ext cx="9879310" cy="3016250"/>
          </a:xfrm>
          <a:prstGeom prst="rect">
            <a:avLst/>
          </a:prstGeom>
        </p:spPr>
      </p:pic>
      <p:sp>
        <p:nvSpPr>
          <p:cNvPr id="6" name="TextBox 5">
            <a:extLst>
              <a:ext uri="{FF2B5EF4-FFF2-40B4-BE49-F238E27FC236}">
                <a16:creationId xmlns:a16="http://schemas.microsoft.com/office/drawing/2014/main" id="{E4E6D19F-5B48-3420-AF91-C2DBF24D0200}"/>
              </a:ext>
            </a:extLst>
          </p:cNvPr>
          <p:cNvSpPr txBox="1"/>
          <p:nvPr/>
        </p:nvSpPr>
        <p:spPr>
          <a:xfrm>
            <a:off x="1156345" y="4048237"/>
            <a:ext cx="5420301" cy="2185214"/>
          </a:xfrm>
          <a:prstGeom prst="rect">
            <a:avLst/>
          </a:prstGeom>
          <a:noFill/>
        </p:spPr>
        <p:txBody>
          <a:bodyPr wrap="square" rtlCol="0">
            <a:spAutoFit/>
          </a:bodyPr>
          <a:lstStyle/>
          <a:p>
            <a:r>
              <a:rPr lang="en-US" sz="2400" b="1" dirty="0"/>
              <a:t>Mitigated Risks: </a:t>
            </a:r>
          </a:p>
          <a:p>
            <a:endParaRPr lang="en-US" dirty="0"/>
          </a:p>
          <a:p>
            <a:pPr marL="285750" indent="-285750">
              <a:buFontTx/>
              <a:buChar char="-"/>
            </a:pPr>
            <a:r>
              <a:rPr lang="en-US" dirty="0"/>
              <a:t>RF Window Breakdown</a:t>
            </a:r>
          </a:p>
          <a:p>
            <a:pPr marL="285750" indent="-285750">
              <a:buFontTx/>
              <a:buChar char="-"/>
            </a:pPr>
            <a:r>
              <a:rPr lang="en-US" dirty="0"/>
              <a:t>Stems’ Damage due to sparking</a:t>
            </a:r>
          </a:p>
          <a:p>
            <a:pPr marL="285750" indent="-285750">
              <a:buFontTx/>
              <a:buChar char="-"/>
            </a:pPr>
            <a:r>
              <a:rPr lang="en-US" dirty="0"/>
              <a:t>Drift Tube Sparks</a:t>
            </a:r>
          </a:p>
          <a:p>
            <a:pPr marL="285750" indent="-285750">
              <a:buFontTx/>
              <a:buChar char="-"/>
            </a:pPr>
            <a:r>
              <a:rPr lang="en-US" dirty="0"/>
              <a:t>Cavity Cooling System Leaks</a:t>
            </a:r>
          </a:p>
          <a:p>
            <a:pPr marL="285750" indent="-285750">
              <a:buFontTx/>
              <a:buChar char="-"/>
            </a:pPr>
            <a:endParaRPr lang="en-US" dirty="0"/>
          </a:p>
        </p:txBody>
      </p:sp>
    </p:spTree>
    <p:extLst>
      <p:ext uri="{BB962C8B-B14F-4D97-AF65-F5344CB8AC3E}">
        <p14:creationId xmlns:p14="http://schemas.microsoft.com/office/powerpoint/2010/main" val="325997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46B90-2124-7785-ED5F-B53FA97A4F1C}"/>
              </a:ext>
            </a:extLst>
          </p:cNvPr>
          <p:cNvSpPr>
            <a:spLocks noGrp="1"/>
          </p:cNvSpPr>
          <p:nvPr>
            <p:ph type="title"/>
          </p:nvPr>
        </p:nvSpPr>
        <p:spPr>
          <a:xfrm>
            <a:off x="571500" y="365129"/>
            <a:ext cx="11049000" cy="612771"/>
          </a:xfrm>
        </p:spPr>
        <p:txBody>
          <a:bodyPr/>
          <a:lstStyle/>
          <a:p>
            <a:r>
              <a:rPr lang="en-US" dirty="0"/>
              <a:t>Most Recent Improvements</a:t>
            </a:r>
          </a:p>
        </p:txBody>
      </p:sp>
      <p:sp>
        <p:nvSpPr>
          <p:cNvPr id="3" name="Content Placeholder 2">
            <a:extLst>
              <a:ext uri="{FF2B5EF4-FFF2-40B4-BE49-F238E27FC236}">
                <a16:creationId xmlns:a16="http://schemas.microsoft.com/office/drawing/2014/main" id="{DCBFCE89-BCAB-B2F4-C31E-7B7735BFE421}"/>
              </a:ext>
            </a:extLst>
          </p:cNvPr>
          <p:cNvSpPr>
            <a:spLocks noGrp="1"/>
          </p:cNvSpPr>
          <p:nvPr>
            <p:ph idx="1"/>
          </p:nvPr>
        </p:nvSpPr>
        <p:spPr>
          <a:xfrm>
            <a:off x="571500" y="1104314"/>
            <a:ext cx="11049000" cy="5099949"/>
          </a:xfrm>
        </p:spPr>
        <p:txBody>
          <a:bodyPr>
            <a:normAutofit lnSpcReduction="10000"/>
          </a:bodyPr>
          <a:lstStyle/>
          <a:p>
            <a:pPr marL="0" indent="0" algn="just"/>
            <a:r>
              <a:rPr lang="en-US" dirty="0">
                <a:latin typeface="Times New Roman" panose="02020603050405020304" pitchFamily="18" charset="0"/>
                <a:cs typeface="Times New Roman" panose="02020603050405020304" pitchFamily="18" charset="0"/>
              </a:rPr>
              <a:t>A lot has been done already to make our systems capable of handling our desired pulse width, facilitate the support of operations and improve the overall reliability of the LINAC:</a:t>
            </a:r>
          </a:p>
          <a:p>
            <a:pPr marL="0" indent="0" algn="just"/>
            <a:endParaRPr lang="en-US" sz="300" dirty="0">
              <a:latin typeface="Times New Roman" panose="02020603050405020304" pitchFamily="18" charset="0"/>
              <a:cs typeface="Times New Roman" panose="02020603050405020304" pitchFamily="18" charset="0"/>
            </a:endParaRPr>
          </a:p>
          <a:p>
            <a:pPr marL="0" indent="0" algn="just"/>
            <a:r>
              <a:rPr lang="en-US" dirty="0">
                <a:latin typeface="Times New Roman" panose="02020603050405020304" pitchFamily="18" charset="0"/>
                <a:cs typeface="Times New Roman" panose="02020603050405020304" pitchFamily="18" charset="0"/>
              </a:rPr>
              <a:t>1- We are in the process of completing the collar work for tanks 5-9, with 3 of them already done using the split collar method. We are also taking this opportunity to polish the drift tubes and stems while we have each tank open.</a:t>
            </a:r>
          </a:p>
          <a:p>
            <a:pPr marL="0" indent="0" algn="just"/>
            <a:endParaRPr lang="en-US" sz="300" dirty="0">
              <a:latin typeface="Times New Roman" panose="02020603050405020304" pitchFamily="18" charset="0"/>
              <a:cs typeface="Times New Roman" panose="02020603050405020304" pitchFamily="18" charset="0"/>
            </a:endParaRPr>
          </a:p>
          <a:p>
            <a:pPr marL="0" indent="0" algn="just"/>
            <a:r>
              <a:rPr lang="en-US" dirty="0">
                <a:latin typeface="Times New Roman" panose="02020603050405020304" pitchFamily="18" charset="0"/>
                <a:cs typeface="Times New Roman" panose="02020603050405020304" pitchFamily="18" charset="0"/>
              </a:rPr>
              <a:t>2- The PLC System of each tank was integrated to the C-AD Network and an HMI was designed to allow the remote operation and monitoring of the high-level RF System. </a:t>
            </a:r>
          </a:p>
          <a:p>
            <a:pPr marL="0" indent="0" algn="just"/>
            <a:endParaRPr lang="en-US" sz="300" dirty="0">
              <a:latin typeface="Times New Roman" panose="02020603050405020304" pitchFamily="18" charset="0"/>
              <a:cs typeface="Times New Roman" panose="02020603050405020304" pitchFamily="18" charset="0"/>
            </a:endParaRPr>
          </a:p>
          <a:p>
            <a:pPr marL="0" indent="0" algn="just"/>
            <a:r>
              <a:rPr lang="en-US" dirty="0">
                <a:latin typeface="Times New Roman" panose="02020603050405020304" pitchFamily="18" charset="0"/>
                <a:cs typeface="Times New Roman" panose="02020603050405020304" pitchFamily="18" charset="0"/>
              </a:rPr>
              <a:t>3- The LINAC low level and the new digital pulsing logic have decreased significantly the number of </a:t>
            </a:r>
            <a:r>
              <a:rPr lang="en-US" dirty="0" err="1">
                <a:latin typeface="Times New Roman" panose="02020603050405020304" pitchFamily="18" charset="0"/>
                <a:cs typeface="Times New Roman" panose="02020603050405020304" pitchFamily="18" charset="0"/>
              </a:rPr>
              <a:t>mispulses</a:t>
            </a:r>
            <a:r>
              <a:rPr lang="en-US" dirty="0">
                <a:latin typeface="Times New Roman" panose="02020603050405020304" pitchFamily="18" charset="0"/>
                <a:cs typeface="Times New Roman" panose="02020603050405020304" pitchFamily="18" charset="0"/>
              </a:rPr>
              <a:t> we see during operations as well as adding extra layers of protection and reliability. The LLRF monitors the entirety of the health of each system and in the presence of a fault, turns off pulsing quickly until the fault is addressed. It also includes its own digital RF window that ensures all signal levels comply as expected and gives us the ability to adjust several parameters remotely as needed. </a:t>
            </a:r>
          </a:p>
        </p:txBody>
      </p:sp>
      <p:sp>
        <p:nvSpPr>
          <p:cNvPr id="4" name="Slide Number Placeholder 3">
            <a:extLst>
              <a:ext uri="{FF2B5EF4-FFF2-40B4-BE49-F238E27FC236}">
                <a16:creationId xmlns:a16="http://schemas.microsoft.com/office/drawing/2014/main" id="{1416CB6A-B7F4-808E-7F86-08BEAC6FA08A}"/>
              </a:ext>
            </a:extLst>
          </p:cNvPr>
          <p:cNvSpPr>
            <a:spLocks noGrp="1"/>
          </p:cNvSpPr>
          <p:nvPr>
            <p:ph type="sldNum" sz="quarter" idx="4"/>
          </p:nvPr>
        </p:nvSpPr>
        <p:spPr/>
        <p:txBody>
          <a:bodyPr/>
          <a:lstStyle/>
          <a:p>
            <a:fld id="{933A556B-7C63-244D-9B7C-B0EA8042B330}" type="slidenum">
              <a:rPr lang="en-US" smtClean="0"/>
              <a:pPr/>
              <a:t>13</a:t>
            </a:fld>
            <a:endParaRPr lang="en-US" sz="750"/>
          </a:p>
        </p:txBody>
      </p:sp>
    </p:spTree>
    <p:extLst>
      <p:ext uri="{BB962C8B-B14F-4D97-AF65-F5344CB8AC3E}">
        <p14:creationId xmlns:p14="http://schemas.microsoft.com/office/powerpoint/2010/main" val="947969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E147A3-EBAC-5C4E-8CD3-74DAF0B9A4F7}"/>
              </a:ext>
            </a:extLst>
          </p:cNvPr>
          <p:cNvSpPr>
            <a:spLocks noGrp="1"/>
          </p:cNvSpPr>
          <p:nvPr>
            <p:ph type="sldNum" sz="quarter" idx="4"/>
          </p:nvPr>
        </p:nvSpPr>
        <p:spPr/>
        <p:txBody>
          <a:bodyPr/>
          <a:lstStyle/>
          <a:p>
            <a:fld id="{933A556B-7C63-244D-9B7C-B0EA8042B330}" type="slidenum">
              <a:rPr lang="en-US" smtClean="0"/>
              <a:pPr/>
              <a:t>14</a:t>
            </a:fld>
            <a:endParaRPr lang="en-US">
              <a:solidFill>
                <a:schemeClr val="bg1"/>
              </a:solidFill>
            </a:endParaRPr>
          </a:p>
        </p:txBody>
      </p:sp>
      <p:sp>
        <p:nvSpPr>
          <p:cNvPr id="2" name="Title 1">
            <a:extLst>
              <a:ext uri="{FF2B5EF4-FFF2-40B4-BE49-F238E27FC236}">
                <a16:creationId xmlns:a16="http://schemas.microsoft.com/office/drawing/2014/main" id="{0BDB68A9-B5EB-314F-849D-FB440A7B37AA}"/>
              </a:ext>
            </a:extLst>
          </p:cNvPr>
          <p:cNvSpPr>
            <a:spLocks noGrp="1"/>
          </p:cNvSpPr>
          <p:nvPr>
            <p:ph type="ctrTitle"/>
          </p:nvPr>
        </p:nvSpPr>
        <p:spPr/>
        <p:txBody>
          <a:bodyPr/>
          <a:lstStyle/>
          <a:p>
            <a:r>
              <a:rPr lang="en-US" dirty="0"/>
              <a:t>LLRF Upgrade: New Pulsing Logic Chassis</a:t>
            </a:r>
          </a:p>
        </p:txBody>
      </p:sp>
    </p:spTree>
    <p:extLst>
      <p:ext uri="{BB962C8B-B14F-4D97-AF65-F5344CB8AC3E}">
        <p14:creationId xmlns:p14="http://schemas.microsoft.com/office/powerpoint/2010/main" val="3618083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6B1D8-9EE3-4055-800C-A317368E2E1D}"/>
              </a:ext>
            </a:extLst>
          </p:cNvPr>
          <p:cNvSpPr>
            <a:spLocks noGrp="1"/>
          </p:cNvSpPr>
          <p:nvPr>
            <p:ph type="title"/>
          </p:nvPr>
        </p:nvSpPr>
        <p:spPr/>
        <p:txBody>
          <a:bodyPr/>
          <a:lstStyle/>
          <a:p>
            <a:r>
              <a:rPr lang="en-US"/>
              <a:t>Old vs New</a:t>
            </a:r>
          </a:p>
        </p:txBody>
      </p:sp>
      <p:sp>
        <p:nvSpPr>
          <p:cNvPr id="3" name="Slide Number Placeholder 2">
            <a:extLst>
              <a:ext uri="{FF2B5EF4-FFF2-40B4-BE49-F238E27FC236}">
                <a16:creationId xmlns:a16="http://schemas.microsoft.com/office/drawing/2014/main" id="{CE2F5CA7-E009-4962-BB00-B2EE14A673A6}"/>
              </a:ext>
            </a:extLst>
          </p:cNvPr>
          <p:cNvSpPr>
            <a:spLocks noGrp="1"/>
          </p:cNvSpPr>
          <p:nvPr>
            <p:ph type="sldNum" sz="quarter" idx="4"/>
          </p:nvPr>
        </p:nvSpPr>
        <p:spPr/>
        <p:txBody>
          <a:bodyPr/>
          <a:lstStyle/>
          <a:p>
            <a:fld id="{933A556B-7C63-244D-9B7C-B0EA8042B330}" type="slidenum">
              <a:rPr lang="en-US" smtClean="0"/>
              <a:pPr/>
              <a:t>15</a:t>
            </a:fld>
            <a:endParaRPr lang="en-US"/>
          </a:p>
        </p:txBody>
      </p:sp>
      <p:pic>
        <p:nvPicPr>
          <p:cNvPr id="5" name="Picture 4">
            <a:extLst>
              <a:ext uri="{FF2B5EF4-FFF2-40B4-BE49-F238E27FC236}">
                <a16:creationId xmlns:a16="http://schemas.microsoft.com/office/drawing/2014/main" id="{F1FC8AB4-3AB6-45BB-AF26-3D27DF1A6410}"/>
              </a:ext>
            </a:extLst>
          </p:cNvPr>
          <p:cNvPicPr>
            <a:picLocks noChangeAspect="1"/>
          </p:cNvPicPr>
          <p:nvPr/>
        </p:nvPicPr>
        <p:blipFill>
          <a:blip r:embed="rId3"/>
          <a:stretch>
            <a:fillRect/>
          </a:stretch>
        </p:blipFill>
        <p:spPr>
          <a:xfrm>
            <a:off x="2230265" y="1495425"/>
            <a:ext cx="3183198" cy="4353402"/>
          </a:xfrm>
          <a:prstGeom prst="rect">
            <a:avLst/>
          </a:prstGeom>
        </p:spPr>
      </p:pic>
      <p:pic>
        <p:nvPicPr>
          <p:cNvPr id="7" name="Picture 6">
            <a:extLst>
              <a:ext uri="{FF2B5EF4-FFF2-40B4-BE49-F238E27FC236}">
                <a16:creationId xmlns:a16="http://schemas.microsoft.com/office/drawing/2014/main" id="{0DB7D91E-C120-4C95-996C-75AE1C536793}"/>
              </a:ext>
            </a:extLst>
          </p:cNvPr>
          <p:cNvPicPr>
            <a:picLocks noChangeAspect="1"/>
          </p:cNvPicPr>
          <p:nvPr/>
        </p:nvPicPr>
        <p:blipFill>
          <a:blip r:embed="rId4"/>
          <a:stretch>
            <a:fillRect/>
          </a:stretch>
        </p:blipFill>
        <p:spPr>
          <a:xfrm>
            <a:off x="5801975" y="1552080"/>
            <a:ext cx="4700927" cy="4543921"/>
          </a:xfrm>
          <a:prstGeom prst="rect">
            <a:avLst/>
          </a:prstGeom>
        </p:spPr>
      </p:pic>
      <p:sp>
        <p:nvSpPr>
          <p:cNvPr id="10" name="Oval 9">
            <a:extLst>
              <a:ext uri="{FF2B5EF4-FFF2-40B4-BE49-F238E27FC236}">
                <a16:creationId xmlns:a16="http://schemas.microsoft.com/office/drawing/2014/main" id="{CB7AD849-5B48-4E78-A655-E2F676C12967}"/>
              </a:ext>
            </a:extLst>
          </p:cNvPr>
          <p:cNvSpPr/>
          <p:nvPr/>
        </p:nvSpPr>
        <p:spPr>
          <a:xfrm>
            <a:off x="8928022" y="4345748"/>
            <a:ext cx="336628" cy="3151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9F34A6-6F20-49AC-A29F-B08985CABD9B}"/>
              </a:ext>
            </a:extLst>
          </p:cNvPr>
          <p:cNvSpPr/>
          <p:nvPr/>
        </p:nvSpPr>
        <p:spPr>
          <a:xfrm>
            <a:off x="8259208" y="5035551"/>
            <a:ext cx="1526143" cy="813277"/>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E44EE54-171E-4073-87BD-054A359DADA6}"/>
              </a:ext>
            </a:extLst>
          </p:cNvPr>
          <p:cNvSpPr/>
          <p:nvPr/>
        </p:nvSpPr>
        <p:spPr>
          <a:xfrm>
            <a:off x="8369222" y="2491548"/>
            <a:ext cx="336628" cy="3151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A6F0255C-0EDF-42E0-ADBD-9EB06D945772}"/>
              </a:ext>
            </a:extLst>
          </p:cNvPr>
          <p:cNvCxnSpPr>
            <a:cxnSpLocks/>
          </p:cNvCxnSpPr>
          <p:nvPr/>
        </p:nvCxnSpPr>
        <p:spPr>
          <a:xfrm>
            <a:off x="6267450" y="1760540"/>
            <a:ext cx="0" cy="1117103"/>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E25C30C-02CA-446E-AA12-86D7D73A188F}"/>
              </a:ext>
            </a:extLst>
          </p:cNvPr>
          <p:cNvCxnSpPr/>
          <p:nvPr/>
        </p:nvCxnSpPr>
        <p:spPr>
          <a:xfrm>
            <a:off x="6267450" y="1760539"/>
            <a:ext cx="37465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89D466C-DAC0-4EE3-B4B4-6954A7807319}"/>
              </a:ext>
            </a:extLst>
          </p:cNvPr>
          <p:cNvCxnSpPr>
            <a:cxnSpLocks/>
          </p:cNvCxnSpPr>
          <p:nvPr/>
        </p:nvCxnSpPr>
        <p:spPr>
          <a:xfrm>
            <a:off x="10013950" y="1760540"/>
            <a:ext cx="0" cy="65881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071415D-48AC-41E6-BF39-12DB9468A804}"/>
              </a:ext>
            </a:extLst>
          </p:cNvPr>
          <p:cNvCxnSpPr>
            <a:cxnSpLocks/>
          </p:cNvCxnSpPr>
          <p:nvPr/>
        </p:nvCxnSpPr>
        <p:spPr>
          <a:xfrm>
            <a:off x="6267450" y="2877642"/>
            <a:ext cx="187325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D8DB8E5-B7C0-4DFA-AC3A-151660ED713E}"/>
              </a:ext>
            </a:extLst>
          </p:cNvPr>
          <p:cNvCxnSpPr>
            <a:cxnSpLocks/>
          </p:cNvCxnSpPr>
          <p:nvPr/>
        </p:nvCxnSpPr>
        <p:spPr>
          <a:xfrm>
            <a:off x="8152437" y="2407742"/>
            <a:ext cx="187325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6D02A15-0B8C-4C95-96B8-B8D3DB0F7713}"/>
              </a:ext>
            </a:extLst>
          </p:cNvPr>
          <p:cNvCxnSpPr>
            <a:cxnSpLocks/>
          </p:cNvCxnSpPr>
          <p:nvPr/>
        </p:nvCxnSpPr>
        <p:spPr>
          <a:xfrm>
            <a:off x="8140700" y="2407742"/>
            <a:ext cx="0" cy="4699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84C14BEE-848F-4D55-A148-0D00F2537EC6}"/>
              </a:ext>
            </a:extLst>
          </p:cNvPr>
          <p:cNvSpPr/>
          <p:nvPr/>
        </p:nvSpPr>
        <p:spPr>
          <a:xfrm>
            <a:off x="6172200" y="3765550"/>
            <a:ext cx="1168386" cy="137794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F0F9960-133E-4BF3-8BD5-E12AE47EBC05}"/>
              </a:ext>
            </a:extLst>
          </p:cNvPr>
          <p:cNvSpPr/>
          <p:nvPr/>
        </p:nvSpPr>
        <p:spPr>
          <a:xfrm>
            <a:off x="7388569" y="3905250"/>
            <a:ext cx="644487" cy="440497"/>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4AE86F6-23C9-4EFD-8F82-B41C085B9894}"/>
              </a:ext>
            </a:extLst>
          </p:cNvPr>
          <p:cNvSpPr/>
          <p:nvPr/>
        </p:nvSpPr>
        <p:spPr>
          <a:xfrm>
            <a:off x="3149600" y="2877643"/>
            <a:ext cx="939800" cy="102760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3D3DB87-4F21-4BFB-A2D9-6A0A6FA80566}"/>
              </a:ext>
            </a:extLst>
          </p:cNvPr>
          <p:cNvSpPr/>
          <p:nvPr/>
        </p:nvSpPr>
        <p:spPr>
          <a:xfrm>
            <a:off x="5797550" y="1552079"/>
            <a:ext cx="4700928" cy="454392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4FA47BE-4AFC-1545-AFC1-257E0696D2E0}"/>
              </a:ext>
            </a:extLst>
          </p:cNvPr>
          <p:cNvGrpSpPr/>
          <p:nvPr/>
        </p:nvGrpSpPr>
        <p:grpSpPr>
          <a:xfrm>
            <a:off x="4401510" y="1805969"/>
            <a:ext cx="123480" cy="176040"/>
            <a:chOff x="2877510" y="1805969"/>
            <a:chExt cx="123480" cy="176040"/>
          </a:xfrm>
        </p:grpSpPr>
        <mc:AlternateContent xmlns:mc="http://schemas.openxmlformats.org/markup-compatibility/2006" xmlns:p14="http://schemas.microsoft.com/office/powerpoint/2010/main">
          <mc:Choice Requires="p14">
            <p:contentPart p14:bwMode="auto" r:id="rId5">
              <p14:nvContentPartPr>
                <p14:cNvPr id="35" name="Ink 34">
                  <a:extLst>
                    <a:ext uri="{FF2B5EF4-FFF2-40B4-BE49-F238E27FC236}">
                      <a16:creationId xmlns:a16="http://schemas.microsoft.com/office/drawing/2014/main" id="{5126DB12-CF58-4042-8F13-EC9F0C667697}"/>
                    </a:ext>
                  </a:extLst>
                </p14:cNvPr>
                <p14:cNvContentPartPr/>
                <p14:nvPr/>
              </p14:nvContentPartPr>
              <p14:xfrm>
                <a:off x="2877510" y="1805969"/>
                <a:ext cx="110520" cy="160200"/>
              </p14:xfrm>
            </p:contentPart>
          </mc:Choice>
          <mc:Fallback xmlns="">
            <p:pic>
              <p:nvPicPr>
                <p:cNvPr id="35" name="Ink 34">
                  <a:extLst>
                    <a:ext uri="{FF2B5EF4-FFF2-40B4-BE49-F238E27FC236}">
                      <a16:creationId xmlns:a16="http://schemas.microsoft.com/office/drawing/2014/main" id="{5126DB12-CF58-4042-8F13-EC9F0C667697}"/>
                    </a:ext>
                  </a:extLst>
                </p:cNvPr>
                <p:cNvPicPr/>
                <p:nvPr/>
              </p:nvPicPr>
              <p:blipFill>
                <a:blip r:embed="rId6"/>
                <a:stretch>
                  <a:fillRect/>
                </a:stretch>
              </p:blipFill>
              <p:spPr>
                <a:xfrm>
                  <a:off x="2869950" y="1798392"/>
                  <a:ext cx="125640" cy="17535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6" name="Ink 35">
                  <a:extLst>
                    <a:ext uri="{FF2B5EF4-FFF2-40B4-BE49-F238E27FC236}">
                      <a16:creationId xmlns:a16="http://schemas.microsoft.com/office/drawing/2014/main" id="{34E2A9A3-9C27-CB49-9BF0-A7025F17A97C}"/>
                    </a:ext>
                  </a:extLst>
                </p14:cNvPr>
                <p14:cNvContentPartPr/>
                <p14:nvPr/>
              </p14:nvContentPartPr>
              <p14:xfrm>
                <a:off x="2955990" y="1922609"/>
                <a:ext cx="45000" cy="59400"/>
              </p14:xfrm>
            </p:contentPart>
          </mc:Choice>
          <mc:Fallback xmlns="">
            <p:pic>
              <p:nvPicPr>
                <p:cNvPr id="36" name="Ink 35">
                  <a:extLst>
                    <a:ext uri="{FF2B5EF4-FFF2-40B4-BE49-F238E27FC236}">
                      <a16:creationId xmlns:a16="http://schemas.microsoft.com/office/drawing/2014/main" id="{34E2A9A3-9C27-CB49-9BF0-A7025F17A97C}"/>
                    </a:ext>
                  </a:extLst>
                </p:cNvPr>
                <p:cNvPicPr/>
                <p:nvPr/>
              </p:nvPicPr>
              <p:blipFill>
                <a:blip r:embed="rId8"/>
                <a:stretch>
                  <a:fillRect/>
                </a:stretch>
              </p:blipFill>
              <p:spPr>
                <a:xfrm>
                  <a:off x="2948430" y="1915095"/>
                  <a:ext cx="60120" cy="74429"/>
                </a:xfrm>
                <a:prstGeom prst="rect">
                  <a:avLst/>
                </a:prstGeom>
              </p:spPr>
            </p:pic>
          </mc:Fallback>
        </mc:AlternateContent>
      </p:grpSp>
      <p:grpSp>
        <p:nvGrpSpPr>
          <p:cNvPr id="103" name="Group 102">
            <a:extLst>
              <a:ext uri="{FF2B5EF4-FFF2-40B4-BE49-F238E27FC236}">
                <a16:creationId xmlns:a16="http://schemas.microsoft.com/office/drawing/2014/main" id="{6945CC63-5836-CE49-B349-58A6DB5394C5}"/>
              </a:ext>
            </a:extLst>
          </p:cNvPr>
          <p:cNvGrpSpPr/>
          <p:nvPr/>
        </p:nvGrpSpPr>
        <p:grpSpPr>
          <a:xfrm>
            <a:off x="3953790" y="2451634"/>
            <a:ext cx="373680" cy="591840"/>
            <a:chOff x="2429790" y="2451634"/>
            <a:chExt cx="373680" cy="591840"/>
          </a:xfrm>
        </p:grpSpPr>
        <mc:AlternateContent xmlns:mc="http://schemas.openxmlformats.org/markup-compatibility/2006" xmlns:p14="http://schemas.microsoft.com/office/powerpoint/2010/main">
          <mc:Choice Requires="p14">
            <p:contentPart p14:bwMode="auto" r:id="rId9">
              <p14:nvContentPartPr>
                <p14:cNvPr id="96" name="Ink 95">
                  <a:extLst>
                    <a:ext uri="{FF2B5EF4-FFF2-40B4-BE49-F238E27FC236}">
                      <a16:creationId xmlns:a16="http://schemas.microsoft.com/office/drawing/2014/main" id="{B2461BDB-C3C0-3942-A222-E735DF9488F8}"/>
                    </a:ext>
                  </a:extLst>
                </p14:cNvPr>
                <p14:cNvContentPartPr/>
                <p14:nvPr/>
              </p14:nvContentPartPr>
              <p14:xfrm>
                <a:off x="2429790" y="2600314"/>
                <a:ext cx="180720" cy="443160"/>
              </p14:xfrm>
            </p:contentPart>
          </mc:Choice>
          <mc:Fallback xmlns="">
            <p:pic>
              <p:nvPicPr>
                <p:cNvPr id="96" name="Ink 95">
                  <a:extLst>
                    <a:ext uri="{FF2B5EF4-FFF2-40B4-BE49-F238E27FC236}">
                      <a16:creationId xmlns:a16="http://schemas.microsoft.com/office/drawing/2014/main" id="{B2461BDB-C3C0-3942-A222-E735DF9488F8}"/>
                    </a:ext>
                  </a:extLst>
                </p:cNvPr>
                <p:cNvPicPr/>
                <p:nvPr/>
              </p:nvPicPr>
              <p:blipFill>
                <a:blip r:embed="rId54"/>
                <a:stretch>
                  <a:fillRect/>
                </a:stretch>
              </p:blipFill>
              <p:spPr>
                <a:xfrm>
                  <a:off x="2414310" y="2584834"/>
                  <a:ext cx="211320" cy="473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97" name="Ink 96">
                  <a:extLst>
                    <a:ext uri="{FF2B5EF4-FFF2-40B4-BE49-F238E27FC236}">
                      <a16:creationId xmlns:a16="http://schemas.microsoft.com/office/drawing/2014/main" id="{EE525172-D44B-5645-B94B-AA4648A25AC3}"/>
                    </a:ext>
                  </a:extLst>
                </p14:cNvPr>
                <p14:cNvContentPartPr/>
                <p14:nvPr/>
              </p14:nvContentPartPr>
              <p14:xfrm>
                <a:off x="2467590" y="2486554"/>
                <a:ext cx="76320" cy="88560"/>
              </p14:xfrm>
            </p:contentPart>
          </mc:Choice>
          <mc:Fallback xmlns="">
            <p:pic>
              <p:nvPicPr>
                <p:cNvPr id="97" name="Ink 96">
                  <a:extLst>
                    <a:ext uri="{FF2B5EF4-FFF2-40B4-BE49-F238E27FC236}">
                      <a16:creationId xmlns:a16="http://schemas.microsoft.com/office/drawing/2014/main" id="{EE525172-D44B-5645-B94B-AA4648A25AC3}"/>
                    </a:ext>
                  </a:extLst>
                </p:cNvPr>
                <p:cNvPicPr/>
                <p:nvPr/>
              </p:nvPicPr>
              <p:blipFill>
                <a:blip r:embed="rId56"/>
                <a:stretch>
                  <a:fillRect/>
                </a:stretch>
              </p:blipFill>
              <p:spPr>
                <a:xfrm>
                  <a:off x="2452037" y="2471074"/>
                  <a:ext cx="107065"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98" name="Ink 97">
                  <a:extLst>
                    <a:ext uri="{FF2B5EF4-FFF2-40B4-BE49-F238E27FC236}">
                      <a16:creationId xmlns:a16="http://schemas.microsoft.com/office/drawing/2014/main" id="{E882F5A0-52B2-284A-B937-C0E410DFCABD}"/>
                    </a:ext>
                  </a:extLst>
                </p14:cNvPr>
                <p14:cNvContentPartPr/>
                <p14:nvPr/>
              </p14:nvContentPartPr>
              <p14:xfrm>
                <a:off x="2578470" y="2467474"/>
                <a:ext cx="38160" cy="92160"/>
              </p14:xfrm>
            </p:contentPart>
          </mc:Choice>
          <mc:Fallback xmlns="">
            <p:pic>
              <p:nvPicPr>
                <p:cNvPr id="98" name="Ink 97">
                  <a:extLst>
                    <a:ext uri="{FF2B5EF4-FFF2-40B4-BE49-F238E27FC236}">
                      <a16:creationId xmlns:a16="http://schemas.microsoft.com/office/drawing/2014/main" id="{E882F5A0-52B2-284A-B937-C0E410DFCABD}"/>
                    </a:ext>
                  </a:extLst>
                </p:cNvPr>
                <p:cNvPicPr/>
                <p:nvPr/>
              </p:nvPicPr>
              <p:blipFill>
                <a:blip r:embed="rId58"/>
                <a:stretch>
                  <a:fillRect/>
                </a:stretch>
              </p:blipFill>
              <p:spPr>
                <a:xfrm>
                  <a:off x="2563135" y="2451994"/>
                  <a:ext cx="68474"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99" name="Ink 98">
                  <a:extLst>
                    <a:ext uri="{FF2B5EF4-FFF2-40B4-BE49-F238E27FC236}">
                      <a16:creationId xmlns:a16="http://schemas.microsoft.com/office/drawing/2014/main" id="{4D19CC2C-1F2F-234C-B29E-3A2568A78045}"/>
                    </a:ext>
                  </a:extLst>
                </p14:cNvPr>
                <p14:cNvContentPartPr/>
                <p14:nvPr/>
              </p14:nvContentPartPr>
              <p14:xfrm>
                <a:off x="2584950" y="2458114"/>
                <a:ext cx="56880" cy="25560"/>
              </p14:xfrm>
            </p:contentPart>
          </mc:Choice>
          <mc:Fallback xmlns="">
            <p:pic>
              <p:nvPicPr>
                <p:cNvPr id="99" name="Ink 98">
                  <a:extLst>
                    <a:ext uri="{FF2B5EF4-FFF2-40B4-BE49-F238E27FC236}">
                      <a16:creationId xmlns:a16="http://schemas.microsoft.com/office/drawing/2014/main" id="{4D19CC2C-1F2F-234C-B29E-3A2568A78045}"/>
                    </a:ext>
                  </a:extLst>
                </p:cNvPr>
                <p:cNvPicPr/>
                <p:nvPr/>
              </p:nvPicPr>
              <p:blipFill>
                <a:blip r:embed="rId60"/>
                <a:stretch>
                  <a:fillRect/>
                </a:stretch>
              </p:blipFill>
              <p:spPr>
                <a:xfrm>
                  <a:off x="2569470" y="2442849"/>
                  <a:ext cx="87480" cy="55735"/>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00" name="Ink 99">
                  <a:extLst>
                    <a:ext uri="{FF2B5EF4-FFF2-40B4-BE49-F238E27FC236}">
                      <a16:creationId xmlns:a16="http://schemas.microsoft.com/office/drawing/2014/main" id="{06714C06-C285-F84C-8DBC-D8E579186028}"/>
                    </a:ext>
                  </a:extLst>
                </p14:cNvPr>
                <p14:cNvContentPartPr/>
                <p14:nvPr/>
              </p14:nvContentPartPr>
              <p14:xfrm>
                <a:off x="2603670" y="2495914"/>
                <a:ext cx="47880" cy="12960"/>
              </p14:xfrm>
            </p:contentPart>
          </mc:Choice>
          <mc:Fallback xmlns="">
            <p:pic>
              <p:nvPicPr>
                <p:cNvPr id="100" name="Ink 99">
                  <a:extLst>
                    <a:ext uri="{FF2B5EF4-FFF2-40B4-BE49-F238E27FC236}">
                      <a16:creationId xmlns:a16="http://schemas.microsoft.com/office/drawing/2014/main" id="{06714C06-C285-F84C-8DBC-D8E579186028}"/>
                    </a:ext>
                  </a:extLst>
                </p:cNvPr>
                <p:cNvPicPr/>
                <p:nvPr/>
              </p:nvPicPr>
              <p:blipFill>
                <a:blip r:embed="rId62"/>
                <a:stretch>
                  <a:fillRect/>
                </a:stretch>
              </p:blipFill>
              <p:spPr>
                <a:xfrm>
                  <a:off x="2588190" y="2480434"/>
                  <a:ext cx="784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01" name="Ink 100">
                  <a:extLst>
                    <a:ext uri="{FF2B5EF4-FFF2-40B4-BE49-F238E27FC236}">
                      <a16:creationId xmlns:a16="http://schemas.microsoft.com/office/drawing/2014/main" id="{E1E98D2D-0E0D-004F-AEC6-5CA667DD4869}"/>
                    </a:ext>
                  </a:extLst>
                </p14:cNvPr>
                <p14:cNvContentPartPr/>
                <p14:nvPr/>
              </p14:nvContentPartPr>
              <p14:xfrm>
                <a:off x="2613030" y="2543434"/>
                <a:ext cx="57240" cy="25560"/>
              </p14:xfrm>
            </p:contentPart>
          </mc:Choice>
          <mc:Fallback xmlns="">
            <p:pic>
              <p:nvPicPr>
                <p:cNvPr id="101" name="Ink 100">
                  <a:extLst>
                    <a:ext uri="{FF2B5EF4-FFF2-40B4-BE49-F238E27FC236}">
                      <a16:creationId xmlns:a16="http://schemas.microsoft.com/office/drawing/2014/main" id="{E1E98D2D-0E0D-004F-AEC6-5CA667DD4869}"/>
                    </a:ext>
                  </a:extLst>
                </p:cNvPr>
                <p:cNvPicPr/>
                <p:nvPr/>
              </p:nvPicPr>
              <p:blipFill>
                <a:blip r:embed="rId64"/>
                <a:stretch>
                  <a:fillRect/>
                </a:stretch>
              </p:blipFill>
              <p:spPr>
                <a:xfrm>
                  <a:off x="2597550" y="2527954"/>
                  <a:ext cx="878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02" name="Ink 101">
                  <a:extLst>
                    <a:ext uri="{FF2B5EF4-FFF2-40B4-BE49-F238E27FC236}">
                      <a16:creationId xmlns:a16="http://schemas.microsoft.com/office/drawing/2014/main" id="{806A7EFA-A862-CF4A-AC72-1124EBA8970C}"/>
                    </a:ext>
                  </a:extLst>
                </p14:cNvPr>
                <p14:cNvContentPartPr/>
                <p14:nvPr/>
              </p14:nvContentPartPr>
              <p14:xfrm>
                <a:off x="2692230" y="2451634"/>
                <a:ext cx="111240" cy="90360"/>
              </p14:xfrm>
            </p:contentPart>
          </mc:Choice>
          <mc:Fallback xmlns="">
            <p:pic>
              <p:nvPicPr>
                <p:cNvPr id="102" name="Ink 101">
                  <a:extLst>
                    <a:ext uri="{FF2B5EF4-FFF2-40B4-BE49-F238E27FC236}">
                      <a16:creationId xmlns:a16="http://schemas.microsoft.com/office/drawing/2014/main" id="{806A7EFA-A862-CF4A-AC72-1124EBA8970C}"/>
                    </a:ext>
                  </a:extLst>
                </p:cNvPr>
                <p:cNvPicPr/>
                <p:nvPr/>
              </p:nvPicPr>
              <p:blipFill>
                <a:blip r:embed="rId66"/>
                <a:stretch>
                  <a:fillRect/>
                </a:stretch>
              </p:blipFill>
              <p:spPr>
                <a:xfrm>
                  <a:off x="2676750" y="2436154"/>
                  <a:ext cx="141840" cy="120960"/>
                </a:xfrm>
                <a:prstGeom prst="rect">
                  <a:avLst/>
                </a:prstGeom>
              </p:spPr>
            </p:pic>
          </mc:Fallback>
        </mc:AlternateContent>
      </p:grpSp>
      <p:grpSp>
        <p:nvGrpSpPr>
          <p:cNvPr id="114" name="Group 113">
            <a:extLst>
              <a:ext uri="{FF2B5EF4-FFF2-40B4-BE49-F238E27FC236}">
                <a16:creationId xmlns:a16="http://schemas.microsoft.com/office/drawing/2014/main" id="{EA3602CA-322E-8E43-917F-E056CC1C2359}"/>
              </a:ext>
            </a:extLst>
          </p:cNvPr>
          <p:cNvGrpSpPr/>
          <p:nvPr/>
        </p:nvGrpSpPr>
        <p:grpSpPr>
          <a:xfrm>
            <a:off x="2444310" y="3317924"/>
            <a:ext cx="688010" cy="1120911"/>
            <a:chOff x="920310" y="3317923"/>
            <a:chExt cx="688010" cy="1120911"/>
          </a:xfrm>
        </p:grpSpPr>
        <mc:AlternateContent xmlns:mc="http://schemas.openxmlformats.org/markup-compatibility/2006" xmlns:p14="http://schemas.microsoft.com/office/powerpoint/2010/main">
          <mc:Choice Requires="p14">
            <p:contentPart p14:bwMode="auto" r:id="rId67">
              <p14:nvContentPartPr>
                <p14:cNvPr id="105" name="Ink 104">
                  <a:extLst>
                    <a:ext uri="{FF2B5EF4-FFF2-40B4-BE49-F238E27FC236}">
                      <a16:creationId xmlns:a16="http://schemas.microsoft.com/office/drawing/2014/main" id="{DA2C201A-F2C5-B248-B464-451C4F68A664}"/>
                    </a:ext>
                  </a:extLst>
                </p14:cNvPr>
                <p14:cNvContentPartPr/>
                <p14:nvPr/>
              </p14:nvContentPartPr>
              <p14:xfrm>
                <a:off x="1527311" y="3317923"/>
                <a:ext cx="81009" cy="735609"/>
              </p14:xfrm>
            </p:contentPart>
          </mc:Choice>
          <mc:Fallback xmlns="">
            <p:pic>
              <p:nvPicPr>
                <p:cNvPr id="105" name="Ink 104">
                  <a:extLst>
                    <a:ext uri="{FF2B5EF4-FFF2-40B4-BE49-F238E27FC236}">
                      <a16:creationId xmlns:a16="http://schemas.microsoft.com/office/drawing/2014/main" id="{DA2C201A-F2C5-B248-B464-451C4F68A664}"/>
                    </a:ext>
                  </a:extLst>
                </p:cNvPr>
                <p:cNvPicPr/>
                <p:nvPr/>
              </p:nvPicPr>
              <p:blipFill>
                <a:blip r:embed="rId68"/>
                <a:stretch>
                  <a:fillRect/>
                </a:stretch>
              </p:blipFill>
              <p:spPr>
                <a:xfrm>
                  <a:off x="1511829" y="3302448"/>
                  <a:ext cx="111612" cy="765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06" name="Ink 105">
                  <a:extLst>
                    <a:ext uri="{FF2B5EF4-FFF2-40B4-BE49-F238E27FC236}">
                      <a16:creationId xmlns:a16="http://schemas.microsoft.com/office/drawing/2014/main" id="{BB0EBC5C-4762-CB47-B80C-2A240CFE7FE3}"/>
                    </a:ext>
                  </a:extLst>
                </p14:cNvPr>
                <p14:cNvContentPartPr/>
                <p14:nvPr/>
              </p14:nvContentPartPr>
              <p14:xfrm>
                <a:off x="1138830" y="3786874"/>
                <a:ext cx="338760" cy="462240"/>
              </p14:xfrm>
            </p:contentPart>
          </mc:Choice>
          <mc:Fallback xmlns="">
            <p:pic>
              <p:nvPicPr>
                <p:cNvPr id="106" name="Ink 105">
                  <a:extLst>
                    <a:ext uri="{FF2B5EF4-FFF2-40B4-BE49-F238E27FC236}">
                      <a16:creationId xmlns:a16="http://schemas.microsoft.com/office/drawing/2014/main" id="{BB0EBC5C-4762-CB47-B80C-2A240CFE7FE3}"/>
                    </a:ext>
                  </a:extLst>
                </p:cNvPr>
                <p:cNvPicPr/>
                <p:nvPr/>
              </p:nvPicPr>
              <p:blipFill>
                <a:blip r:embed="rId70"/>
                <a:stretch>
                  <a:fillRect/>
                </a:stretch>
              </p:blipFill>
              <p:spPr>
                <a:xfrm>
                  <a:off x="1123366" y="3771394"/>
                  <a:ext cx="369328" cy="4928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08" name="Ink 107">
                  <a:extLst>
                    <a:ext uri="{FF2B5EF4-FFF2-40B4-BE49-F238E27FC236}">
                      <a16:creationId xmlns:a16="http://schemas.microsoft.com/office/drawing/2014/main" id="{0E018683-1075-A04F-A4C5-3ECE77E23422}"/>
                    </a:ext>
                  </a:extLst>
                </p14:cNvPr>
                <p14:cNvContentPartPr/>
                <p14:nvPr/>
              </p14:nvContentPartPr>
              <p14:xfrm>
                <a:off x="1429710" y="3742594"/>
                <a:ext cx="69840" cy="69840"/>
              </p14:xfrm>
            </p:contentPart>
          </mc:Choice>
          <mc:Fallback xmlns="">
            <p:pic>
              <p:nvPicPr>
                <p:cNvPr id="108" name="Ink 107">
                  <a:extLst>
                    <a:ext uri="{FF2B5EF4-FFF2-40B4-BE49-F238E27FC236}">
                      <a16:creationId xmlns:a16="http://schemas.microsoft.com/office/drawing/2014/main" id="{0E018683-1075-A04F-A4C5-3ECE77E23422}"/>
                    </a:ext>
                  </a:extLst>
                </p:cNvPr>
                <p:cNvPicPr/>
                <p:nvPr/>
              </p:nvPicPr>
              <p:blipFill>
                <a:blip r:embed="rId72"/>
                <a:stretch>
                  <a:fillRect/>
                </a:stretch>
              </p:blipFill>
              <p:spPr>
                <a:xfrm>
                  <a:off x="1414230" y="3727114"/>
                  <a:ext cx="1004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10" name="Ink 109">
                  <a:extLst>
                    <a:ext uri="{FF2B5EF4-FFF2-40B4-BE49-F238E27FC236}">
                      <a16:creationId xmlns:a16="http://schemas.microsoft.com/office/drawing/2014/main" id="{016C4073-DC04-7F47-A599-635CAB417776}"/>
                    </a:ext>
                  </a:extLst>
                </p14:cNvPr>
                <p14:cNvContentPartPr/>
                <p14:nvPr/>
              </p14:nvContentPartPr>
              <p14:xfrm>
                <a:off x="920310" y="4318594"/>
                <a:ext cx="69840" cy="108000"/>
              </p14:xfrm>
            </p:contentPart>
          </mc:Choice>
          <mc:Fallback xmlns="">
            <p:pic>
              <p:nvPicPr>
                <p:cNvPr id="110" name="Ink 109">
                  <a:extLst>
                    <a:ext uri="{FF2B5EF4-FFF2-40B4-BE49-F238E27FC236}">
                      <a16:creationId xmlns:a16="http://schemas.microsoft.com/office/drawing/2014/main" id="{016C4073-DC04-7F47-A599-635CAB417776}"/>
                    </a:ext>
                  </a:extLst>
                </p:cNvPr>
                <p:cNvPicPr/>
                <p:nvPr/>
              </p:nvPicPr>
              <p:blipFill>
                <a:blip r:embed="rId74"/>
                <a:stretch>
                  <a:fillRect/>
                </a:stretch>
              </p:blipFill>
              <p:spPr>
                <a:xfrm>
                  <a:off x="904830" y="4303114"/>
                  <a:ext cx="1004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11" name="Ink 110">
                  <a:extLst>
                    <a:ext uri="{FF2B5EF4-FFF2-40B4-BE49-F238E27FC236}">
                      <a16:creationId xmlns:a16="http://schemas.microsoft.com/office/drawing/2014/main" id="{5D97E4FC-0154-E94A-A758-D71AAF464A50}"/>
                    </a:ext>
                  </a:extLst>
                </p14:cNvPr>
                <p14:cNvContentPartPr/>
                <p14:nvPr/>
              </p14:nvContentPartPr>
              <p14:xfrm>
                <a:off x="1021830" y="4308874"/>
                <a:ext cx="19440" cy="129960"/>
              </p14:xfrm>
            </p:contentPart>
          </mc:Choice>
          <mc:Fallback xmlns="">
            <p:pic>
              <p:nvPicPr>
                <p:cNvPr id="111" name="Ink 110">
                  <a:extLst>
                    <a:ext uri="{FF2B5EF4-FFF2-40B4-BE49-F238E27FC236}">
                      <a16:creationId xmlns:a16="http://schemas.microsoft.com/office/drawing/2014/main" id="{5D97E4FC-0154-E94A-A758-D71AAF464A50}"/>
                    </a:ext>
                  </a:extLst>
                </p:cNvPr>
                <p:cNvPicPr/>
                <p:nvPr/>
              </p:nvPicPr>
              <p:blipFill>
                <a:blip r:embed="rId76"/>
                <a:stretch>
                  <a:fillRect/>
                </a:stretch>
              </p:blipFill>
              <p:spPr>
                <a:xfrm>
                  <a:off x="1006350" y="4293394"/>
                  <a:ext cx="500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12" name="Ink 111">
                  <a:extLst>
                    <a:ext uri="{FF2B5EF4-FFF2-40B4-BE49-F238E27FC236}">
                      <a16:creationId xmlns:a16="http://schemas.microsoft.com/office/drawing/2014/main" id="{8399D6D5-6A43-0848-8B0C-8B56728AF2C6}"/>
                    </a:ext>
                  </a:extLst>
                </p14:cNvPr>
                <p14:cNvContentPartPr/>
                <p14:nvPr/>
              </p14:nvContentPartPr>
              <p14:xfrm>
                <a:off x="1107150" y="4340554"/>
                <a:ext cx="60480" cy="82440"/>
              </p14:xfrm>
            </p:contentPart>
          </mc:Choice>
          <mc:Fallback xmlns="">
            <p:pic>
              <p:nvPicPr>
                <p:cNvPr id="112" name="Ink 111">
                  <a:extLst>
                    <a:ext uri="{FF2B5EF4-FFF2-40B4-BE49-F238E27FC236}">
                      <a16:creationId xmlns:a16="http://schemas.microsoft.com/office/drawing/2014/main" id="{8399D6D5-6A43-0848-8B0C-8B56728AF2C6}"/>
                    </a:ext>
                  </a:extLst>
                </p:cNvPr>
                <p:cNvPicPr/>
                <p:nvPr/>
              </p:nvPicPr>
              <p:blipFill>
                <a:blip r:embed="rId78"/>
                <a:stretch>
                  <a:fillRect/>
                </a:stretch>
              </p:blipFill>
              <p:spPr>
                <a:xfrm>
                  <a:off x="1091577" y="4325074"/>
                  <a:ext cx="91263"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13" name="Ink 112">
                  <a:extLst>
                    <a:ext uri="{FF2B5EF4-FFF2-40B4-BE49-F238E27FC236}">
                      <a16:creationId xmlns:a16="http://schemas.microsoft.com/office/drawing/2014/main" id="{48EBC603-C091-BE42-B88D-15B73CFE2C42}"/>
                    </a:ext>
                  </a:extLst>
                </p14:cNvPr>
                <p14:cNvContentPartPr/>
                <p14:nvPr/>
              </p14:nvContentPartPr>
              <p14:xfrm>
                <a:off x="1167270" y="4296274"/>
                <a:ext cx="35280" cy="136440"/>
              </p14:xfrm>
            </p:contentPart>
          </mc:Choice>
          <mc:Fallback xmlns="">
            <p:pic>
              <p:nvPicPr>
                <p:cNvPr id="113" name="Ink 112">
                  <a:extLst>
                    <a:ext uri="{FF2B5EF4-FFF2-40B4-BE49-F238E27FC236}">
                      <a16:creationId xmlns:a16="http://schemas.microsoft.com/office/drawing/2014/main" id="{48EBC603-C091-BE42-B88D-15B73CFE2C42}"/>
                    </a:ext>
                  </a:extLst>
                </p:cNvPr>
                <p:cNvPicPr/>
                <p:nvPr/>
              </p:nvPicPr>
              <p:blipFill>
                <a:blip r:embed="rId80"/>
                <a:stretch>
                  <a:fillRect/>
                </a:stretch>
              </p:blipFill>
              <p:spPr>
                <a:xfrm>
                  <a:off x="1151790" y="4280753"/>
                  <a:ext cx="65880" cy="167121"/>
                </a:xfrm>
                <a:prstGeom prst="rect">
                  <a:avLst/>
                </a:prstGeom>
              </p:spPr>
            </p:pic>
          </mc:Fallback>
        </mc:AlternateContent>
      </p:grpSp>
      <p:grpSp>
        <p:nvGrpSpPr>
          <p:cNvPr id="144" name="Group 143">
            <a:extLst>
              <a:ext uri="{FF2B5EF4-FFF2-40B4-BE49-F238E27FC236}">
                <a16:creationId xmlns:a16="http://schemas.microsoft.com/office/drawing/2014/main" id="{8C3035D3-DCA5-F543-BF36-D53A23E27490}"/>
              </a:ext>
            </a:extLst>
          </p:cNvPr>
          <p:cNvGrpSpPr/>
          <p:nvPr/>
        </p:nvGrpSpPr>
        <p:grpSpPr>
          <a:xfrm>
            <a:off x="4143030" y="1666735"/>
            <a:ext cx="751350" cy="94680"/>
            <a:chOff x="2619030" y="1666735"/>
            <a:chExt cx="751350" cy="94680"/>
          </a:xfrm>
        </p:grpSpPr>
        <mc:AlternateContent xmlns:mc="http://schemas.openxmlformats.org/markup-compatibility/2006" xmlns:p14="http://schemas.microsoft.com/office/powerpoint/2010/main">
          <mc:Choice Requires="p14">
            <p:contentPart p14:bwMode="auto" r:id="rId81">
              <p14:nvContentPartPr>
                <p14:cNvPr id="8" name="Ink 7">
                  <a:extLst>
                    <a:ext uri="{FF2B5EF4-FFF2-40B4-BE49-F238E27FC236}">
                      <a16:creationId xmlns:a16="http://schemas.microsoft.com/office/drawing/2014/main" id="{0A1E4F7D-D93F-FC47-B6DD-5D05BF73AD95}"/>
                    </a:ext>
                  </a:extLst>
                </p14:cNvPr>
                <p14:cNvContentPartPr/>
                <p14:nvPr/>
              </p14:nvContentPartPr>
              <p14:xfrm>
                <a:off x="2620470" y="1684649"/>
                <a:ext cx="5040" cy="59400"/>
              </p14:xfrm>
            </p:contentPart>
          </mc:Choice>
          <mc:Fallback xmlns="">
            <p:pic>
              <p:nvPicPr>
                <p:cNvPr id="8" name="Ink 7">
                  <a:extLst>
                    <a:ext uri="{FF2B5EF4-FFF2-40B4-BE49-F238E27FC236}">
                      <a16:creationId xmlns:a16="http://schemas.microsoft.com/office/drawing/2014/main" id="{0A1E4F7D-D93F-FC47-B6DD-5D05BF73AD95}"/>
                    </a:ext>
                  </a:extLst>
                </p:cNvPr>
                <p:cNvPicPr/>
                <p:nvPr/>
              </p:nvPicPr>
              <p:blipFill>
                <a:blip r:embed="rId82"/>
                <a:stretch>
                  <a:fillRect/>
                </a:stretch>
              </p:blipFill>
              <p:spPr>
                <a:xfrm>
                  <a:off x="2612910" y="1677089"/>
                  <a:ext cx="201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9" name="Ink 8">
                  <a:extLst>
                    <a:ext uri="{FF2B5EF4-FFF2-40B4-BE49-F238E27FC236}">
                      <a16:creationId xmlns:a16="http://schemas.microsoft.com/office/drawing/2014/main" id="{FF6BCAD1-24BD-A54C-B613-020D7674A756}"/>
                    </a:ext>
                  </a:extLst>
                </p14:cNvPr>
                <p14:cNvContentPartPr/>
                <p14:nvPr/>
              </p14:nvContentPartPr>
              <p14:xfrm>
                <a:off x="2619030" y="1681409"/>
                <a:ext cx="43560" cy="10080"/>
              </p14:xfrm>
            </p:contentPart>
          </mc:Choice>
          <mc:Fallback xmlns="">
            <p:pic>
              <p:nvPicPr>
                <p:cNvPr id="9" name="Ink 8">
                  <a:extLst>
                    <a:ext uri="{FF2B5EF4-FFF2-40B4-BE49-F238E27FC236}">
                      <a16:creationId xmlns:a16="http://schemas.microsoft.com/office/drawing/2014/main" id="{FF6BCAD1-24BD-A54C-B613-020D7674A756}"/>
                    </a:ext>
                  </a:extLst>
                </p:cNvPr>
                <p:cNvPicPr/>
                <p:nvPr/>
              </p:nvPicPr>
              <p:blipFill>
                <a:blip r:embed="rId84"/>
                <a:stretch>
                  <a:fillRect/>
                </a:stretch>
              </p:blipFill>
              <p:spPr>
                <a:xfrm>
                  <a:off x="2611470" y="1673569"/>
                  <a:ext cx="58680" cy="257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3" name="Ink 12">
                  <a:extLst>
                    <a:ext uri="{FF2B5EF4-FFF2-40B4-BE49-F238E27FC236}">
                      <a16:creationId xmlns:a16="http://schemas.microsoft.com/office/drawing/2014/main" id="{AC92A514-92B6-E54F-AFFE-AFD45C109171}"/>
                    </a:ext>
                  </a:extLst>
                </p14:cNvPr>
                <p14:cNvContentPartPr/>
                <p14:nvPr/>
              </p14:nvContentPartPr>
              <p14:xfrm>
                <a:off x="2623710" y="1710209"/>
                <a:ext cx="25920" cy="1800"/>
              </p14:xfrm>
            </p:contentPart>
          </mc:Choice>
          <mc:Fallback xmlns="">
            <p:pic>
              <p:nvPicPr>
                <p:cNvPr id="13" name="Ink 12">
                  <a:extLst>
                    <a:ext uri="{FF2B5EF4-FFF2-40B4-BE49-F238E27FC236}">
                      <a16:creationId xmlns:a16="http://schemas.microsoft.com/office/drawing/2014/main" id="{AC92A514-92B6-E54F-AFFE-AFD45C109171}"/>
                    </a:ext>
                  </a:extLst>
                </p:cNvPr>
                <p:cNvPicPr/>
                <p:nvPr/>
              </p:nvPicPr>
              <p:blipFill>
                <a:blip r:embed="rId86"/>
                <a:stretch>
                  <a:fillRect/>
                </a:stretch>
              </p:blipFill>
              <p:spPr>
                <a:xfrm>
                  <a:off x="2616150" y="1703909"/>
                  <a:ext cx="410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5" name="Ink 14">
                  <a:extLst>
                    <a:ext uri="{FF2B5EF4-FFF2-40B4-BE49-F238E27FC236}">
                      <a16:creationId xmlns:a16="http://schemas.microsoft.com/office/drawing/2014/main" id="{D2BF8EAB-3A23-4D47-B603-325852EEEB47}"/>
                    </a:ext>
                  </a:extLst>
                </p14:cNvPr>
                <p14:cNvContentPartPr/>
                <p14:nvPr/>
              </p14:nvContentPartPr>
              <p14:xfrm>
                <a:off x="2671590" y="1708769"/>
                <a:ext cx="10080" cy="38520"/>
              </p14:xfrm>
            </p:contentPart>
          </mc:Choice>
          <mc:Fallback xmlns="">
            <p:pic>
              <p:nvPicPr>
                <p:cNvPr id="15" name="Ink 14">
                  <a:extLst>
                    <a:ext uri="{FF2B5EF4-FFF2-40B4-BE49-F238E27FC236}">
                      <a16:creationId xmlns:a16="http://schemas.microsoft.com/office/drawing/2014/main" id="{D2BF8EAB-3A23-4D47-B603-325852EEEB47}"/>
                    </a:ext>
                  </a:extLst>
                </p:cNvPr>
                <p:cNvPicPr/>
                <p:nvPr/>
              </p:nvPicPr>
              <p:blipFill>
                <a:blip r:embed="rId88"/>
                <a:stretch>
                  <a:fillRect/>
                </a:stretch>
              </p:blipFill>
              <p:spPr>
                <a:xfrm>
                  <a:off x="2663750" y="1701279"/>
                  <a:ext cx="25760" cy="535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8" name="Ink 17">
                  <a:extLst>
                    <a:ext uri="{FF2B5EF4-FFF2-40B4-BE49-F238E27FC236}">
                      <a16:creationId xmlns:a16="http://schemas.microsoft.com/office/drawing/2014/main" id="{1B460714-1598-BA4C-9847-EF34EC23A1E4}"/>
                    </a:ext>
                  </a:extLst>
                </p14:cNvPr>
                <p14:cNvContentPartPr/>
                <p14:nvPr/>
              </p14:nvContentPartPr>
              <p14:xfrm>
                <a:off x="2676270" y="1706969"/>
                <a:ext cx="14760" cy="18000"/>
              </p14:xfrm>
            </p:contentPart>
          </mc:Choice>
          <mc:Fallback xmlns="">
            <p:pic>
              <p:nvPicPr>
                <p:cNvPr id="18" name="Ink 17">
                  <a:extLst>
                    <a:ext uri="{FF2B5EF4-FFF2-40B4-BE49-F238E27FC236}">
                      <a16:creationId xmlns:a16="http://schemas.microsoft.com/office/drawing/2014/main" id="{1B460714-1598-BA4C-9847-EF34EC23A1E4}"/>
                    </a:ext>
                  </a:extLst>
                </p:cNvPr>
                <p:cNvPicPr/>
                <p:nvPr/>
              </p:nvPicPr>
              <p:blipFill>
                <a:blip r:embed="rId90"/>
                <a:stretch>
                  <a:fillRect/>
                </a:stretch>
              </p:blipFill>
              <p:spPr>
                <a:xfrm>
                  <a:off x="2668710" y="1699255"/>
                  <a:ext cx="29880" cy="33429"/>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0" name="Ink 19">
                  <a:extLst>
                    <a:ext uri="{FF2B5EF4-FFF2-40B4-BE49-F238E27FC236}">
                      <a16:creationId xmlns:a16="http://schemas.microsoft.com/office/drawing/2014/main" id="{3DBEBD63-6380-AF4D-B5F5-FCB238AA3A0A}"/>
                    </a:ext>
                  </a:extLst>
                </p14:cNvPr>
                <p14:cNvContentPartPr/>
                <p14:nvPr/>
              </p14:nvContentPartPr>
              <p14:xfrm>
                <a:off x="2722710" y="1703729"/>
                <a:ext cx="19440" cy="51480"/>
              </p14:xfrm>
            </p:contentPart>
          </mc:Choice>
          <mc:Fallback xmlns="">
            <p:pic>
              <p:nvPicPr>
                <p:cNvPr id="20" name="Ink 19">
                  <a:extLst>
                    <a:ext uri="{FF2B5EF4-FFF2-40B4-BE49-F238E27FC236}">
                      <a16:creationId xmlns:a16="http://schemas.microsoft.com/office/drawing/2014/main" id="{3DBEBD63-6380-AF4D-B5F5-FCB238AA3A0A}"/>
                    </a:ext>
                  </a:extLst>
                </p:cNvPr>
                <p:cNvPicPr/>
                <p:nvPr/>
              </p:nvPicPr>
              <p:blipFill>
                <a:blip r:embed="rId92"/>
                <a:stretch>
                  <a:fillRect/>
                </a:stretch>
              </p:blipFill>
              <p:spPr>
                <a:xfrm>
                  <a:off x="2715287" y="1696169"/>
                  <a:ext cx="34285"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2" name="Ink 21">
                  <a:extLst>
                    <a:ext uri="{FF2B5EF4-FFF2-40B4-BE49-F238E27FC236}">
                      <a16:creationId xmlns:a16="http://schemas.microsoft.com/office/drawing/2014/main" id="{85AF229E-B110-584A-B4C4-ED8AD0734509}"/>
                    </a:ext>
                  </a:extLst>
                </p14:cNvPr>
                <p14:cNvContentPartPr/>
                <p14:nvPr/>
              </p14:nvContentPartPr>
              <p14:xfrm>
                <a:off x="2708670" y="1724609"/>
                <a:ext cx="30600" cy="22680"/>
              </p14:xfrm>
            </p:contentPart>
          </mc:Choice>
          <mc:Fallback xmlns="">
            <p:pic>
              <p:nvPicPr>
                <p:cNvPr id="22" name="Ink 21">
                  <a:extLst>
                    <a:ext uri="{FF2B5EF4-FFF2-40B4-BE49-F238E27FC236}">
                      <a16:creationId xmlns:a16="http://schemas.microsoft.com/office/drawing/2014/main" id="{85AF229E-B110-584A-B4C4-ED8AD0734509}"/>
                    </a:ext>
                  </a:extLst>
                </p:cNvPr>
                <p:cNvPicPr/>
                <p:nvPr/>
              </p:nvPicPr>
              <p:blipFill>
                <a:blip r:embed="rId94"/>
                <a:stretch>
                  <a:fillRect/>
                </a:stretch>
              </p:blipFill>
              <p:spPr>
                <a:xfrm>
                  <a:off x="2701110" y="1717167"/>
                  <a:ext cx="45720" cy="37564"/>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3" name="Ink 22">
                  <a:extLst>
                    <a:ext uri="{FF2B5EF4-FFF2-40B4-BE49-F238E27FC236}">
                      <a16:creationId xmlns:a16="http://schemas.microsoft.com/office/drawing/2014/main" id="{4B1B1E54-2EE2-AF47-AF6C-C2C80BF1B43A}"/>
                    </a:ext>
                  </a:extLst>
                </p14:cNvPr>
                <p14:cNvContentPartPr/>
                <p14:nvPr/>
              </p14:nvContentPartPr>
              <p14:xfrm>
                <a:off x="2757990" y="1706969"/>
                <a:ext cx="11520" cy="38520"/>
              </p14:xfrm>
            </p:contentPart>
          </mc:Choice>
          <mc:Fallback xmlns="">
            <p:pic>
              <p:nvPicPr>
                <p:cNvPr id="23" name="Ink 22">
                  <a:extLst>
                    <a:ext uri="{FF2B5EF4-FFF2-40B4-BE49-F238E27FC236}">
                      <a16:creationId xmlns:a16="http://schemas.microsoft.com/office/drawing/2014/main" id="{4B1B1E54-2EE2-AF47-AF6C-C2C80BF1B43A}"/>
                    </a:ext>
                  </a:extLst>
                </p:cNvPr>
                <p:cNvPicPr/>
                <p:nvPr/>
              </p:nvPicPr>
              <p:blipFill>
                <a:blip r:embed="rId96"/>
                <a:stretch>
                  <a:fillRect/>
                </a:stretch>
              </p:blipFill>
              <p:spPr>
                <a:xfrm>
                  <a:off x="2750430" y="1699409"/>
                  <a:ext cx="266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5" name="Ink 24">
                  <a:extLst>
                    <a:ext uri="{FF2B5EF4-FFF2-40B4-BE49-F238E27FC236}">
                      <a16:creationId xmlns:a16="http://schemas.microsoft.com/office/drawing/2014/main" id="{29C40F99-C36A-C245-8F78-C69A376D98DD}"/>
                    </a:ext>
                  </a:extLst>
                </p14:cNvPr>
                <p14:cNvContentPartPr/>
                <p14:nvPr/>
              </p14:nvContentPartPr>
              <p14:xfrm>
                <a:off x="2765910" y="1700489"/>
                <a:ext cx="48240" cy="43200"/>
              </p14:xfrm>
            </p:contentPart>
          </mc:Choice>
          <mc:Fallback xmlns="">
            <p:pic>
              <p:nvPicPr>
                <p:cNvPr id="25" name="Ink 24">
                  <a:extLst>
                    <a:ext uri="{FF2B5EF4-FFF2-40B4-BE49-F238E27FC236}">
                      <a16:creationId xmlns:a16="http://schemas.microsoft.com/office/drawing/2014/main" id="{29C40F99-C36A-C245-8F78-C69A376D98DD}"/>
                    </a:ext>
                  </a:extLst>
                </p:cNvPr>
                <p:cNvPicPr/>
                <p:nvPr/>
              </p:nvPicPr>
              <p:blipFill>
                <a:blip r:embed="rId98"/>
                <a:stretch>
                  <a:fillRect/>
                </a:stretch>
              </p:blipFill>
              <p:spPr>
                <a:xfrm>
                  <a:off x="2758350" y="1692929"/>
                  <a:ext cx="633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0" name="Ink 29">
                  <a:extLst>
                    <a:ext uri="{FF2B5EF4-FFF2-40B4-BE49-F238E27FC236}">
                      <a16:creationId xmlns:a16="http://schemas.microsoft.com/office/drawing/2014/main" id="{2BDEB3B7-248C-7B40-BE44-D0BE859E33D1}"/>
                    </a:ext>
                  </a:extLst>
                </p14:cNvPr>
                <p14:cNvContentPartPr/>
                <p14:nvPr/>
              </p14:nvContentPartPr>
              <p14:xfrm>
                <a:off x="2834670" y="1683209"/>
                <a:ext cx="14760" cy="56160"/>
              </p14:xfrm>
            </p:contentPart>
          </mc:Choice>
          <mc:Fallback xmlns="">
            <p:pic>
              <p:nvPicPr>
                <p:cNvPr id="30" name="Ink 29">
                  <a:extLst>
                    <a:ext uri="{FF2B5EF4-FFF2-40B4-BE49-F238E27FC236}">
                      <a16:creationId xmlns:a16="http://schemas.microsoft.com/office/drawing/2014/main" id="{2BDEB3B7-248C-7B40-BE44-D0BE859E33D1}"/>
                    </a:ext>
                  </a:extLst>
                </p:cNvPr>
                <p:cNvPicPr/>
                <p:nvPr/>
              </p:nvPicPr>
              <p:blipFill>
                <a:blip r:embed="rId100"/>
                <a:stretch>
                  <a:fillRect/>
                </a:stretch>
              </p:blipFill>
              <p:spPr>
                <a:xfrm>
                  <a:off x="2827110" y="1675649"/>
                  <a:ext cx="298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1" name="Ink 30">
                  <a:extLst>
                    <a:ext uri="{FF2B5EF4-FFF2-40B4-BE49-F238E27FC236}">
                      <a16:creationId xmlns:a16="http://schemas.microsoft.com/office/drawing/2014/main" id="{7F55309E-4CB8-774C-9F12-FD642156A270}"/>
                    </a:ext>
                  </a:extLst>
                </p14:cNvPr>
                <p14:cNvContentPartPr/>
                <p14:nvPr/>
              </p14:nvContentPartPr>
              <p14:xfrm>
                <a:off x="2836110" y="1687889"/>
                <a:ext cx="51120" cy="21240"/>
              </p14:xfrm>
            </p:contentPart>
          </mc:Choice>
          <mc:Fallback xmlns="">
            <p:pic>
              <p:nvPicPr>
                <p:cNvPr id="31" name="Ink 30">
                  <a:extLst>
                    <a:ext uri="{FF2B5EF4-FFF2-40B4-BE49-F238E27FC236}">
                      <a16:creationId xmlns:a16="http://schemas.microsoft.com/office/drawing/2014/main" id="{7F55309E-4CB8-774C-9F12-FD642156A270}"/>
                    </a:ext>
                  </a:extLst>
                </p:cNvPr>
                <p:cNvPicPr/>
                <p:nvPr/>
              </p:nvPicPr>
              <p:blipFill>
                <a:blip r:embed="rId102"/>
                <a:stretch>
                  <a:fillRect/>
                </a:stretch>
              </p:blipFill>
              <p:spPr>
                <a:xfrm>
                  <a:off x="2828603" y="1680329"/>
                  <a:ext cx="66134"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2" name="Ink 31">
                  <a:extLst>
                    <a:ext uri="{FF2B5EF4-FFF2-40B4-BE49-F238E27FC236}">
                      <a16:creationId xmlns:a16="http://schemas.microsoft.com/office/drawing/2014/main" id="{0218B4D0-5DF3-3D49-B349-D35218FBB959}"/>
                    </a:ext>
                  </a:extLst>
                </p14:cNvPr>
                <p14:cNvContentPartPr/>
                <p14:nvPr/>
              </p14:nvContentPartPr>
              <p14:xfrm>
                <a:off x="2855190" y="1702289"/>
                <a:ext cx="37080" cy="33840"/>
              </p14:xfrm>
            </p:contentPart>
          </mc:Choice>
          <mc:Fallback xmlns="">
            <p:pic>
              <p:nvPicPr>
                <p:cNvPr id="32" name="Ink 31">
                  <a:extLst>
                    <a:ext uri="{FF2B5EF4-FFF2-40B4-BE49-F238E27FC236}">
                      <a16:creationId xmlns:a16="http://schemas.microsoft.com/office/drawing/2014/main" id="{0218B4D0-5DF3-3D49-B349-D35218FBB959}"/>
                    </a:ext>
                  </a:extLst>
                </p:cNvPr>
                <p:cNvPicPr/>
                <p:nvPr/>
              </p:nvPicPr>
              <p:blipFill>
                <a:blip r:embed="rId104"/>
                <a:stretch>
                  <a:fillRect/>
                </a:stretch>
              </p:blipFill>
              <p:spPr>
                <a:xfrm>
                  <a:off x="2847630" y="1694729"/>
                  <a:ext cx="522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34" name="Ink 133">
                  <a:extLst>
                    <a:ext uri="{FF2B5EF4-FFF2-40B4-BE49-F238E27FC236}">
                      <a16:creationId xmlns:a16="http://schemas.microsoft.com/office/drawing/2014/main" id="{2D4D7FCE-88FF-B649-A522-3DF8235DF01F}"/>
                    </a:ext>
                  </a:extLst>
                </p14:cNvPr>
                <p14:cNvContentPartPr/>
                <p14:nvPr/>
              </p14:nvContentPartPr>
              <p14:xfrm>
                <a:off x="2971500" y="1666735"/>
                <a:ext cx="25920" cy="93960"/>
              </p14:xfrm>
            </p:contentPart>
          </mc:Choice>
          <mc:Fallback xmlns="">
            <p:pic>
              <p:nvPicPr>
                <p:cNvPr id="134" name="Ink 133">
                  <a:extLst>
                    <a:ext uri="{FF2B5EF4-FFF2-40B4-BE49-F238E27FC236}">
                      <a16:creationId xmlns:a16="http://schemas.microsoft.com/office/drawing/2014/main" id="{2D4D7FCE-88FF-B649-A522-3DF8235DF01F}"/>
                    </a:ext>
                  </a:extLst>
                </p:cNvPr>
                <p:cNvPicPr/>
                <p:nvPr/>
              </p:nvPicPr>
              <p:blipFill>
                <a:blip r:embed="rId106"/>
                <a:stretch>
                  <a:fillRect/>
                </a:stretch>
              </p:blipFill>
              <p:spPr>
                <a:xfrm>
                  <a:off x="2963834" y="1659175"/>
                  <a:ext cx="41253"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35" name="Ink 134">
                  <a:extLst>
                    <a:ext uri="{FF2B5EF4-FFF2-40B4-BE49-F238E27FC236}">
                      <a16:creationId xmlns:a16="http://schemas.microsoft.com/office/drawing/2014/main" id="{29814258-982F-7E42-8151-4212EE47A64F}"/>
                    </a:ext>
                  </a:extLst>
                </p14:cNvPr>
                <p14:cNvContentPartPr/>
                <p14:nvPr/>
              </p14:nvContentPartPr>
              <p14:xfrm>
                <a:off x="2960340" y="1712815"/>
                <a:ext cx="18000" cy="8280"/>
              </p14:xfrm>
            </p:contentPart>
          </mc:Choice>
          <mc:Fallback xmlns="">
            <p:pic>
              <p:nvPicPr>
                <p:cNvPr id="135" name="Ink 134">
                  <a:extLst>
                    <a:ext uri="{FF2B5EF4-FFF2-40B4-BE49-F238E27FC236}">
                      <a16:creationId xmlns:a16="http://schemas.microsoft.com/office/drawing/2014/main" id="{29814258-982F-7E42-8151-4212EE47A64F}"/>
                    </a:ext>
                  </a:extLst>
                </p:cNvPr>
                <p:cNvPicPr/>
                <p:nvPr/>
              </p:nvPicPr>
              <p:blipFill>
                <a:blip r:embed="rId108"/>
                <a:stretch>
                  <a:fillRect/>
                </a:stretch>
              </p:blipFill>
              <p:spPr>
                <a:xfrm>
                  <a:off x="2952626" y="1705255"/>
                  <a:ext cx="33429"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36" name="Ink 135">
                  <a:extLst>
                    <a:ext uri="{FF2B5EF4-FFF2-40B4-BE49-F238E27FC236}">
                      <a16:creationId xmlns:a16="http://schemas.microsoft.com/office/drawing/2014/main" id="{354EE587-D4EC-6C47-B648-3A61A2ED4DFB}"/>
                    </a:ext>
                  </a:extLst>
                </p14:cNvPr>
                <p14:cNvContentPartPr/>
                <p14:nvPr/>
              </p14:nvContentPartPr>
              <p14:xfrm>
                <a:off x="3000300" y="1708135"/>
                <a:ext cx="30600" cy="44640"/>
              </p14:xfrm>
            </p:contentPart>
          </mc:Choice>
          <mc:Fallback xmlns="">
            <p:pic>
              <p:nvPicPr>
                <p:cNvPr id="136" name="Ink 135">
                  <a:extLst>
                    <a:ext uri="{FF2B5EF4-FFF2-40B4-BE49-F238E27FC236}">
                      <a16:creationId xmlns:a16="http://schemas.microsoft.com/office/drawing/2014/main" id="{354EE587-D4EC-6C47-B648-3A61A2ED4DFB}"/>
                    </a:ext>
                  </a:extLst>
                </p:cNvPr>
                <p:cNvPicPr/>
                <p:nvPr/>
              </p:nvPicPr>
              <p:blipFill>
                <a:blip r:embed="rId110"/>
                <a:stretch>
                  <a:fillRect/>
                </a:stretch>
              </p:blipFill>
              <p:spPr>
                <a:xfrm>
                  <a:off x="2992740" y="1700635"/>
                  <a:ext cx="45720" cy="59639"/>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37" name="Ink 136">
                  <a:extLst>
                    <a:ext uri="{FF2B5EF4-FFF2-40B4-BE49-F238E27FC236}">
                      <a16:creationId xmlns:a16="http://schemas.microsoft.com/office/drawing/2014/main" id="{319511F2-2DA9-2D40-A7DC-A33640DF5E8B}"/>
                    </a:ext>
                  </a:extLst>
                </p14:cNvPr>
                <p14:cNvContentPartPr/>
                <p14:nvPr/>
              </p14:nvContentPartPr>
              <p14:xfrm>
                <a:off x="3041340" y="1699855"/>
                <a:ext cx="27360" cy="46440"/>
              </p14:xfrm>
            </p:contentPart>
          </mc:Choice>
          <mc:Fallback xmlns="">
            <p:pic>
              <p:nvPicPr>
                <p:cNvPr id="137" name="Ink 136">
                  <a:extLst>
                    <a:ext uri="{FF2B5EF4-FFF2-40B4-BE49-F238E27FC236}">
                      <a16:creationId xmlns:a16="http://schemas.microsoft.com/office/drawing/2014/main" id="{319511F2-2DA9-2D40-A7DC-A33640DF5E8B}"/>
                    </a:ext>
                  </a:extLst>
                </p:cNvPr>
                <p:cNvPicPr/>
                <p:nvPr/>
              </p:nvPicPr>
              <p:blipFill>
                <a:blip r:embed="rId112"/>
                <a:stretch>
                  <a:fillRect/>
                </a:stretch>
              </p:blipFill>
              <p:spPr>
                <a:xfrm>
                  <a:off x="3033780" y="1692295"/>
                  <a:ext cx="424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38" name="Ink 137">
                  <a:extLst>
                    <a:ext uri="{FF2B5EF4-FFF2-40B4-BE49-F238E27FC236}">
                      <a16:creationId xmlns:a16="http://schemas.microsoft.com/office/drawing/2014/main" id="{AD8F5D1C-0582-E540-A054-A87FC060C4BF}"/>
                    </a:ext>
                  </a:extLst>
                </p14:cNvPr>
                <p14:cNvContentPartPr/>
                <p14:nvPr/>
              </p14:nvContentPartPr>
              <p14:xfrm>
                <a:off x="3138180" y="1695175"/>
                <a:ext cx="33840" cy="52920"/>
              </p14:xfrm>
            </p:contentPart>
          </mc:Choice>
          <mc:Fallback xmlns="">
            <p:pic>
              <p:nvPicPr>
                <p:cNvPr id="138" name="Ink 137">
                  <a:extLst>
                    <a:ext uri="{FF2B5EF4-FFF2-40B4-BE49-F238E27FC236}">
                      <a16:creationId xmlns:a16="http://schemas.microsoft.com/office/drawing/2014/main" id="{AD8F5D1C-0582-E540-A054-A87FC060C4BF}"/>
                    </a:ext>
                  </a:extLst>
                </p:cNvPr>
                <p:cNvPicPr/>
                <p:nvPr/>
              </p:nvPicPr>
              <p:blipFill>
                <a:blip r:embed="rId114"/>
                <a:stretch>
                  <a:fillRect/>
                </a:stretch>
              </p:blipFill>
              <p:spPr>
                <a:xfrm>
                  <a:off x="3130539" y="1687563"/>
                  <a:ext cx="49123" cy="68144"/>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39" name="Ink 138">
                  <a:extLst>
                    <a:ext uri="{FF2B5EF4-FFF2-40B4-BE49-F238E27FC236}">
                      <a16:creationId xmlns:a16="http://schemas.microsoft.com/office/drawing/2014/main" id="{94F74091-FDB5-FB41-A113-73E0FCFC2EAA}"/>
                    </a:ext>
                  </a:extLst>
                </p14:cNvPr>
                <p14:cNvContentPartPr/>
                <p14:nvPr/>
              </p14:nvContentPartPr>
              <p14:xfrm>
                <a:off x="3190740" y="1698415"/>
                <a:ext cx="28800" cy="47880"/>
              </p14:xfrm>
            </p:contentPart>
          </mc:Choice>
          <mc:Fallback xmlns="">
            <p:pic>
              <p:nvPicPr>
                <p:cNvPr id="139" name="Ink 138">
                  <a:extLst>
                    <a:ext uri="{FF2B5EF4-FFF2-40B4-BE49-F238E27FC236}">
                      <a16:creationId xmlns:a16="http://schemas.microsoft.com/office/drawing/2014/main" id="{94F74091-FDB5-FB41-A113-73E0FCFC2EAA}"/>
                    </a:ext>
                  </a:extLst>
                </p:cNvPr>
                <p:cNvPicPr/>
                <p:nvPr/>
              </p:nvPicPr>
              <p:blipFill>
                <a:blip r:embed="rId116"/>
                <a:stretch>
                  <a:fillRect/>
                </a:stretch>
              </p:blipFill>
              <p:spPr>
                <a:xfrm>
                  <a:off x="3183273" y="1690855"/>
                  <a:ext cx="43733"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40" name="Ink 139">
                  <a:extLst>
                    <a:ext uri="{FF2B5EF4-FFF2-40B4-BE49-F238E27FC236}">
                      <a16:creationId xmlns:a16="http://schemas.microsoft.com/office/drawing/2014/main" id="{6B2424E6-4BB8-3E44-A859-E08725DC1EDF}"/>
                    </a:ext>
                  </a:extLst>
                </p14:cNvPr>
                <p14:cNvContentPartPr/>
                <p14:nvPr/>
              </p14:nvContentPartPr>
              <p14:xfrm>
                <a:off x="3235020" y="1699855"/>
                <a:ext cx="32040" cy="61560"/>
              </p14:xfrm>
            </p:contentPart>
          </mc:Choice>
          <mc:Fallback xmlns="">
            <p:pic>
              <p:nvPicPr>
                <p:cNvPr id="140" name="Ink 139">
                  <a:extLst>
                    <a:ext uri="{FF2B5EF4-FFF2-40B4-BE49-F238E27FC236}">
                      <a16:creationId xmlns:a16="http://schemas.microsoft.com/office/drawing/2014/main" id="{6B2424E6-4BB8-3E44-A859-E08725DC1EDF}"/>
                    </a:ext>
                  </a:extLst>
                </p:cNvPr>
                <p:cNvPicPr/>
                <p:nvPr/>
              </p:nvPicPr>
              <p:blipFill>
                <a:blip r:embed="rId118"/>
                <a:stretch>
                  <a:fillRect/>
                </a:stretch>
              </p:blipFill>
              <p:spPr>
                <a:xfrm>
                  <a:off x="3227460" y="1692295"/>
                  <a:ext cx="471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41" name="Ink 140">
                  <a:extLst>
                    <a:ext uri="{FF2B5EF4-FFF2-40B4-BE49-F238E27FC236}">
                      <a16:creationId xmlns:a16="http://schemas.microsoft.com/office/drawing/2014/main" id="{1438902E-39C4-3D4A-B420-7013DB56F626}"/>
                    </a:ext>
                  </a:extLst>
                </p14:cNvPr>
                <p14:cNvContentPartPr/>
                <p14:nvPr/>
              </p14:nvContentPartPr>
              <p14:xfrm>
                <a:off x="3230340" y="1716055"/>
                <a:ext cx="32040" cy="30600"/>
              </p14:xfrm>
            </p:contentPart>
          </mc:Choice>
          <mc:Fallback xmlns="">
            <p:pic>
              <p:nvPicPr>
                <p:cNvPr id="141" name="Ink 140">
                  <a:extLst>
                    <a:ext uri="{FF2B5EF4-FFF2-40B4-BE49-F238E27FC236}">
                      <a16:creationId xmlns:a16="http://schemas.microsoft.com/office/drawing/2014/main" id="{1438902E-39C4-3D4A-B420-7013DB56F626}"/>
                    </a:ext>
                  </a:extLst>
                </p:cNvPr>
                <p:cNvPicPr/>
                <p:nvPr/>
              </p:nvPicPr>
              <p:blipFill>
                <a:blip r:embed="rId120"/>
                <a:stretch>
                  <a:fillRect/>
                </a:stretch>
              </p:blipFill>
              <p:spPr>
                <a:xfrm>
                  <a:off x="3222780" y="1708495"/>
                  <a:ext cx="471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42" name="Ink 141">
                  <a:extLst>
                    <a:ext uri="{FF2B5EF4-FFF2-40B4-BE49-F238E27FC236}">
                      <a16:creationId xmlns:a16="http://schemas.microsoft.com/office/drawing/2014/main" id="{311330CA-706B-BC4C-A96B-F8AEC1B62CC4}"/>
                    </a:ext>
                  </a:extLst>
                </p14:cNvPr>
                <p14:cNvContentPartPr/>
                <p14:nvPr/>
              </p14:nvContentPartPr>
              <p14:xfrm>
                <a:off x="3285780" y="1681135"/>
                <a:ext cx="11520" cy="68760"/>
              </p14:xfrm>
            </p:contentPart>
          </mc:Choice>
          <mc:Fallback xmlns="">
            <p:pic>
              <p:nvPicPr>
                <p:cNvPr id="142" name="Ink 141">
                  <a:extLst>
                    <a:ext uri="{FF2B5EF4-FFF2-40B4-BE49-F238E27FC236}">
                      <a16:creationId xmlns:a16="http://schemas.microsoft.com/office/drawing/2014/main" id="{311330CA-706B-BC4C-A96B-F8AEC1B62CC4}"/>
                    </a:ext>
                  </a:extLst>
                </p:cNvPr>
                <p:cNvPicPr/>
                <p:nvPr/>
              </p:nvPicPr>
              <p:blipFill>
                <a:blip r:embed="rId122"/>
                <a:stretch>
                  <a:fillRect/>
                </a:stretch>
              </p:blipFill>
              <p:spPr>
                <a:xfrm>
                  <a:off x="3278220" y="1673575"/>
                  <a:ext cx="266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43" name="Ink 142">
                  <a:extLst>
                    <a:ext uri="{FF2B5EF4-FFF2-40B4-BE49-F238E27FC236}">
                      <a16:creationId xmlns:a16="http://schemas.microsoft.com/office/drawing/2014/main" id="{5A2C893F-D2B4-C84C-BEDA-2977AF726E88}"/>
                    </a:ext>
                  </a:extLst>
                </p14:cNvPr>
                <p14:cNvContentPartPr/>
                <p14:nvPr/>
              </p14:nvContentPartPr>
              <p14:xfrm>
                <a:off x="3312780" y="1690495"/>
                <a:ext cx="57600" cy="54360"/>
              </p14:xfrm>
            </p:contentPart>
          </mc:Choice>
          <mc:Fallback xmlns="">
            <p:pic>
              <p:nvPicPr>
                <p:cNvPr id="143" name="Ink 142">
                  <a:extLst>
                    <a:ext uri="{FF2B5EF4-FFF2-40B4-BE49-F238E27FC236}">
                      <a16:creationId xmlns:a16="http://schemas.microsoft.com/office/drawing/2014/main" id="{5A2C893F-D2B4-C84C-BEDA-2977AF726E88}"/>
                    </a:ext>
                  </a:extLst>
                </p:cNvPr>
                <p:cNvPicPr/>
                <p:nvPr/>
              </p:nvPicPr>
              <p:blipFill>
                <a:blip r:embed="rId124"/>
                <a:stretch>
                  <a:fillRect/>
                </a:stretch>
              </p:blipFill>
              <p:spPr>
                <a:xfrm>
                  <a:off x="3305220" y="1682885"/>
                  <a:ext cx="72720" cy="69581"/>
                </a:xfrm>
                <a:prstGeom prst="rect">
                  <a:avLst/>
                </a:prstGeom>
              </p:spPr>
            </p:pic>
          </mc:Fallback>
        </mc:AlternateContent>
      </p:grpSp>
      <p:grpSp>
        <p:nvGrpSpPr>
          <p:cNvPr id="236" name="Group 235">
            <a:extLst>
              <a:ext uri="{FF2B5EF4-FFF2-40B4-BE49-F238E27FC236}">
                <a16:creationId xmlns:a16="http://schemas.microsoft.com/office/drawing/2014/main" id="{C03CEDE7-63E2-C546-AD32-5C5D83DAFB6B}"/>
              </a:ext>
            </a:extLst>
          </p:cNvPr>
          <p:cNvGrpSpPr/>
          <p:nvPr/>
        </p:nvGrpSpPr>
        <p:grpSpPr>
          <a:xfrm>
            <a:off x="7951645" y="4434484"/>
            <a:ext cx="64800" cy="299520"/>
            <a:chOff x="6427645" y="4434484"/>
            <a:chExt cx="64800" cy="299520"/>
          </a:xfrm>
        </p:grpSpPr>
        <mc:AlternateContent xmlns:mc="http://schemas.openxmlformats.org/markup-compatibility/2006" xmlns:p14="http://schemas.microsoft.com/office/powerpoint/2010/main">
          <mc:Choice Requires="p14">
            <p:contentPart p14:bwMode="auto" r:id="rId125">
              <p14:nvContentPartPr>
                <p14:cNvPr id="234" name="Ink 233">
                  <a:extLst>
                    <a:ext uri="{FF2B5EF4-FFF2-40B4-BE49-F238E27FC236}">
                      <a16:creationId xmlns:a16="http://schemas.microsoft.com/office/drawing/2014/main" id="{DEBD5DE7-5DFD-8347-BFEF-3F3FE0CF14FE}"/>
                    </a:ext>
                  </a:extLst>
                </p14:cNvPr>
                <p14:cNvContentPartPr/>
                <p14:nvPr/>
              </p14:nvContentPartPr>
              <p14:xfrm>
                <a:off x="6452485" y="4440964"/>
                <a:ext cx="39960" cy="293040"/>
              </p14:xfrm>
            </p:contentPart>
          </mc:Choice>
          <mc:Fallback xmlns="">
            <p:pic>
              <p:nvPicPr>
                <p:cNvPr id="234" name="Ink 233">
                  <a:extLst>
                    <a:ext uri="{FF2B5EF4-FFF2-40B4-BE49-F238E27FC236}">
                      <a16:creationId xmlns:a16="http://schemas.microsoft.com/office/drawing/2014/main" id="{DEBD5DE7-5DFD-8347-BFEF-3F3FE0CF14FE}"/>
                    </a:ext>
                  </a:extLst>
                </p:cNvPr>
                <p:cNvPicPr/>
                <p:nvPr/>
              </p:nvPicPr>
              <p:blipFill>
                <a:blip r:embed="rId126"/>
                <a:stretch>
                  <a:fillRect/>
                </a:stretch>
              </p:blipFill>
              <p:spPr>
                <a:xfrm>
                  <a:off x="6444925" y="4433404"/>
                  <a:ext cx="5508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35" name="Ink 234">
                  <a:extLst>
                    <a:ext uri="{FF2B5EF4-FFF2-40B4-BE49-F238E27FC236}">
                      <a16:creationId xmlns:a16="http://schemas.microsoft.com/office/drawing/2014/main" id="{9125840C-E894-6C4F-AD42-BDB8131DD5CC}"/>
                    </a:ext>
                  </a:extLst>
                </p14:cNvPr>
                <p14:cNvContentPartPr/>
                <p14:nvPr/>
              </p14:nvContentPartPr>
              <p14:xfrm>
                <a:off x="6427645" y="4434484"/>
                <a:ext cx="47160" cy="56880"/>
              </p14:xfrm>
            </p:contentPart>
          </mc:Choice>
          <mc:Fallback xmlns="">
            <p:pic>
              <p:nvPicPr>
                <p:cNvPr id="235" name="Ink 234">
                  <a:extLst>
                    <a:ext uri="{FF2B5EF4-FFF2-40B4-BE49-F238E27FC236}">
                      <a16:creationId xmlns:a16="http://schemas.microsoft.com/office/drawing/2014/main" id="{9125840C-E894-6C4F-AD42-BDB8131DD5CC}"/>
                    </a:ext>
                  </a:extLst>
                </p:cNvPr>
                <p:cNvPicPr/>
                <p:nvPr/>
              </p:nvPicPr>
              <p:blipFill>
                <a:blip r:embed="rId128"/>
                <a:stretch>
                  <a:fillRect/>
                </a:stretch>
              </p:blipFill>
              <p:spPr>
                <a:xfrm>
                  <a:off x="6420085" y="4426876"/>
                  <a:ext cx="62280" cy="72096"/>
                </a:xfrm>
                <a:prstGeom prst="rect">
                  <a:avLst/>
                </a:prstGeom>
              </p:spPr>
            </p:pic>
          </mc:Fallback>
        </mc:AlternateContent>
      </p:grpSp>
      <p:grpSp>
        <p:nvGrpSpPr>
          <p:cNvPr id="296" name="Group 295">
            <a:extLst>
              <a:ext uri="{FF2B5EF4-FFF2-40B4-BE49-F238E27FC236}">
                <a16:creationId xmlns:a16="http://schemas.microsoft.com/office/drawing/2014/main" id="{D5C54B0C-CDC7-5B45-809B-E6D76AB0B873}"/>
              </a:ext>
            </a:extLst>
          </p:cNvPr>
          <p:cNvGrpSpPr/>
          <p:nvPr/>
        </p:nvGrpSpPr>
        <p:grpSpPr>
          <a:xfrm>
            <a:off x="6116365" y="5257444"/>
            <a:ext cx="2108880" cy="640800"/>
            <a:chOff x="4592365" y="5257444"/>
            <a:chExt cx="2108880" cy="640800"/>
          </a:xfrm>
        </p:grpSpPr>
        <mc:AlternateContent xmlns:mc="http://schemas.openxmlformats.org/markup-compatibility/2006" xmlns:p14="http://schemas.microsoft.com/office/powerpoint/2010/main">
          <mc:Choice Requires="p14">
            <p:contentPart p14:bwMode="auto" r:id="rId129">
              <p14:nvContentPartPr>
                <p14:cNvPr id="145" name="Ink 144">
                  <a:extLst>
                    <a:ext uri="{FF2B5EF4-FFF2-40B4-BE49-F238E27FC236}">
                      <a16:creationId xmlns:a16="http://schemas.microsoft.com/office/drawing/2014/main" id="{39B2F492-A1EA-D948-9BD9-DCBC0D64B625}"/>
                    </a:ext>
                  </a:extLst>
                </p14:cNvPr>
                <p14:cNvContentPartPr/>
                <p14:nvPr/>
              </p14:nvContentPartPr>
              <p14:xfrm>
                <a:off x="5131645" y="5262484"/>
                <a:ext cx="32400" cy="212400"/>
              </p14:xfrm>
            </p:contentPart>
          </mc:Choice>
          <mc:Fallback xmlns="">
            <p:pic>
              <p:nvPicPr>
                <p:cNvPr id="145" name="Ink 144">
                  <a:extLst>
                    <a:ext uri="{FF2B5EF4-FFF2-40B4-BE49-F238E27FC236}">
                      <a16:creationId xmlns:a16="http://schemas.microsoft.com/office/drawing/2014/main" id="{39B2F492-A1EA-D948-9BD9-DCBC0D64B625}"/>
                    </a:ext>
                  </a:extLst>
                </p:cNvPr>
                <p:cNvPicPr/>
                <p:nvPr/>
              </p:nvPicPr>
              <p:blipFill>
                <a:blip r:embed="rId130"/>
                <a:stretch>
                  <a:fillRect/>
                </a:stretch>
              </p:blipFill>
              <p:spPr>
                <a:xfrm>
                  <a:off x="5124085" y="5254924"/>
                  <a:ext cx="475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46" name="Ink 145">
                  <a:extLst>
                    <a:ext uri="{FF2B5EF4-FFF2-40B4-BE49-F238E27FC236}">
                      <a16:creationId xmlns:a16="http://schemas.microsoft.com/office/drawing/2014/main" id="{954E96CF-F5A8-5C4B-9387-4175BA5E7C0F}"/>
                    </a:ext>
                  </a:extLst>
                </p14:cNvPr>
                <p14:cNvContentPartPr/>
                <p14:nvPr/>
              </p14:nvContentPartPr>
              <p14:xfrm>
                <a:off x="5144245" y="5257444"/>
                <a:ext cx="39600" cy="42120"/>
              </p14:xfrm>
            </p:contentPart>
          </mc:Choice>
          <mc:Fallback xmlns="">
            <p:pic>
              <p:nvPicPr>
                <p:cNvPr id="146" name="Ink 145">
                  <a:extLst>
                    <a:ext uri="{FF2B5EF4-FFF2-40B4-BE49-F238E27FC236}">
                      <a16:creationId xmlns:a16="http://schemas.microsoft.com/office/drawing/2014/main" id="{954E96CF-F5A8-5C4B-9387-4175BA5E7C0F}"/>
                    </a:ext>
                  </a:extLst>
                </p:cNvPr>
                <p:cNvPicPr/>
                <p:nvPr/>
              </p:nvPicPr>
              <p:blipFill>
                <a:blip r:embed="rId132"/>
                <a:stretch>
                  <a:fillRect/>
                </a:stretch>
              </p:blipFill>
              <p:spPr>
                <a:xfrm>
                  <a:off x="5136753" y="5249948"/>
                  <a:ext cx="54584" cy="57112"/>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48" name="Ink 147">
                  <a:extLst>
                    <a:ext uri="{FF2B5EF4-FFF2-40B4-BE49-F238E27FC236}">
                      <a16:creationId xmlns:a16="http://schemas.microsoft.com/office/drawing/2014/main" id="{C7D5F5FC-68B4-3B42-BDEB-EFA73F0D3C0D}"/>
                    </a:ext>
                  </a:extLst>
                </p14:cNvPr>
                <p14:cNvContentPartPr/>
                <p14:nvPr/>
              </p14:nvContentPartPr>
              <p14:xfrm>
                <a:off x="4592365" y="5553004"/>
                <a:ext cx="34920" cy="74160"/>
              </p14:xfrm>
            </p:contentPart>
          </mc:Choice>
          <mc:Fallback xmlns="">
            <p:pic>
              <p:nvPicPr>
                <p:cNvPr id="148" name="Ink 147">
                  <a:extLst>
                    <a:ext uri="{FF2B5EF4-FFF2-40B4-BE49-F238E27FC236}">
                      <a16:creationId xmlns:a16="http://schemas.microsoft.com/office/drawing/2014/main" id="{C7D5F5FC-68B4-3B42-BDEB-EFA73F0D3C0D}"/>
                    </a:ext>
                  </a:extLst>
                </p:cNvPr>
                <p:cNvPicPr/>
                <p:nvPr/>
              </p:nvPicPr>
              <p:blipFill>
                <a:blip r:embed="rId134"/>
                <a:stretch>
                  <a:fillRect/>
                </a:stretch>
              </p:blipFill>
              <p:spPr>
                <a:xfrm>
                  <a:off x="4584805" y="5545444"/>
                  <a:ext cx="500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49" name="Ink 148">
                  <a:extLst>
                    <a:ext uri="{FF2B5EF4-FFF2-40B4-BE49-F238E27FC236}">
                      <a16:creationId xmlns:a16="http://schemas.microsoft.com/office/drawing/2014/main" id="{682C4F4E-AA19-1340-AC3E-0726E0534B13}"/>
                    </a:ext>
                  </a:extLst>
                </p14:cNvPr>
                <p14:cNvContentPartPr/>
                <p14:nvPr/>
              </p14:nvContentPartPr>
              <p14:xfrm>
                <a:off x="4656445" y="5563084"/>
                <a:ext cx="32400" cy="74160"/>
              </p14:xfrm>
            </p:contentPart>
          </mc:Choice>
          <mc:Fallback xmlns="">
            <p:pic>
              <p:nvPicPr>
                <p:cNvPr id="149" name="Ink 148">
                  <a:extLst>
                    <a:ext uri="{FF2B5EF4-FFF2-40B4-BE49-F238E27FC236}">
                      <a16:creationId xmlns:a16="http://schemas.microsoft.com/office/drawing/2014/main" id="{682C4F4E-AA19-1340-AC3E-0726E0534B13}"/>
                    </a:ext>
                  </a:extLst>
                </p:cNvPr>
                <p:cNvPicPr/>
                <p:nvPr/>
              </p:nvPicPr>
              <p:blipFill>
                <a:blip r:embed="rId136"/>
                <a:stretch>
                  <a:fillRect/>
                </a:stretch>
              </p:blipFill>
              <p:spPr>
                <a:xfrm>
                  <a:off x="4648885" y="5555524"/>
                  <a:ext cx="475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50" name="Ink 149">
                  <a:extLst>
                    <a:ext uri="{FF2B5EF4-FFF2-40B4-BE49-F238E27FC236}">
                      <a16:creationId xmlns:a16="http://schemas.microsoft.com/office/drawing/2014/main" id="{A5F6D6F4-0C2F-CC4E-8D5E-686F18855457}"/>
                    </a:ext>
                  </a:extLst>
                </p14:cNvPr>
                <p14:cNvContentPartPr/>
                <p14:nvPr/>
              </p14:nvContentPartPr>
              <p14:xfrm>
                <a:off x="4720165" y="5572804"/>
                <a:ext cx="10080" cy="86760"/>
              </p14:xfrm>
            </p:contentPart>
          </mc:Choice>
          <mc:Fallback xmlns="">
            <p:pic>
              <p:nvPicPr>
                <p:cNvPr id="150" name="Ink 149">
                  <a:extLst>
                    <a:ext uri="{FF2B5EF4-FFF2-40B4-BE49-F238E27FC236}">
                      <a16:creationId xmlns:a16="http://schemas.microsoft.com/office/drawing/2014/main" id="{A5F6D6F4-0C2F-CC4E-8D5E-686F18855457}"/>
                    </a:ext>
                  </a:extLst>
                </p:cNvPr>
                <p:cNvPicPr/>
                <p:nvPr/>
              </p:nvPicPr>
              <p:blipFill>
                <a:blip r:embed="rId138"/>
                <a:stretch>
                  <a:fillRect/>
                </a:stretch>
              </p:blipFill>
              <p:spPr>
                <a:xfrm>
                  <a:off x="4712605" y="5565244"/>
                  <a:ext cx="252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51" name="Ink 150">
                  <a:extLst>
                    <a:ext uri="{FF2B5EF4-FFF2-40B4-BE49-F238E27FC236}">
                      <a16:creationId xmlns:a16="http://schemas.microsoft.com/office/drawing/2014/main" id="{71B0D0C1-17D5-1C4C-A168-6833A0297724}"/>
                    </a:ext>
                  </a:extLst>
                </p14:cNvPr>
                <p14:cNvContentPartPr/>
                <p14:nvPr/>
              </p14:nvContentPartPr>
              <p14:xfrm>
                <a:off x="4720165" y="5567764"/>
                <a:ext cx="42120" cy="29880"/>
              </p14:xfrm>
            </p:contentPart>
          </mc:Choice>
          <mc:Fallback xmlns="">
            <p:pic>
              <p:nvPicPr>
                <p:cNvPr id="151" name="Ink 150">
                  <a:extLst>
                    <a:ext uri="{FF2B5EF4-FFF2-40B4-BE49-F238E27FC236}">
                      <a16:creationId xmlns:a16="http://schemas.microsoft.com/office/drawing/2014/main" id="{71B0D0C1-17D5-1C4C-A168-6833A0297724}"/>
                    </a:ext>
                  </a:extLst>
                </p:cNvPr>
                <p:cNvPicPr/>
                <p:nvPr/>
              </p:nvPicPr>
              <p:blipFill>
                <a:blip r:embed="rId140"/>
                <a:stretch>
                  <a:fillRect/>
                </a:stretch>
              </p:blipFill>
              <p:spPr>
                <a:xfrm>
                  <a:off x="4712605" y="5560204"/>
                  <a:ext cx="572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52" name="Ink 151">
                  <a:extLst>
                    <a:ext uri="{FF2B5EF4-FFF2-40B4-BE49-F238E27FC236}">
                      <a16:creationId xmlns:a16="http://schemas.microsoft.com/office/drawing/2014/main" id="{1FB39B8B-6C07-B146-9FCC-7848C5D7EF7C}"/>
                    </a:ext>
                  </a:extLst>
                </p14:cNvPr>
                <p14:cNvContentPartPr/>
                <p14:nvPr/>
              </p14:nvContentPartPr>
              <p14:xfrm>
                <a:off x="4818805" y="5535724"/>
                <a:ext cx="7920" cy="75240"/>
              </p14:xfrm>
            </p:contentPart>
          </mc:Choice>
          <mc:Fallback xmlns="">
            <p:pic>
              <p:nvPicPr>
                <p:cNvPr id="152" name="Ink 151">
                  <a:extLst>
                    <a:ext uri="{FF2B5EF4-FFF2-40B4-BE49-F238E27FC236}">
                      <a16:creationId xmlns:a16="http://schemas.microsoft.com/office/drawing/2014/main" id="{1FB39B8B-6C07-B146-9FCC-7848C5D7EF7C}"/>
                    </a:ext>
                  </a:extLst>
                </p:cNvPr>
                <p:cNvPicPr/>
                <p:nvPr/>
              </p:nvPicPr>
              <p:blipFill>
                <a:blip r:embed="rId142"/>
                <a:stretch>
                  <a:fillRect/>
                </a:stretch>
              </p:blipFill>
              <p:spPr>
                <a:xfrm>
                  <a:off x="4810885" y="5528164"/>
                  <a:ext cx="237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53" name="Ink 152">
                  <a:extLst>
                    <a:ext uri="{FF2B5EF4-FFF2-40B4-BE49-F238E27FC236}">
                      <a16:creationId xmlns:a16="http://schemas.microsoft.com/office/drawing/2014/main" id="{9FF60E1E-60CB-A74A-9D0B-A4934A2813E5}"/>
                    </a:ext>
                  </a:extLst>
                </p14:cNvPr>
                <p14:cNvContentPartPr/>
                <p14:nvPr/>
              </p14:nvContentPartPr>
              <p14:xfrm>
                <a:off x="4823845" y="5560564"/>
                <a:ext cx="49680" cy="44640"/>
              </p14:xfrm>
            </p:contentPart>
          </mc:Choice>
          <mc:Fallback xmlns="">
            <p:pic>
              <p:nvPicPr>
                <p:cNvPr id="153" name="Ink 152">
                  <a:extLst>
                    <a:ext uri="{FF2B5EF4-FFF2-40B4-BE49-F238E27FC236}">
                      <a16:creationId xmlns:a16="http://schemas.microsoft.com/office/drawing/2014/main" id="{9FF60E1E-60CB-A74A-9D0B-A4934A2813E5}"/>
                    </a:ext>
                  </a:extLst>
                </p:cNvPr>
                <p:cNvPicPr/>
                <p:nvPr/>
              </p:nvPicPr>
              <p:blipFill>
                <a:blip r:embed="rId144"/>
                <a:stretch>
                  <a:fillRect/>
                </a:stretch>
              </p:blipFill>
              <p:spPr>
                <a:xfrm>
                  <a:off x="4816285" y="5553004"/>
                  <a:ext cx="648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54" name="Ink 153">
                  <a:extLst>
                    <a:ext uri="{FF2B5EF4-FFF2-40B4-BE49-F238E27FC236}">
                      <a16:creationId xmlns:a16="http://schemas.microsoft.com/office/drawing/2014/main" id="{658E31E0-92D0-5A4E-BC16-D81D0407F946}"/>
                    </a:ext>
                  </a:extLst>
                </p14:cNvPr>
                <p14:cNvContentPartPr/>
                <p14:nvPr/>
              </p14:nvContentPartPr>
              <p14:xfrm>
                <a:off x="4880365" y="5553004"/>
                <a:ext cx="42120" cy="49680"/>
              </p14:xfrm>
            </p:contentPart>
          </mc:Choice>
          <mc:Fallback xmlns="">
            <p:pic>
              <p:nvPicPr>
                <p:cNvPr id="154" name="Ink 153">
                  <a:extLst>
                    <a:ext uri="{FF2B5EF4-FFF2-40B4-BE49-F238E27FC236}">
                      <a16:creationId xmlns:a16="http://schemas.microsoft.com/office/drawing/2014/main" id="{658E31E0-92D0-5A4E-BC16-D81D0407F946}"/>
                    </a:ext>
                  </a:extLst>
                </p:cNvPr>
                <p:cNvPicPr/>
                <p:nvPr/>
              </p:nvPicPr>
              <p:blipFill>
                <a:blip r:embed="rId146"/>
                <a:stretch>
                  <a:fillRect/>
                </a:stretch>
              </p:blipFill>
              <p:spPr>
                <a:xfrm>
                  <a:off x="4872805" y="5545444"/>
                  <a:ext cx="572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55" name="Ink 154">
                  <a:extLst>
                    <a:ext uri="{FF2B5EF4-FFF2-40B4-BE49-F238E27FC236}">
                      <a16:creationId xmlns:a16="http://schemas.microsoft.com/office/drawing/2014/main" id="{45189F78-E7D0-3047-AC57-95CD06EC9E5D}"/>
                    </a:ext>
                  </a:extLst>
                </p14:cNvPr>
                <p14:cNvContentPartPr/>
                <p14:nvPr/>
              </p14:nvContentPartPr>
              <p14:xfrm>
                <a:off x="4952005" y="5553004"/>
                <a:ext cx="56880" cy="51840"/>
              </p14:xfrm>
            </p:contentPart>
          </mc:Choice>
          <mc:Fallback xmlns="">
            <p:pic>
              <p:nvPicPr>
                <p:cNvPr id="155" name="Ink 154">
                  <a:extLst>
                    <a:ext uri="{FF2B5EF4-FFF2-40B4-BE49-F238E27FC236}">
                      <a16:creationId xmlns:a16="http://schemas.microsoft.com/office/drawing/2014/main" id="{45189F78-E7D0-3047-AC57-95CD06EC9E5D}"/>
                    </a:ext>
                  </a:extLst>
                </p:cNvPr>
                <p:cNvPicPr/>
                <p:nvPr/>
              </p:nvPicPr>
              <p:blipFill>
                <a:blip r:embed="rId148"/>
                <a:stretch>
                  <a:fillRect/>
                </a:stretch>
              </p:blipFill>
              <p:spPr>
                <a:xfrm>
                  <a:off x="4944493" y="5545444"/>
                  <a:ext cx="71905"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56" name="Ink 155">
                  <a:extLst>
                    <a:ext uri="{FF2B5EF4-FFF2-40B4-BE49-F238E27FC236}">
                      <a16:creationId xmlns:a16="http://schemas.microsoft.com/office/drawing/2014/main" id="{2B63ECD3-4272-8B45-B74B-5332E32DB76E}"/>
                    </a:ext>
                  </a:extLst>
                </p14:cNvPr>
                <p14:cNvContentPartPr/>
                <p14:nvPr/>
              </p14:nvContentPartPr>
              <p14:xfrm>
                <a:off x="5030845" y="5540764"/>
                <a:ext cx="15120" cy="60480"/>
              </p14:xfrm>
            </p:contentPart>
          </mc:Choice>
          <mc:Fallback xmlns="">
            <p:pic>
              <p:nvPicPr>
                <p:cNvPr id="156" name="Ink 155">
                  <a:extLst>
                    <a:ext uri="{FF2B5EF4-FFF2-40B4-BE49-F238E27FC236}">
                      <a16:creationId xmlns:a16="http://schemas.microsoft.com/office/drawing/2014/main" id="{2B63ECD3-4272-8B45-B74B-5332E32DB76E}"/>
                    </a:ext>
                  </a:extLst>
                </p:cNvPr>
                <p:cNvPicPr/>
                <p:nvPr/>
              </p:nvPicPr>
              <p:blipFill>
                <a:blip r:embed="rId150"/>
                <a:stretch>
                  <a:fillRect/>
                </a:stretch>
              </p:blipFill>
              <p:spPr>
                <a:xfrm>
                  <a:off x="5023285" y="5533204"/>
                  <a:ext cx="302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57" name="Ink 156">
                  <a:extLst>
                    <a:ext uri="{FF2B5EF4-FFF2-40B4-BE49-F238E27FC236}">
                      <a16:creationId xmlns:a16="http://schemas.microsoft.com/office/drawing/2014/main" id="{095E4B51-37FA-A440-9831-C72245321F2F}"/>
                    </a:ext>
                  </a:extLst>
                </p14:cNvPr>
                <p14:cNvContentPartPr/>
                <p14:nvPr/>
              </p14:nvContentPartPr>
              <p14:xfrm>
                <a:off x="5035525" y="5555524"/>
                <a:ext cx="59400" cy="12600"/>
              </p14:xfrm>
            </p:contentPart>
          </mc:Choice>
          <mc:Fallback xmlns="">
            <p:pic>
              <p:nvPicPr>
                <p:cNvPr id="157" name="Ink 156">
                  <a:extLst>
                    <a:ext uri="{FF2B5EF4-FFF2-40B4-BE49-F238E27FC236}">
                      <a16:creationId xmlns:a16="http://schemas.microsoft.com/office/drawing/2014/main" id="{095E4B51-37FA-A440-9831-C72245321F2F}"/>
                    </a:ext>
                  </a:extLst>
                </p:cNvPr>
                <p:cNvPicPr/>
                <p:nvPr/>
              </p:nvPicPr>
              <p:blipFill>
                <a:blip r:embed="rId152"/>
                <a:stretch>
                  <a:fillRect/>
                </a:stretch>
              </p:blipFill>
              <p:spPr>
                <a:xfrm>
                  <a:off x="5027965" y="5547964"/>
                  <a:ext cx="745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58" name="Ink 157">
                  <a:extLst>
                    <a:ext uri="{FF2B5EF4-FFF2-40B4-BE49-F238E27FC236}">
                      <a16:creationId xmlns:a16="http://schemas.microsoft.com/office/drawing/2014/main" id="{7A876969-EF01-1F42-BDC1-318995DD7FE8}"/>
                    </a:ext>
                  </a:extLst>
                </p14:cNvPr>
                <p14:cNvContentPartPr/>
                <p14:nvPr/>
              </p14:nvContentPartPr>
              <p14:xfrm>
                <a:off x="5055685" y="5563084"/>
                <a:ext cx="44280" cy="47160"/>
              </p14:xfrm>
            </p:contentPart>
          </mc:Choice>
          <mc:Fallback xmlns="">
            <p:pic>
              <p:nvPicPr>
                <p:cNvPr id="158" name="Ink 157">
                  <a:extLst>
                    <a:ext uri="{FF2B5EF4-FFF2-40B4-BE49-F238E27FC236}">
                      <a16:creationId xmlns:a16="http://schemas.microsoft.com/office/drawing/2014/main" id="{7A876969-EF01-1F42-BDC1-318995DD7FE8}"/>
                    </a:ext>
                  </a:extLst>
                </p:cNvPr>
                <p:cNvPicPr/>
                <p:nvPr/>
              </p:nvPicPr>
              <p:blipFill>
                <a:blip r:embed="rId154"/>
                <a:stretch>
                  <a:fillRect/>
                </a:stretch>
              </p:blipFill>
              <p:spPr>
                <a:xfrm>
                  <a:off x="5048125" y="5555524"/>
                  <a:ext cx="594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59" name="Ink 158">
                  <a:extLst>
                    <a:ext uri="{FF2B5EF4-FFF2-40B4-BE49-F238E27FC236}">
                      <a16:creationId xmlns:a16="http://schemas.microsoft.com/office/drawing/2014/main" id="{B1BA1D34-6DA4-3743-A964-1DA7187DC07D}"/>
                    </a:ext>
                  </a:extLst>
                </p14:cNvPr>
                <p14:cNvContentPartPr/>
                <p14:nvPr/>
              </p14:nvContentPartPr>
              <p14:xfrm>
                <a:off x="5195725" y="5550484"/>
                <a:ext cx="34920" cy="64080"/>
              </p14:xfrm>
            </p:contentPart>
          </mc:Choice>
          <mc:Fallback xmlns="">
            <p:pic>
              <p:nvPicPr>
                <p:cNvPr id="159" name="Ink 158">
                  <a:extLst>
                    <a:ext uri="{FF2B5EF4-FFF2-40B4-BE49-F238E27FC236}">
                      <a16:creationId xmlns:a16="http://schemas.microsoft.com/office/drawing/2014/main" id="{B1BA1D34-6DA4-3743-A964-1DA7187DC07D}"/>
                    </a:ext>
                  </a:extLst>
                </p:cNvPr>
                <p:cNvPicPr/>
                <p:nvPr/>
              </p:nvPicPr>
              <p:blipFill>
                <a:blip r:embed="rId156"/>
                <a:stretch>
                  <a:fillRect/>
                </a:stretch>
              </p:blipFill>
              <p:spPr>
                <a:xfrm>
                  <a:off x="5188165" y="5542924"/>
                  <a:ext cx="500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60" name="Ink 159">
                  <a:extLst>
                    <a:ext uri="{FF2B5EF4-FFF2-40B4-BE49-F238E27FC236}">
                      <a16:creationId xmlns:a16="http://schemas.microsoft.com/office/drawing/2014/main" id="{AF8CEC41-5CEB-6E4D-9F3A-13DB7DE2487D}"/>
                    </a:ext>
                  </a:extLst>
                </p14:cNvPr>
                <p14:cNvContentPartPr/>
                <p14:nvPr/>
              </p14:nvContentPartPr>
              <p14:xfrm>
                <a:off x="5264845" y="5550484"/>
                <a:ext cx="27360" cy="49680"/>
              </p14:xfrm>
            </p:contentPart>
          </mc:Choice>
          <mc:Fallback xmlns="">
            <p:pic>
              <p:nvPicPr>
                <p:cNvPr id="160" name="Ink 159">
                  <a:extLst>
                    <a:ext uri="{FF2B5EF4-FFF2-40B4-BE49-F238E27FC236}">
                      <a16:creationId xmlns:a16="http://schemas.microsoft.com/office/drawing/2014/main" id="{AF8CEC41-5CEB-6E4D-9F3A-13DB7DE2487D}"/>
                    </a:ext>
                  </a:extLst>
                </p:cNvPr>
                <p:cNvPicPr/>
                <p:nvPr/>
              </p:nvPicPr>
              <p:blipFill>
                <a:blip r:embed="rId158"/>
                <a:stretch>
                  <a:fillRect/>
                </a:stretch>
              </p:blipFill>
              <p:spPr>
                <a:xfrm>
                  <a:off x="5257383" y="5542924"/>
                  <a:ext cx="42284"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61" name="Ink 160">
                  <a:extLst>
                    <a:ext uri="{FF2B5EF4-FFF2-40B4-BE49-F238E27FC236}">
                      <a16:creationId xmlns:a16="http://schemas.microsoft.com/office/drawing/2014/main" id="{FA0E8706-E946-BF41-A31A-D1B4FF72080F}"/>
                    </a:ext>
                  </a:extLst>
                </p14:cNvPr>
                <p14:cNvContentPartPr/>
                <p14:nvPr/>
              </p14:nvContentPartPr>
              <p14:xfrm>
                <a:off x="5321365" y="5538244"/>
                <a:ext cx="22680" cy="72720"/>
              </p14:xfrm>
            </p:contentPart>
          </mc:Choice>
          <mc:Fallback xmlns="">
            <p:pic>
              <p:nvPicPr>
                <p:cNvPr id="161" name="Ink 160">
                  <a:extLst>
                    <a:ext uri="{FF2B5EF4-FFF2-40B4-BE49-F238E27FC236}">
                      <a16:creationId xmlns:a16="http://schemas.microsoft.com/office/drawing/2014/main" id="{FA0E8706-E946-BF41-A31A-D1B4FF72080F}"/>
                    </a:ext>
                  </a:extLst>
                </p:cNvPr>
                <p:cNvPicPr/>
                <p:nvPr/>
              </p:nvPicPr>
              <p:blipFill>
                <a:blip r:embed="rId160"/>
                <a:stretch>
                  <a:fillRect/>
                </a:stretch>
              </p:blipFill>
              <p:spPr>
                <a:xfrm>
                  <a:off x="5313683" y="5530646"/>
                  <a:ext cx="38044" cy="87915"/>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62" name="Ink 161">
                  <a:extLst>
                    <a:ext uri="{FF2B5EF4-FFF2-40B4-BE49-F238E27FC236}">
                      <a16:creationId xmlns:a16="http://schemas.microsoft.com/office/drawing/2014/main" id="{A5F1C800-F08F-9F4E-9ABC-FFA2C752450D}"/>
                    </a:ext>
                  </a:extLst>
                </p14:cNvPr>
                <p14:cNvContentPartPr/>
                <p14:nvPr/>
              </p14:nvContentPartPr>
              <p14:xfrm>
                <a:off x="5378245" y="5536804"/>
                <a:ext cx="2880" cy="66960"/>
              </p14:xfrm>
            </p:contentPart>
          </mc:Choice>
          <mc:Fallback xmlns="">
            <p:pic>
              <p:nvPicPr>
                <p:cNvPr id="162" name="Ink 161">
                  <a:extLst>
                    <a:ext uri="{FF2B5EF4-FFF2-40B4-BE49-F238E27FC236}">
                      <a16:creationId xmlns:a16="http://schemas.microsoft.com/office/drawing/2014/main" id="{A5F1C800-F08F-9F4E-9ABC-FFA2C752450D}"/>
                    </a:ext>
                  </a:extLst>
                </p:cNvPr>
                <p:cNvPicPr/>
                <p:nvPr/>
              </p:nvPicPr>
              <p:blipFill>
                <a:blip r:embed="rId162"/>
                <a:stretch>
                  <a:fillRect/>
                </a:stretch>
              </p:blipFill>
              <p:spPr>
                <a:xfrm>
                  <a:off x="5370685" y="5529244"/>
                  <a:ext cx="180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63" name="Ink 162">
                  <a:extLst>
                    <a:ext uri="{FF2B5EF4-FFF2-40B4-BE49-F238E27FC236}">
                      <a16:creationId xmlns:a16="http://schemas.microsoft.com/office/drawing/2014/main" id="{2F8C0B94-CFA9-AE43-8BEE-389787C0811C}"/>
                    </a:ext>
                  </a:extLst>
                </p14:cNvPr>
                <p14:cNvContentPartPr/>
                <p14:nvPr/>
              </p14:nvContentPartPr>
              <p14:xfrm>
                <a:off x="5368165" y="5560564"/>
                <a:ext cx="29880" cy="5400"/>
              </p14:xfrm>
            </p:contentPart>
          </mc:Choice>
          <mc:Fallback xmlns="">
            <p:pic>
              <p:nvPicPr>
                <p:cNvPr id="163" name="Ink 162">
                  <a:extLst>
                    <a:ext uri="{FF2B5EF4-FFF2-40B4-BE49-F238E27FC236}">
                      <a16:creationId xmlns:a16="http://schemas.microsoft.com/office/drawing/2014/main" id="{2F8C0B94-CFA9-AE43-8BEE-389787C0811C}"/>
                    </a:ext>
                  </a:extLst>
                </p:cNvPr>
                <p:cNvPicPr/>
                <p:nvPr/>
              </p:nvPicPr>
              <p:blipFill>
                <a:blip r:embed="rId164"/>
                <a:stretch>
                  <a:fillRect/>
                </a:stretch>
              </p:blipFill>
              <p:spPr>
                <a:xfrm>
                  <a:off x="5360605" y="5553004"/>
                  <a:ext cx="450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64" name="Ink 163">
                  <a:extLst>
                    <a:ext uri="{FF2B5EF4-FFF2-40B4-BE49-F238E27FC236}">
                      <a16:creationId xmlns:a16="http://schemas.microsoft.com/office/drawing/2014/main" id="{2751819E-5213-D249-B917-272DAE43A9C5}"/>
                    </a:ext>
                  </a:extLst>
                </p14:cNvPr>
                <p14:cNvContentPartPr/>
                <p14:nvPr/>
              </p14:nvContentPartPr>
              <p14:xfrm>
                <a:off x="5414965" y="5550484"/>
                <a:ext cx="39600" cy="76320"/>
              </p14:xfrm>
            </p:contentPart>
          </mc:Choice>
          <mc:Fallback xmlns="">
            <p:pic>
              <p:nvPicPr>
                <p:cNvPr id="164" name="Ink 163">
                  <a:extLst>
                    <a:ext uri="{FF2B5EF4-FFF2-40B4-BE49-F238E27FC236}">
                      <a16:creationId xmlns:a16="http://schemas.microsoft.com/office/drawing/2014/main" id="{2751819E-5213-D249-B917-272DAE43A9C5}"/>
                    </a:ext>
                  </a:extLst>
                </p:cNvPr>
                <p:cNvPicPr/>
                <p:nvPr/>
              </p:nvPicPr>
              <p:blipFill>
                <a:blip r:embed="rId166"/>
                <a:stretch>
                  <a:fillRect/>
                </a:stretch>
              </p:blipFill>
              <p:spPr>
                <a:xfrm>
                  <a:off x="5407405" y="5542924"/>
                  <a:ext cx="547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65" name="Ink 164">
                  <a:extLst>
                    <a:ext uri="{FF2B5EF4-FFF2-40B4-BE49-F238E27FC236}">
                      <a16:creationId xmlns:a16="http://schemas.microsoft.com/office/drawing/2014/main" id="{60B69A8D-708D-6A4E-8193-3B9859B515E7}"/>
                    </a:ext>
                  </a:extLst>
                </p14:cNvPr>
                <p14:cNvContentPartPr/>
                <p14:nvPr/>
              </p14:nvContentPartPr>
              <p14:xfrm>
                <a:off x="5476885" y="5558044"/>
                <a:ext cx="56880" cy="44640"/>
              </p14:xfrm>
            </p:contentPart>
          </mc:Choice>
          <mc:Fallback xmlns="">
            <p:pic>
              <p:nvPicPr>
                <p:cNvPr id="165" name="Ink 164">
                  <a:extLst>
                    <a:ext uri="{FF2B5EF4-FFF2-40B4-BE49-F238E27FC236}">
                      <a16:creationId xmlns:a16="http://schemas.microsoft.com/office/drawing/2014/main" id="{60B69A8D-708D-6A4E-8193-3B9859B515E7}"/>
                    </a:ext>
                  </a:extLst>
                </p:cNvPr>
                <p:cNvPicPr/>
                <p:nvPr/>
              </p:nvPicPr>
              <p:blipFill>
                <a:blip r:embed="rId168"/>
                <a:stretch>
                  <a:fillRect/>
                </a:stretch>
              </p:blipFill>
              <p:spPr>
                <a:xfrm>
                  <a:off x="5469325" y="5550544"/>
                  <a:ext cx="72000" cy="59639"/>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66" name="Ink 165">
                  <a:extLst>
                    <a:ext uri="{FF2B5EF4-FFF2-40B4-BE49-F238E27FC236}">
                      <a16:creationId xmlns:a16="http://schemas.microsoft.com/office/drawing/2014/main" id="{0A168D5D-4823-F742-A926-525A8FA3DCCA}"/>
                    </a:ext>
                  </a:extLst>
                </p14:cNvPr>
                <p14:cNvContentPartPr/>
                <p14:nvPr/>
              </p14:nvContentPartPr>
              <p14:xfrm>
                <a:off x="5498845" y="5595124"/>
                <a:ext cx="37440" cy="71640"/>
              </p14:xfrm>
            </p:contentPart>
          </mc:Choice>
          <mc:Fallback xmlns="">
            <p:pic>
              <p:nvPicPr>
                <p:cNvPr id="166" name="Ink 165">
                  <a:extLst>
                    <a:ext uri="{FF2B5EF4-FFF2-40B4-BE49-F238E27FC236}">
                      <a16:creationId xmlns:a16="http://schemas.microsoft.com/office/drawing/2014/main" id="{0A168D5D-4823-F742-A926-525A8FA3DCCA}"/>
                    </a:ext>
                  </a:extLst>
                </p:cNvPr>
                <p:cNvPicPr/>
                <p:nvPr/>
              </p:nvPicPr>
              <p:blipFill>
                <a:blip r:embed="rId170"/>
                <a:stretch>
                  <a:fillRect/>
                </a:stretch>
              </p:blipFill>
              <p:spPr>
                <a:xfrm>
                  <a:off x="5491212" y="5587602"/>
                  <a:ext cx="52707" cy="86684"/>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67" name="Ink 166">
                  <a:extLst>
                    <a:ext uri="{FF2B5EF4-FFF2-40B4-BE49-F238E27FC236}">
                      <a16:creationId xmlns:a16="http://schemas.microsoft.com/office/drawing/2014/main" id="{5BF6A832-7C7C-5F4E-ADF6-8B49FC6F6AED}"/>
                    </a:ext>
                  </a:extLst>
                </p14:cNvPr>
                <p14:cNvContentPartPr/>
                <p14:nvPr/>
              </p14:nvContentPartPr>
              <p14:xfrm>
                <a:off x="5560405" y="5553004"/>
                <a:ext cx="49680" cy="61920"/>
              </p14:xfrm>
            </p:contentPart>
          </mc:Choice>
          <mc:Fallback xmlns="">
            <p:pic>
              <p:nvPicPr>
                <p:cNvPr id="167" name="Ink 166">
                  <a:extLst>
                    <a:ext uri="{FF2B5EF4-FFF2-40B4-BE49-F238E27FC236}">
                      <a16:creationId xmlns:a16="http://schemas.microsoft.com/office/drawing/2014/main" id="{5BF6A832-7C7C-5F4E-ADF6-8B49FC6F6AED}"/>
                    </a:ext>
                  </a:extLst>
                </p:cNvPr>
                <p:cNvPicPr/>
                <p:nvPr/>
              </p:nvPicPr>
              <p:blipFill>
                <a:blip r:embed="rId172"/>
                <a:stretch>
                  <a:fillRect/>
                </a:stretch>
              </p:blipFill>
              <p:spPr>
                <a:xfrm>
                  <a:off x="5552845" y="5545444"/>
                  <a:ext cx="648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68" name="Ink 167">
                  <a:extLst>
                    <a:ext uri="{FF2B5EF4-FFF2-40B4-BE49-F238E27FC236}">
                      <a16:creationId xmlns:a16="http://schemas.microsoft.com/office/drawing/2014/main" id="{9DEF01C3-9FE0-1B48-A018-E6EAAEFB4A4A}"/>
                    </a:ext>
                  </a:extLst>
                </p14:cNvPr>
                <p14:cNvContentPartPr/>
                <p14:nvPr/>
              </p14:nvContentPartPr>
              <p14:xfrm>
                <a:off x="5693605" y="5558044"/>
                <a:ext cx="66960" cy="49680"/>
              </p14:xfrm>
            </p:contentPart>
          </mc:Choice>
          <mc:Fallback xmlns="">
            <p:pic>
              <p:nvPicPr>
                <p:cNvPr id="168" name="Ink 167">
                  <a:extLst>
                    <a:ext uri="{FF2B5EF4-FFF2-40B4-BE49-F238E27FC236}">
                      <a16:creationId xmlns:a16="http://schemas.microsoft.com/office/drawing/2014/main" id="{9DEF01C3-9FE0-1B48-A018-E6EAAEFB4A4A}"/>
                    </a:ext>
                  </a:extLst>
                </p:cNvPr>
                <p:cNvPicPr/>
                <p:nvPr/>
              </p:nvPicPr>
              <p:blipFill>
                <a:blip r:embed="rId174"/>
                <a:stretch>
                  <a:fillRect/>
                </a:stretch>
              </p:blipFill>
              <p:spPr>
                <a:xfrm>
                  <a:off x="5686045" y="5550484"/>
                  <a:ext cx="820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69" name="Ink 168">
                  <a:extLst>
                    <a:ext uri="{FF2B5EF4-FFF2-40B4-BE49-F238E27FC236}">
                      <a16:creationId xmlns:a16="http://schemas.microsoft.com/office/drawing/2014/main" id="{9C8037F2-5C5A-1642-A209-AC2CF5894FD9}"/>
                    </a:ext>
                  </a:extLst>
                </p14:cNvPr>
                <p14:cNvContentPartPr/>
                <p14:nvPr/>
              </p14:nvContentPartPr>
              <p14:xfrm>
                <a:off x="5698285" y="5599804"/>
                <a:ext cx="46800" cy="74160"/>
              </p14:xfrm>
            </p:contentPart>
          </mc:Choice>
          <mc:Fallback xmlns="">
            <p:pic>
              <p:nvPicPr>
                <p:cNvPr id="169" name="Ink 168">
                  <a:extLst>
                    <a:ext uri="{FF2B5EF4-FFF2-40B4-BE49-F238E27FC236}">
                      <a16:creationId xmlns:a16="http://schemas.microsoft.com/office/drawing/2014/main" id="{9C8037F2-5C5A-1642-A209-AC2CF5894FD9}"/>
                    </a:ext>
                  </a:extLst>
                </p:cNvPr>
                <p:cNvPicPr/>
                <p:nvPr/>
              </p:nvPicPr>
              <p:blipFill>
                <a:blip r:embed="rId176"/>
                <a:stretch>
                  <a:fillRect/>
                </a:stretch>
              </p:blipFill>
              <p:spPr>
                <a:xfrm>
                  <a:off x="5690725" y="5592244"/>
                  <a:ext cx="619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70" name="Ink 169">
                  <a:extLst>
                    <a:ext uri="{FF2B5EF4-FFF2-40B4-BE49-F238E27FC236}">
                      <a16:creationId xmlns:a16="http://schemas.microsoft.com/office/drawing/2014/main" id="{92D2AD75-EFC0-9142-AD55-76A6C93D78EF}"/>
                    </a:ext>
                  </a:extLst>
                </p14:cNvPr>
                <p14:cNvContentPartPr/>
                <p14:nvPr/>
              </p14:nvContentPartPr>
              <p14:xfrm>
                <a:off x="5784685" y="5570284"/>
                <a:ext cx="59400" cy="52200"/>
              </p14:xfrm>
            </p:contentPart>
          </mc:Choice>
          <mc:Fallback xmlns="">
            <p:pic>
              <p:nvPicPr>
                <p:cNvPr id="170" name="Ink 169">
                  <a:extLst>
                    <a:ext uri="{FF2B5EF4-FFF2-40B4-BE49-F238E27FC236}">
                      <a16:creationId xmlns:a16="http://schemas.microsoft.com/office/drawing/2014/main" id="{92D2AD75-EFC0-9142-AD55-76A6C93D78EF}"/>
                    </a:ext>
                  </a:extLst>
                </p:cNvPr>
                <p:cNvPicPr/>
                <p:nvPr/>
              </p:nvPicPr>
              <p:blipFill>
                <a:blip r:embed="rId178"/>
                <a:stretch>
                  <a:fillRect/>
                </a:stretch>
              </p:blipFill>
              <p:spPr>
                <a:xfrm>
                  <a:off x="5777171" y="5562671"/>
                  <a:ext cx="74429" cy="67425"/>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71" name="Ink 170">
                  <a:extLst>
                    <a:ext uri="{FF2B5EF4-FFF2-40B4-BE49-F238E27FC236}">
                      <a16:creationId xmlns:a16="http://schemas.microsoft.com/office/drawing/2014/main" id="{A9878538-CAA3-5B47-A183-40C1C5D205A8}"/>
                    </a:ext>
                  </a:extLst>
                </p14:cNvPr>
                <p14:cNvContentPartPr/>
                <p14:nvPr/>
              </p14:nvContentPartPr>
              <p14:xfrm>
                <a:off x="5853805" y="5558044"/>
                <a:ext cx="52200" cy="63000"/>
              </p14:xfrm>
            </p:contentPart>
          </mc:Choice>
          <mc:Fallback xmlns="">
            <p:pic>
              <p:nvPicPr>
                <p:cNvPr id="171" name="Ink 170">
                  <a:extLst>
                    <a:ext uri="{FF2B5EF4-FFF2-40B4-BE49-F238E27FC236}">
                      <a16:creationId xmlns:a16="http://schemas.microsoft.com/office/drawing/2014/main" id="{A9878538-CAA3-5B47-A183-40C1C5D205A8}"/>
                    </a:ext>
                  </a:extLst>
                </p:cNvPr>
                <p:cNvPicPr/>
                <p:nvPr/>
              </p:nvPicPr>
              <p:blipFill>
                <a:blip r:embed="rId180"/>
                <a:stretch>
                  <a:fillRect/>
                </a:stretch>
              </p:blipFill>
              <p:spPr>
                <a:xfrm>
                  <a:off x="5846245" y="5550527"/>
                  <a:ext cx="67320" cy="78034"/>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72" name="Ink 171">
                  <a:extLst>
                    <a:ext uri="{FF2B5EF4-FFF2-40B4-BE49-F238E27FC236}">
                      <a16:creationId xmlns:a16="http://schemas.microsoft.com/office/drawing/2014/main" id="{CD759D19-A575-D547-AEE8-9559E094BE3A}"/>
                    </a:ext>
                  </a:extLst>
                </p14:cNvPr>
                <p14:cNvContentPartPr/>
                <p14:nvPr/>
              </p14:nvContentPartPr>
              <p14:xfrm>
                <a:off x="5925085" y="5560564"/>
                <a:ext cx="56880" cy="44640"/>
              </p14:xfrm>
            </p:contentPart>
          </mc:Choice>
          <mc:Fallback xmlns="">
            <p:pic>
              <p:nvPicPr>
                <p:cNvPr id="172" name="Ink 171">
                  <a:extLst>
                    <a:ext uri="{FF2B5EF4-FFF2-40B4-BE49-F238E27FC236}">
                      <a16:creationId xmlns:a16="http://schemas.microsoft.com/office/drawing/2014/main" id="{CD759D19-A575-D547-AEE8-9559E094BE3A}"/>
                    </a:ext>
                  </a:extLst>
                </p:cNvPr>
                <p:cNvPicPr/>
                <p:nvPr/>
              </p:nvPicPr>
              <p:blipFill>
                <a:blip r:embed="rId182"/>
                <a:stretch>
                  <a:fillRect/>
                </a:stretch>
              </p:blipFill>
              <p:spPr>
                <a:xfrm>
                  <a:off x="5917525" y="5553004"/>
                  <a:ext cx="720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73" name="Ink 172">
                  <a:extLst>
                    <a:ext uri="{FF2B5EF4-FFF2-40B4-BE49-F238E27FC236}">
                      <a16:creationId xmlns:a16="http://schemas.microsoft.com/office/drawing/2014/main" id="{40DB065E-C700-4B4D-BDD8-FF15B19820D8}"/>
                    </a:ext>
                  </a:extLst>
                </p14:cNvPr>
                <p14:cNvContentPartPr/>
                <p14:nvPr/>
              </p14:nvContentPartPr>
              <p14:xfrm>
                <a:off x="5942365" y="5604844"/>
                <a:ext cx="32400" cy="71640"/>
              </p14:xfrm>
            </p:contentPart>
          </mc:Choice>
          <mc:Fallback xmlns="">
            <p:pic>
              <p:nvPicPr>
                <p:cNvPr id="173" name="Ink 172">
                  <a:extLst>
                    <a:ext uri="{FF2B5EF4-FFF2-40B4-BE49-F238E27FC236}">
                      <a16:creationId xmlns:a16="http://schemas.microsoft.com/office/drawing/2014/main" id="{40DB065E-C700-4B4D-BDD8-FF15B19820D8}"/>
                    </a:ext>
                  </a:extLst>
                </p:cNvPr>
                <p:cNvPicPr/>
                <p:nvPr/>
              </p:nvPicPr>
              <p:blipFill>
                <a:blip r:embed="rId184"/>
                <a:stretch>
                  <a:fillRect/>
                </a:stretch>
              </p:blipFill>
              <p:spPr>
                <a:xfrm>
                  <a:off x="5934805" y="5597322"/>
                  <a:ext cx="47520" cy="86684"/>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74" name="Ink 173">
                  <a:extLst>
                    <a:ext uri="{FF2B5EF4-FFF2-40B4-BE49-F238E27FC236}">
                      <a16:creationId xmlns:a16="http://schemas.microsoft.com/office/drawing/2014/main" id="{2C09F416-BFC1-1540-8A10-73E2FEA4103B}"/>
                    </a:ext>
                  </a:extLst>
                </p14:cNvPr>
                <p14:cNvContentPartPr/>
                <p14:nvPr/>
              </p14:nvContentPartPr>
              <p14:xfrm>
                <a:off x="6006445" y="5567764"/>
                <a:ext cx="44640" cy="44640"/>
              </p14:xfrm>
            </p:contentPart>
          </mc:Choice>
          <mc:Fallback xmlns="">
            <p:pic>
              <p:nvPicPr>
                <p:cNvPr id="174" name="Ink 173">
                  <a:extLst>
                    <a:ext uri="{FF2B5EF4-FFF2-40B4-BE49-F238E27FC236}">
                      <a16:creationId xmlns:a16="http://schemas.microsoft.com/office/drawing/2014/main" id="{2C09F416-BFC1-1540-8A10-73E2FEA4103B}"/>
                    </a:ext>
                  </a:extLst>
                </p:cNvPr>
                <p:cNvPicPr/>
                <p:nvPr/>
              </p:nvPicPr>
              <p:blipFill>
                <a:blip r:embed="rId186"/>
                <a:stretch>
                  <a:fillRect/>
                </a:stretch>
              </p:blipFill>
              <p:spPr>
                <a:xfrm>
                  <a:off x="5998945" y="5560204"/>
                  <a:ext cx="59639"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76" name="Ink 175">
                  <a:extLst>
                    <a:ext uri="{FF2B5EF4-FFF2-40B4-BE49-F238E27FC236}">
                      <a16:creationId xmlns:a16="http://schemas.microsoft.com/office/drawing/2014/main" id="{664938E3-0AFB-0242-82C9-B8F4A1078CA2}"/>
                    </a:ext>
                  </a:extLst>
                </p14:cNvPr>
                <p14:cNvContentPartPr/>
                <p14:nvPr/>
              </p14:nvContentPartPr>
              <p14:xfrm>
                <a:off x="6109765" y="5594044"/>
                <a:ext cx="5400" cy="45720"/>
              </p14:xfrm>
            </p:contentPart>
          </mc:Choice>
          <mc:Fallback xmlns="">
            <p:pic>
              <p:nvPicPr>
                <p:cNvPr id="176" name="Ink 175">
                  <a:extLst>
                    <a:ext uri="{FF2B5EF4-FFF2-40B4-BE49-F238E27FC236}">
                      <a16:creationId xmlns:a16="http://schemas.microsoft.com/office/drawing/2014/main" id="{664938E3-0AFB-0242-82C9-B8F4A1078CA2}"/>
                    </a:ext>
                  </a:extLst>
                </p:cNvPr>
                <p:cNvPicPr/>
                <p:nvPr/>
              </p:nvPicPr>
              <p:blipFill>
                <a:blip r:embed="rId188"/>
                <a:stretch>
                  <a:fillRect/>
                </a:stretch>
              </p:blipFill>
              <p:spPr>
                <a:xfrm>
                  <a:off x="6102205" y="5586484"/>
                  <a:ext cx="205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58" name="Ink 257">
                  <a:extLst>
                    <a:ext uri="{FF2B5EF4-FFF2-40B4-BE49-F238E27FC236}">
                      <a16:creationId xmlns:a16="http://schemas.microsoft.com/office/drawing/2014/main" id="{E28F66DF-B76F-B84B-9F52-B5F428973D46}"/>
                    </a:ext>
                  </a:extLst>
                </p14:cNvPr>
                <p14:cNvContentPartPr/>
                <p14:nvPr/>
              </p14:nvContentPartPr>
              <p14:xfrm>
                <a:off x="4762285" y="5735524"/>
                <a:ext cx="32400" cy="82800"/>
              </p14:xfrm>
            </p:contentPart>
          </mc:Choice>
          <mc:Fallback xmlns="">
            <p:pic>
              <p:nvPicPr>
                <p:cNvPr id="258" name="Ink 257">
                  <a:extLst>
                    <a:ext uri="{FF2B5EF4-FFF2-40B4-BE49-F238E27FC236}">
                      <a16:creationId xmlns:a16="http://schemas.microsoft.com/office/drawing/2014/main" id="{E28F66DF-B76F-B84B-9F52-B5F428973D46}"/>
                    </a:ext>
                  </a:extLst>
                </p:cNvPr>
                <p:cNvPicPr/>
                <p:nvPr/>
              </p:nvPicPr>
              <p:blipFill>
                <a:blip r:embed="rId190"/>
                <a:stretch>
                  <a:fillRect/>
                </a:stretch>
              </p:blipFill>
              <p:spPr>
                <a:xfrm>
                  <a:off x="4754725" y="5727964"/>
                  <a:ext cx="475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59" name="Ink 258">
                  <a:extLst>
                    <a:ext uri="{FF2B5EF4-FFF2-40B4-BE49-F238E27FC236}">
                      <a16:creationId xmlns:a16="http://schemas.microsoft.com/office/drawing/2014/main" id="{6A8F23B0-531E-5546-A087-B173A9C62B8D}"/>
                    </a:ext>
                  </a:extLst>
                </p14:cNvPr>
                <p14:cNvContentPartPr/>
                <p14:nvPr/>
              </p14:nvContentPartPr>
              <p14:xfrm>
                <a:off x="4745005" y="5772244"/>
                <a:ext cx="44640" cy="37440"/>
              </p14:xfrm>
            </p:contentPart>
          </mc:Choice>
          <mc:Fallback xmlns="">
            <p:pic>
              <p:nvPicPr>
                <p:cNvPr id="259" name="Ink 258">
                  <a:extLst>
                    <a:ext uri="{FF2B5EF4-FFF2-40B4-BE49-F238E27FC236}">
                      <a16:creationId xmlns:a16="http://schemas.microsoft.com/office/drawing/2014/main" id="{6A8F23B0-531E-5546-A087-B173A9C62B8D}"/>
                    </a:ext>
                  </a:extLst>
                </p:cNvPr>
                <p:cNvPicPr/>
                <p:nvPr/>
              </p:nvPicPr>
              <p:blipFill>
                <a:blip r:embed="rId192"/>
                <a:stretch>
                  <a:fillRect/>
                </a:stretch>
              </p:blipFill>
              <p:spPr>
                <a:xfrm>
                  <a:off x="4737505" y="5764611"/>
                  <a:ext cx="59639" cy="52707"/>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60" name="Ink 259">
                  <a:extLst>
                    <a:ext uri="{FF2B5EF4-FFF2-40B4-BE49-F238E27FC236}">
                      <a16:creationId xmlns:a16="http://schemas.microsoft.com/office/drawing/2014/main" id="{DCBC8052-F9CB-A94F-B0EF-AC3EF2F18398}"/>
                    </a:ext>
                  </a:extLst>
                </p14:cNvPr>
                <p14:cNvContentPartPr/>
                <p14:nvPr/>
              </p14:nvContentPartPr>
              <p14:xfrm>
                <a:off x="4821325" y="5762524"/>
                <a:ext cx="39600" cy="49320"/>
              </p14:xfrm>
            </p:contentPart>
          </mc:Choice>
          <mc:Fallback xmlns="">
            <p:pic>
              <p:nvPicPr>
                <p:cNvPr id="260" name="Ink 259">
                  <a:extLst>
                    <a:ext uri="{FF2B5EF4-FFF2-40B4-BE49-F238E27FC236}">
                      <a16:creationId xmlns:a16="http://schemas.microsoft.com/office/drawing/2014/main" id="{DCBC8052-F9CB-A94F-B0EF-AC3EF2F18398}"/>
                    </a:ext>
                  </a:extLst>
                </p:cNvPr>
                <p:cNvPicPr/>
                <p:nvPr/>
              </p:nvPicPr>
              <p:blipFill>
                <a:blip r:embed="rId194"/>
                <a:stretch>
                  <a:fillRect/>
                </a:stretch>
              </p:blipFill>
              <p:spPr>
                <a:xfrm>
                  <a:off x="4813765" y="5755019"/>
                  <a:ext cx="54720" cy="6433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61" name="Ink 260">
                  <a:extLst>
                    <a:ext uri="{FF2B5EF4-FFF2-40B4-BE49-F238E27FC236}">
                      <a16:creationId xmlns:a16="http://schemas.microsoft.com/office/drawing/2014/main" id="{C0BCB0D9-D2A7-174B-A7DB-71EFD550241E}"/>
                    </a:ext>
                  </a:extLst>
                </p14:cNvPr>
                <p14:cNvContentPartPr/>
                <p14:nvPr/>
              </p14:nvContentPartPr>
              <p14:xfrm>
                <a:off x="4887925" y="5754964"/>
                <a:ext cx="52200" cy="56880"/>
              </p14:xfrm>
            </p:contentPart>
          </mc:Choice>
          <mc:Fallback xmlns="">
            <p:pic>
              <p:nvPicPr>
                <p:cNvPr id="261" name="Ink 260">
                  <a:extLst>
                    <a:ext uri="{FF2B5EF4-FFF2-40B4-BE49-F238E27FC236}">
                      <a16:creationId xmlns:a16="http://schemas.microsoft.com/office/drawing/2014/main" id="{C0BCB0D9-D2A7-174B-A7DB-71EFD550241E}"/>
                    </a:ext>
                  </a:extLst>
                </p:cNvPr>
                <p:cNvPicPr/>
                <p:nvPr/>
              </p:nvPicPr>
              <p:blipFill>
                <a:blip r:embed="rId196"/>
                <a:stretch>
                  <a:fillRect/>
                </a:stretch>
              </p:blipFill>
              <p:spPr>
                <a:xfrm>
                  <a:off x="4880365" y="5747404"/>
                  <a:ext cx="673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62" name="Ink 261">
                  <a:extLst>
                    <a:ext uri="{FF2B5EF4-FFF2-40B4-BE49-F238E27FC236}">
                      <a16:creationId xmlns:a16="http://schemas.microsoft.com/office/drawing/2014/main" id="{DB829929-B233-FF43-8EFA-32EE6366546D}"/>
                    </a:ext>
                  </a:extLst>
                </p14:cNvPr>
                <p14:cNvContentPartPr/>
                <p14:nvPr/>
              </p14:nvContentPartPr>
              <p14:xfrm>
                <a:off x="4961725" y="5777284"/>
                <a:ext cx="12600" cy="34920"/>
              </p14:xfrm>
            </p:contentPart>
          </mc:Choice>
          <mc:Fallback xmlns="">
            <p:pic>
              <p:nvPicPr>
                <p:cNvPr id="262" name="Ink 261">
                  <a:extLst>
                    <a:ext uri="{FF2B5EF4-FFF2-40B4-BE49-F238E27FC236}">
                      <a16:creationId xmlns:a16="http://schemas.microsoft.com/office/drawing/2014/main" id="{DB829929-B233-FF43-8EFA-32EE6366546D}"/>
                    </a:ext>
                  </a:extLst>
                </p:cNvPr>
                <p:cNvPicPr/>
                <p:nvPr/>
              </p:nvPicPr>
              <p:blipFill>
                <a:blip r:embed="rId198"/>
                <a:stretch>
                  <a:fillRect/>
                </a:stretch>
              </p:blipFill>
              <p:spPr>
                <a:xfrm>
                  <a:off x="4954165" y="5769645"/>
                  <a:ext cx="27720" cy="50198"/>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63" name="Ink 262">
                  <a:extLst>
                    <a:ext uri="{FF2B5EF4-FFF2-40B4-BE49-F238E27FC236}">
                      <a16:creationId xmlns:a16="http://schemas.microsoft.com/office/drawing/2014/main" id="{1C9367BB-6CEF-B147-A90F-E5A7B8D914EC}"/>
                    </a:ext>
                  </a:extLst>
                </p14:cNvPr>
                <p14:cNvContentPartPr/>
                <p14:nvPr/>
              </p14:nvContentPartPr>
              <p14:xfrm>
                <a:off x="4973965" y="5722924"/>
                <a:ext cx="2880" cy="5400"/>
              </p14:xfrm>
            </p:contentPart>
          </mc:Choice>
          <mc:Fallback xmlns="">
            <p:pic>
              <p:nvPicPr>
                <p:cNvPr id="263" name="Ink 262">
                  <a:extLst>
                    <a:ext uri="{FF2B5EF4-FFF2-40B4-BE49-F238E27FC236}">
                      <a16:creationId xmlns:a16="http://schemas.microsoft.com/office/drawing/2014/main" id="{1C9367BB-6CEF-B147-A90F-E5A7B8D914EC}"/>
                    </a:ext>
                  </a:extLst>
                </p:cNvPr>
                <p:cNvPicPr/>
                <p:nvPr/>
              </p:nvPicPr>
              <p:blipFill>
                <a:blip r:embed="rId200"/>
                <a:stretch>
                  <a:fillRect/>
                </a:stretch>
              </p:blipFill>
              <p:spPr>
                <a:xfrm>
                  <a:off x="4966405" y="5715364"/>
                  <a:ext cx="180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64" name="Ink 263">
                  <a:extLst>
                    <a:ext uri="{FF2B5EF4-FFF2-40B4-BE49-F238E27FC236}">
                      <a16:creationId xmlns:a16="http://schemas.microsoft.com/office/drawing/2014/main" id="{49195E1C-4F95-614C-A9AE-C2E49E6AD52C}"/>
                    </a:ext>
                  </a:extLst>
                </p14:cNvPr>
                <p14:cNvContentPartPr/>
                <p14:nvPr/>
              </p14:nvContentPartPr>
              <p14:xfrm>
                <a:off x="5013565" y="5730484"/>
                <a:ext cx="20160" cy="86760"/>
              </p14:xfrm>
            </p:contentPart>
          </mc:Choice>
          <mc:Fallback xmlns="">
            <p:pic>
              <p:nvPicPr>
                <p:cNvPr id="264" name="Ink 263">
                  <a:extLst>
                    <a:ext uri="{FF2B5EF4-FFF2-40B4-BE49-F238E27FC236}">
                      <a16:creationId xmlns:a16="http://schemas.microsoft.com/office/drawing/2014/main" id="{49195E1C-4F95-614C-A9AE-C2E49E6AD52C}"/>
                    </a:ext>
                  </a:extLst>
                </p:cNvPr>
                <p:cNvPicPr/>
                <p:nvPr/>
              </p:nvPicPr>
              <p:blipFill>
                <a:blip r:embed="rId202"/>
                <a:stretch>
                  <a:fillRect/>
                </a:stretch>
              </p:blipFill>
              <p:spPr>
                <a:xfrm>
                  <a:off x="5006005" y="5722924"/>
                  <a:ext cx="352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65" name="Ink 264">
                  <a:extLst>
                    <a:ext uri="{FF2B5EF4-FFF2-40B4-BE49-F238E27FC236}">
                      <a16:creationId xmlns:a16="http://schemas.microsoft.com/office/drawing/2014/main" id="{21E51F81-E144-F241-8C82-168C5ECAE5C0}"/>
                    </a:ext>
                  </a:extLst>
                </p14:cNvPr>
                <p14:cNvContentPartPr/>
                <p14:nvPr/>
              </p14:nvContentPartPr>
              <p14:xfrm>
                <a:off x="5062885" y="5750284"/>
                <a:ext cx="47160" cy="76320"/>
              </p14:xfrm>
            </p:contentPart>
          </mc:Choice>
          <mc:Fallback xmlns="">
            <p:pic>
              <p:nvPicPr>
                <p:cNvPr id="265" name="Ink 264">
                  <a:extLst>
                    <a:ext uri="{FF2B5EF4-FFF2-40B4-BE49-F238E27FC236}">
                      <a16:creationId xmlns:a16="http://schemas.microsoft.com/office/drawing/2014/main" id="{21E51F81-E144-F241-8C82-168C5ECAE5C0}"/>
                    </a:ext>
                  </a:extLst>
                </p:cNvPr>
                <p:cNvPicPr/>
                <p:nvPr/>
              </p:nvPicPr>
              <p:blipFill>
                <a:blip r:embed="rId204"/>
                <a:stretch>
                  <a:fillRect/>
                </a:stretch>
              </p:blipFill>
              <p:spPr>
                <a:xfrm>
                  <a:off x="5055325" y="5742759"/>
                  <a:ext cx="62280" cy="91369"/>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66" name="Ink 265">
                  <a:extLst>
                    <a:ext uri="{FF2B5EF4-FFF2-40B4-BE49-F238E27FC236}">
                      <a16:creationId xmlns:a16="http://schemas.microsoft.com/office/drawing/2014/main" id="{E6BF5E55-42F6-8C41-8C0E-426900D0DD6C}"/>
                    </a:ext>
                  </a:extLst>
                </p14:cNvPr>
                <p14:cNvContentPartPr/>
                <p14:nvPr/>
              </p14:nvContentPartPr>
              <p14:xfrm>
                <a:off x="5131645" y="5738044"/>
                <a:ext cx="64440" cy="79200"/>
              </p14:xfrm>
            </p:contentPart>
          </mc:Choice>
          <mc:Fallback xmlns="">
            <p:pic>
              <p:nvPicPr>
                <p:cNvPr id="266" name="Ink 265">
                  <a:extLst>
                    <a:ext uri="{FF2B5EF4-FFF2-40B4-BE49-F238E27FC236}">
                      <a16:creationId xmlns:a16="http://schemas.microsoft.com/office/drawing/2014/main" id="{E6BF5E55-42F6-8C41-8C0E-426900D0DD6C}"/>
                    </a:ext>
                  </a:extLst>
                </p:cNvPr>
                <p:cNvPicPr/>
                <p:nvPr/>
              </p:nvPicPr>
              <p:blipFill>
                <a:blip r:embed="rId206"/>
                <a:stretch>
                  <a:fillRect/>
                </a:stretch>
              </p:blipFill>
              <p:spPr>
                <a:xfrm>
                  <a:off x="5124085" y="5730484"/>
                  <a:ext cx="795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67" name="Ink 266">
                  <a:extLst>
                    <a:ext uri="{FF2B5EF4-FFF2-40B4-BE49-F238E27FC236}">
                      <a16:creationId xmlns:a16="http://schemas.microsoft.com/office/drawing/2014/main" id="{D3197E71-98DA-624B-A307-E9AA01342999}"/>
                    </a:ext>
                  </a:extLst>
                </p14:cNvPr>
                <p14:cNvContentPartPr/>
                <p14:nvPr/>
              </p14:nvContentPartPr>
              <p14:xfrm>
                <a:off x="5223085" y="5727964"/>
                <a:ext cx="15120" cy="83880"/>
              </p14:xfrm>
            </p:contentPart>
          </mc:Choice>
          <mc:Fallback xmlns="">
            <p:pic>
              <p:nvPicPr>
                <p:cNvPr id="267" name="Ink 266">
                  <a:extLst>
                    <a:ext uri="{FF2B5EF4-FFF2-40B4-BE49-F238E27FC236}">
                      <a16:creationId xmlns:a16="http://schemas.microsoft.com/office/drawing/2014/main" id="{D3197E71-98DA-624B-A307-E9AA01342999}"/>
                    </a:ext>
                  </a:extLst>
                </p:cNvPr>
                <p:cNvPicPr/>
                <p:nvPr/>
              </p:nvPicPr>
              <p:blipFill>
                <a:blip r:embed="rId208"/>
                <a:stretch>
                  <a:fillRect/>
                </a:stretch>
              </p:blipFill>
              <p:spPr>
                <a:xfrm>
                  <a:off x="5215525" y="5720404"/>
                  <a:ext cx="302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68" name="Ink 267">
                  <a:extLst>
                    <a:ext uri="{FF2B5EF4-FFF2-40B4-BE49-F238E27FC236}">
                      <a16:creationId xmlns:a16="http://schemas.microsoft.com/office/drawing/2014/main" id="{4ABCED8B-3C34-E94E-BF99-A7196C1DDBB5}"/>
                    </a:ext>
                  </a:extLst>
                </p14:cNvPr>
                <p14:cNvContentPartPr/>
                <p14:nvPr/>
              </p14:nvContentPartPr>
              <p14:xfrm>
                <a:off x="5259805" y="5747764"/>
                <a:ext cx="44640" cy="59400"/>
              </p14:xfrm>
            </p:contentPart>
          </mc:Choice>
          <mc:Fallback xmlns="">
            <p:pic>
              <p:nvPicPr>
                <p:cNvPr id="268" name="Ink 267">
                  <a:extLst>
                    <a:ext uri="{FF2B5EF4-FFF2-40B4-BE49-F238E27FC236}">
                      <a16:creationId xmlns:a16="http://schemas.microsoft.com/office/drawing/2014/main" id="{4ABCED8B-3C34-E94E-BF99-A7196C1DDBB5}"/>
                    </a:ext>
                  </a:extLst>
                </p:cNvPr>
                <p:cNvPicPr/>
                <p:nvPr/>
              </p:nvPicPr>
              <p:blipFill>
                <a:blip r:embed="rId210"/>
                <a:stretch>
                  <a:fillRect/>
                </a:stretch>
              </p:blipFill>
              <p:spPr>
                <a:xfrm>
                  <a:off x="5252245" y="5740250"/>
                  <a:ext cx="59760" cy="74429"/>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69" name="Ink 268">
                  <a:extLst>
                    <a:ext uri="{FF2B5EF4-FFF2-40B4-BE49-F238E27FC236}">
                      <a16:creationId xmlns:a16="http://schemas.microsoft.com/office/drawing/2014/main" id="{1870407E-F4EA-EA4F-9074-FBF84B83C635}"/>
                    </a:ext>
                  </a:extLst>
                </p14:cNvPr>
                <p14:cNvContentPartPr/>
                <p14:nvPr/>
              </p14:nvContentPartPr>
              <p14:xfrm>
                <a:off x="5375725" y="5747764"/>
                <a:ext cx="7920" cy="47160"/>
              </p14:xfrm>
            </p:contentPart>
          </mc:Choice>
          <mc:Fallback xmlns="">
            <p:pic>
              <p:nvPicPr>
                <p:cNvPr id="269" name="Ink 268">
                  <a:extLst>
                    <a:ext uri="{FF2B5EF4-FFF2-40B4-BE49-F238E27FC236}">
                      <a16:creationId xmlns:a16="http://schemas.microsoft.com/office/drawing/2014/main" id="{1870407E-F4EA-EA4F-9074-FBF84B83C635}"/>
                    </a:ext>
                  </a:extLst>
                </p:cNvPr>
                <p:cNvPicPr/>
                <p:nvPr/>
              </p:nvPicPr>
              <p:blipFill>
                <a:blip r:embed="rId212"/>
                <a:stretch>
                  <a:fillRect/>
                </a:stretch>
              </p:blipFill>
              <p:spPr>
                <a:xfrm>
                  <a:off x="5368165" y="5740204"/>
                  <a:ext cx="230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70" name="Ink 269">
                  <a:extLst>
                    <a:ext uri="{FF2B5EF4-FFF2-40B4-BE49-F238E27FC236}">
                      <a16:creationId xmlns:a16="http://schemas.microsoft.com/office/drawing/2014/main" id="{68430772-E73B-754B-8D4D-9351F7FC2D46}"/>
                    </a:ext>
                  </a:extLst>
                </p14:cNvPr>
                <p14:cNvContentPartPr/>
                <p14:nvPr/>
              </p14:nvContentPartPr>
              <p14:xfrm>
                <a:off x="5368165" y="5713204"/>
                <a:ext cx="7920" cy="7920"/>
              </p14:xfrm>
            </p:contentPart>
          </mc:Choice>
          <mc:Fallback xmlns="">
            <p:pic>
              <p:nvPicPr>
                <p:cNvPr id="270" name="Ink 269">
                  <a:extLst>
                    <a:ext uri="{FF2B5EF4-FFF2-40B4-BE49-F238E27FC236}">
                      <a16:creationId xmlns:a16="http://schemas.microsoft.com/office/drawing/2014/main" id="{68430772-E73B-754B-8D4D-9351F7FC2D46}"/>
                    </a:ext>
                  </a:extLst>
                </p:cNvPr>
                <p:cNvPicPr/>
                <p:nvPr/>
              </p:nvPicPr>
              <p:blipFill>
                <a:blip r:embed="rId214"/>
                <a:stretch>
                  <a:fillRect/>
                </a:stretch>
              </p:blipFill>
              <p:spPr>
                <a:xfrm>
                  <a:off x="5360245" y="5705284"/>
                  <a:ext cx="237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71" name="Ink 270">
                  <a:extLst>
                    <a:ext uri="{FF2B5EF4-FFF2-40B4-BE49-F238E27FC236}">
                      <a16:creationId xmlns:a16="http://schemas.microsoft.com/office/drawing/2014/main" id="{1FD2B7DC-50F6-7147-85C3-EEB7B0BDB8B0}"/>
                    </a:ext>
                  </a:extLst>
                </p14:cNvPr>
                <p14:cNvContentPartPr/>
                <p14:nvPr/>
              </p14:nvContentPartPr>
              <p14:xfrm>
                <a:off x="5417485" y="5750284"/>
                <a:ext cx="59400" cy="42120"/>
              </p14:xfrm>
            </p:contentPart>
          </mc:Choice>
          <mc:Fallback xmlns="">
            <p:pic>
              <p:nvPicPr>
                <p:cNvPr id="271" name="Ink 270">
                  <a:extLst>
                    <a:ext uri="{FF2B5EF4-FFF2-40B4-BE49-F238E27FC236}">
                      <a16:creationId xmlns:a16="http://schemas.microsoft.com/office/drawing/2014/main" id="{1FD2B7DC-50F6-7147-85C3-EEB7B0BDB8B0}"/>
                    </a:ext>
                  </a:extLst>
                </p:cNvPr>
                <p:cNvPicPr/>
                <p:nvPr/>
              </p:nvPicPr>
              <p:blipFill>
                <a:blip r:embed="rId216"/>
                <a:stretch>
                  <a:fillRect/>
                </a:stretch>
              </p:blipFill>
              <p:spPr>
                <a:xfrm>
                  <a:off x="5409925" y="5742788"/>
                  <a:ext cx="74520" cy="57112"/>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72" name="Ink 271">
                  <a:extLst>
                    <a:ext uri="{FF2B5EF4-FFF2-40B4-BE49-F238E27FC236}">
                      <a16:creationId xmlns:a16="http://schemas.microsoft.com/office/drawing/2014/main" id="{0DA7DB45-3CE5-A044-AC92-DCD773CEB6DB}"/>
                    </a:ext>
                  </a:extLst>
                </p14:cNvPr>
                <p14:cNvContentPartPr/>
                <p14:nvPr/>
              </p14:nvContentPartPr>
              <p14:xfrm>
                <a:off x="5602525" y="5754964"/>
                <a:ext cx="2880" cy="115200"/>
              </p14:xfrm>
            </p:contentPart>
          </mc:Choice>
          <mc:Fallback xmlns="">
            <p:pic>
              <p:nvPicPr>
                <p:cNvPr id="272" name="Ink 271">
                  <a:extLst>
                    <a:ext uri="{FF2B5EF4-FFF2-40B4-BE49-F238E27FC236}">
                      <a16:creationId xmlns:a16="http://schemas.microsoft.com/office/drawing/2014/main" id="{0DA7DB45-3CE5-A044-AC92-DCD773CEB6DB}"/>
                    </a:ext>
                  </a:extLst>
                </p:cNvPr>
                <p:cNvPicPr/>
                <p:nvPr/>
              </p:nvPicPr>
              <p:blipFill>
                <a:blip r:embed="rId218"/>
                <a:stretch>
                  <a:fillRect/>
                </a:stretch>
              </p:blipFill>
              <p:spPr>
                <a:xfrm>
                  <a:off x="5594965" y="5747404"/>
                  <a:ext cx="180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73" name="Ink 272">
                  <a:extLst>
                    <a:ext uri="{FF2B5EF4-FFF2-40B4-BE49-F238E27FC236}">
                      <a16:creationId xmlns:a16="http://schemas.microsoft.com/office/drawing/2014/main" id="{473838ED-AD4D-5F43-AB39-1658EFEF3BB3}"/>
                    </a:ext>
                  </a:extLst>
                </p14:cNvPr>
                <p14:cNvContentPartPr/>
                <p14:nvPr/>
              </p14:nvContentPartPr>
              <p14:xfrm>
                <a:off x="5592445" y="5750284"/>
                <a:ext cx="42120" cy="52200"/>
              </p14:xfrm>
            </p:contentPart>
          </mc:Choice>
          <mc:Fallback xmlns="">
            <p:pic>
              <p:nvPicPr>
                <p:cNvPr id="273" name="Ink 272">
                  <a:extLst>
                    <a:ext uri="{FF2B5EF4-FFF2-40B4-BE49-F238E27FC236}">
                      <a16:creationId xmlns:a16="http://schemas.microsoft.com/office/drawing/2014/main" id="{473838ED-AD4D-5F43-AB39-1658EFEF3BB3}"/>
                    </a:ext>
                  </a:extLst>
                </p:cNvPr>
                <p:cNvPicPr/>
                <p:nvPr/>
              </p:nvPicPr>
              <p:blipFill>
                <a:blip r:embed="rId220"/>
                <a:stretch>
                  <a:fillRect/>
                </a:stretch>
              </p:blipFill>
              <p:spPr>
                <a:xfrm>
                  <a:off x="5584885" y="5742724"/>
                  <a:ext cx="572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74" name="Ink 273">
                  <a:extLst>
                    <a:ext uri="{FF2B5EF4-FFF2-40B4-BE49-F238E27FC236}">
                      <a16:creationId xmlns:a16="http://schemas.microsoft.com/office/drawing/2014/main" id="{B8D155E8-BC8D-1B49-B68E-FA57FB130BFA}"/>
                    </a:ext>
                  </a:extLst>
                </p14:cNvPr>
                <p14:cNvContentPartPr/>
                <p14:nvPr/>
              </p14:nvContentPartPr>
              <p14:xfrm>
                <a:off x="5664085" y="5760004"/>
                <a:ext cx="52200" cy="61920"/>
              </p14:xfrm>
            </p:contentPart>
          </mc:Choice>
          <mc:Fallback xmlns="">
            <p:pic>
              <p:nvPicPr>
                <p:cNvPr id="274" name="Ink 273">
                  <a:extLst>
                    <a:ext uri="{FF2B5EF4-FFF2-40B4-BE49-F238E27FC236}">
                      <a16:creationId xmlns:a16="http://schemas.microsoft.com/office/drawing/2014/main" id="{B8D155E8-BC8D-1B49-B68E-FA57FB130BFA}"/>
                    </a:ext>
                  </a:extLst>
                </p:cNvPr>
                <p:cNvPicPr/>
                <p:nvPr/>
              </p:nvPicPr>
              <p:blipFill>
                <a:blip r:embed="rId222"/>
                <a:stretch>
                  <a:fillRect/>
                </a:stretch>
              </p:blipFill>
              <p:spPr>
                <a:xfrm>
                  <a:off x="5656525" y="5752444"/>
                  <a:ext cx="673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77" name="Ink 276">
                  <a:extLst>
                    <a:ext uri="{FF2B5EF4-FFF2-40B4-BE49-F238E27FC236}">
                      <a16:creationId xmlns:a16="http://schemas.microsoft.com/office/drawing/2014/main" id="{1C16F15D-1DD9-EB44-B134-CA82A1C7E03A}"/>
                    </a:ext>
                  </a:extLst>
                </p14:cNvPr>
                <p14:cNvContentPartPr/>
                <p14:nvPr/>
              </p14:nvContentPartPr>
              <p14:xfrm>
                <a:off x="5710885" y="5777284"/>
                <a:ext cx="24840" cy="47160"/>
              </p14:xfrm>
            </p:contentPart>
          </mc:Choice>
          <mc:Fallback xmlns="">
            <p:pic>
              <p:nvPicPr>
                <p:cNvPr id="277" name="Ink 276">
                  <a:extLst>
                    <a:ext uri="{FF2B5EF4-FFF2-40B4-BE49-F238E27FC236}">
                      <a16:creationId xmlns:a16="http://schemas.microsoft.com/office/drawing/2014/main" id="{1C16F15D-1DD9-EB44-B134-CA82A1C7E03A}"/>
                    </a:ext>
                  </a:extLst>
                </p:cNvPr>
                <p:cNvPicPr/>
                <p:nvPr/>
              </p:nvPicPr>
              <p:blipFill>
                <a:blip r:embed="rId224"/>
                <a:stretch>
                  <a:fillRect/>
                </a:stretch>
              </p:blipFill>
              <p:spPr>
                <a:xfrm>
                  <a:off x="5703433" y="5769724"/>
                  <a:ext cx="39744"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78" name="Ink 277">
                  <a:extLst>
                    <a:ext uri="{FF2B5EF4-FFF2-40B4-BE49-F238E27FC236}">
                      <a16:creationId xmlns:a16="http://schemas.microsoft.com/office/drawing/2014/main" id="{C9AF3F21-BBD7-8B4E-8664-C758DD66AA61}"/>
                    </a:ext>
                  </a:extLst>
                </p14:cNvPr>
                <p14:cNvContentPartPr/>
                <p14:nvPr/>
              </p14:nvContentPartPr>
              <p14:xfrm>
                <a:off x="5747605" y="5745604"/>
                <a:ext cx="12600" cy="84960"/>
              </p14:xfrm>
            </p:contentPart>
          </mc:Choice>
          <mc:Fallback xmlns="">
            <p:pic>
              <p:nvPicPr>
                <p:cNvPr id="278" name="Ink 277">
                  <a:extLst>
                    <a:ext uri="{FF2B5EF4-FFF2-40B4-BE49-F238E27FC236}">
                      <a16:creationId xmlns:a16="http://schemas.microsoft.com/office/drawing/2014/main" id="{C9AF3F21-BBD7-8B4E-8664-C758DD66AA61}"/>
                    </a:ext>
                  </a:extLst>
                </p:cNvPr>
                <p:cNvPicPr/>
                <p:nvPr/>
              </p:nvPicPr>
              <p:blipFill>
                <a:blip r:embed="rId226"/>
                <a:stretch>
                  <a:fillRect/>
                </a:stretch>
              </p:blipFill>
              <p:spPr>
                <a:xfrm>
                  <a:off x="5740045" y="5738044"/>
                  <a:ext cx="277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79" name="Ink 278">
                  <a:extLst>
                    <a:ext uri="{FF2B5EF4-FFF2-40B4-BE49-F238E27FC236}">
                      <a16:creationId xmlns:a16="http://schemas.microsoft.com/office/drawing/2014/main" id="{435475AB-E678-3A40-BA1F-C4921370EF9A}"/>
                    </a:ext>
                  </a:extLst>
                </p14:cNvPr>
                <p14:cNvContentPartPr/>
                <p14:nvPr/>
              </p14:nvContentPartPr>
              <p14:xfrm>
                <a:off x="5784685" y="5765044"/>
                <a:ext cx="37440" cy="64440"/>
              </p14:xfrm>
            </p:contentPart>
          </mc:Choice>
          <mc:Fallback xmlns="">
            <p:pic>
              <p:nvPicPr>
                <p:cNvPr id="279" name="Ink 278">
                  <a:extLst>
                    <a:ext uri="{FF2B5EF4-FFF2-40B4-BE49-F238E27FC236}">
                      <a16:creationId xmlns:a16="http://schemas.microsoft.com/office/drawing/2014/main" id="{435475AB-E678-3A40-BA1F-C4921370EF9A}"/>
                    </a:ext>
                  </a:extLst>
                </p:cNvPr>
                <p:cNvPicPr/>
                <p:nvPr/>
              </p:nvPicPr>
              <p:blipFill>
                <a:blip r:embed="rId228"/>
                <a:stretch>
                  <a:fillRect/>
                </a:stretch>
              </p:blipFill>
              <p:spPr>
                <a:xfrm>
                  <a:off x="5777125" y="5757484"/>
                  <a:ext cx="525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80" name="Ink 279">
                  <a:extLst>
                    <a:ext uri="{FF2B5EF4-FFF2-40B4-BE49-F238E27FC236}">
                      <a16:creationId xmlns:a16="http://schemas.microsoft.com/office/drawing/2014/main" id="{C5FE521D-973D-0342-B3BE-19062ACF0E26}"/>
                    </a:ext>
                  </a:extLst>
                </p14:cNvPr>
                <p14:cNvContentPartPr/>
                <p14:nvPr/>
              </p14:nvContentPartPr>
              <p14:xfrm>
                <a:off x="5841205" y="5772244"/>
                <a:ext cx="22680" cy="54360"/>
              </p14:xfrm>
            </p:contentPart>
          </mc:Choice>
          <mc:Fallback xmlns="">
            <p:pic>
              <p:nvPicPr>
                <p:cNvPr id="280" name="Ink 279">
                  <a:extLst>
                    <a:ext uri="{FF2B5EF4-FFF2-40B4-BE49-F238E27FC236}">
                      <a16:creationId xmlns:a16="http://schemas.microsoft.com/office/drawing/2014/main" id="{C5FE521D-973D-0342-B3BE-19062ACF0E26}"/>
                    </a:ext>
                  </a:extLst>
                </p:cNvPr>
                <p:cNvPicPr/>
                <p:nvPr/>
              </p:nvPicPr>
              <p:blipFill>
                <a:blip r:embed="rId230"/>
                <a:stretch>
                  <a:fillRect/>
                </a:stretch>
              </p:blipFill>
              <p:spPr>
                <a:xfrm>
                  <a:off x="5833523" y="5764684"/>
                  <a:ext cx="38044"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81" name="Ink 280">
                  <a:extLst>
                    <a:ext uri="{FF2B5EF4-FFF2-40B4-BE49-F238E27FC236}">
                      <a16:creationId xmlns:a16="http://schemas.microsoft.com/office/drawing/2014/main" id="{C034F67F-8077-2F43-B639-601C0DC121D9}"/>
                    </a:ext>
                  </a:extLst>
                </p14:cNvPr>
                <p14:cNvContentPartPr/>
                <p14:nvPr/>
              </p14:nvContentPartPr>
              <p14:xfrm>
                <a:off x="5853805" y="5747764"/>
                <a:ext cx="7920" cy="7920"/>
              </p14:xfrm>
            </p:contentPart>
          </mc:Choice>
          <mc:Fallback xmlns="">
            <p:pic>
              <p:nvPicPr>
                <p:cNvPr id="281" name="Ink 280">
                  <a:extLst>
                    <a:ext uri="{FF2B5EF4-FFF2-40B4-BE49-F238E27FC236}">
                      <a16:creationId xmlns:a16="http://schemas.microsoft.com/office/drawing/2014/main" id="{C034F67F-8077-2F43-B639-601C0DC121D9}"/>
                    </a:ext>
                  </a:extLst>
                </p:cNvPr>
                <p:cNvPicPr/>
                <p:nvPr/>
              </p:nvPicPr>
              <p:blipFill>
                <a:blip r:embed="rId232"/>
                <a:stretch>
                  <a:fillRect/>
                </a:stretch>
              </p:blipFill>
              <p:spPr>
                <a:xfrm>
                  <a:off x="5846245" y="5740204"/>
                  <a:ext cx="230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82" name="Ink 281">
                  <a:extLst>
                    <a:ext uri="{FF2B5EF4-FFF2-40B4-BE49-F238E27FC236}">
                      <a16:creationId xmlns:a16="http://schemas.microsoft.com/office/drawing/2014/main" id="{D1A315F9-5CF5-9C40-9460-7EB4815BB5F6}"/>
                    </a:ext>
                  </a:extLst>
                </p14:cNvPr>
                <p14:cNvContentPartPr/>
                <p14:nvPr/>
              </p14:nvContentPartPr>
              <p14:xfrm>
                <a:off x="5895565" y="5765044"/>
                <a:ext cx="56880" cy="53640"/>
              </p14:xfrm>
            </p:contentPart>
          </mc:Choice>
          <mc:Fallback xmlns="">
            <p:pic>
              <p:nvPicPr>
                <p:cNvPr id="282" name="Ink 281">
                  <a:extLst>
                    <a:ext uri="{FF2B5EF4-FFF2-40B4-BE49-F238E27FC236}">
                      <a16:creationId xmlns:a16="http://schemas.microsoft.com/office/drawing/2014/main" id="{D1A315F9-5CF5-9C40-9460-7EB4815BB5F6}"/>
                    </a:ext>
                  </a:extLst>
                </p:cNvPr>
                <p:cNvPicPr/>
                <p:nvPr/>
              </p:nvPicPr>
              <p:blipFill>
                <a:blip r:embed="rId234"/>
                <a:stretch>
                  <a:fillRect/>
                </a:stretch>
              </p:blipFill>
              <p:spPr>
                <a:xfrm>
                  <a:off x="5888053" y="5757484"/>
                  <a:ext cx="71905"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83" name="Ink 282">
                  <a:extLst>
                    <a:ext uri="{FF2B5EF4-FFF2-40B4-BE49-F238E27FC236}">
                      <a16:creationId xmlns:a16="http://schemas.microsoft.com/office/drawing/2014/main" id="{EAFF2879-A0FC-5245-A8D7-A6F91C67EAA6}"/>
                    </a:ext>
                  </a:extLst>
                </p14:cNvPr>
                <p14:cNvContentPartPr/>
                <p14:nvPr/>
              </p14:nvContentPartPr>
              <p14:xfrm>
                <a:off x="5966845" y="5762524"/>
                <a:ext cx="69480" cy="49680"/>
              </p14:xfrm>
            </p:contentPart>
          </mc:Choice>
          <mc:Fallback xmlns="">
            <p:pic>
              <p:nvPicPr>
                <p:cNvPr id="283" name="Ink 282">
                  <a:extLst>
                    <a:ext uri="{FF2B5EF4-FFF2-40B4-BE49-F238E27FC236}">
                      <a16:creationId xmlns:a16="http://schemas.microsoft.com/office/drawing/2014/main" id="{EAFF2879-A0FC-5245-A8D7-A6F91C67EAA6}"/>
                    </a:ext>
                  </a:extLst>
                </p:cNvPr>
                <p:cNvPicPr/>
                <p:nvPr/>
              </p:nvPicPr>
              <p:blipFill>
                <a:blip r:embed="rId236"/>
                <a:stretch>
                  <a:fillRect/>
                </a:stretch>
              </p:blipFill>
              <p:spPr>
                <a:xfrm>
                  <a:off x="5959285" y="5754964"/>
                  <a:ext cx="846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84" name="Ink 283">
                  <a:extLst>
                    <a:ext uri="{FF2B5EF4-FFF2-40B4-BE49-F238E27FC236}">
                      <a16:creationId xmlns:a16="http://schemas.microsoft.com/office/drawing/2014/main" id="{D6496E3C-975A-5946-8F81-004D7BDD133C}"/>
                    </a:ext>
                  </a:extLst>
                </p14:cNvPr>
                <p14:cNvContentPartPr/>
                <p14:nvPr/>
              </p14:nvContentPartPr>
              <p14:xfrm>
                <a:off x="5966845" y="5806804"/>
                <a:ext cx="61920" cy="91440"/>
              </p14:xfrm>
            </p:contentPart>
          </mc:Choice>
          <mc:Fallback xmlns="">
            <p:pic>
              <p:nvPicPr>
                <p:cNvPr id="284" name="Ink 283">
                  <a:extLst>
                    <a:ext uri="{FF2B5EF4-FFF2-40B4-BE49-F238E27FC236}">
                      <a16:creationId xmlns:a16="http://schemas.microsoft.com/office/drawing/2014/main" id="{D6496E3C-975A-5946-8F81-004D7BDD133C}"/>
                    </a:ext>
                  </a:extLst>
                </p:cNvPr>
                <p:cNvPicPr/>
                <p:nvPr/>
              </p:nvPicPr>
              <p:blipFill>
                <a:blip r:embed="rId238"/>
                <a:stretch>
                  <a:fillRect/>
                </a:stretch>
              </p:blipFill>
              <p:spPr>
                <a:xfrm>
                  <a:off x="5959285" y="5799244"/>
                  <a:ext cx="770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85" name="Ink 284">
                  <a:extLst>
                    <a:ext uri="{FF2B5EF4-FFF2-40B4-BE49-F238E27FC236}">
                      <a16:creationId xmlns:a16="http://schemas.microsoft.com/office/drawing/2014/main" id="{AB1DA74C-B6E0-194C-93B7-3F773E2BE9D3}"/>
                    </a:ext>
                  </a:extLst>
                </p14:cNvPr>
                <p14:cNvContentPartPr/>
                <p14:nvPr/>
              </p14:nvContentPartPr>
              <p14:xfrm>
                <a:off x="6114805" y="5750284"/>
                <a:ext cx="37440" cy="91440"/>
              </p14:xfrm>
            </p:contentPart>
          </mc:Choice>
          <mc:Fallback xmlns="">
            <p:pic>
              <p:nvPicPr>
                <p:cNvPr id="285" name="Ink 284">
                  <a:extLst>
                    <a:ext uri="{FF2B5EF4-FFF2-40B4-BE49-F238E27FC236}">
                      <a16:creationId xmlns:a16="http://schemas.microsoft.com/office/drawing/2014/main" id="{AB1DA74C-B6E0-194C-93B7-3F773E2BE9D3}"/>
                    </a:ext>
                  </a:extLst>
                </p:cNvPr>
                <p:cNvPicPr/>
                <p:nvPr/>
              </p:nvPicPr>
              <p:blipFill>
                <a:blip r:embed="rId240"/>
                <a:stretch>
                  <a:fillRect/>
                </a:stretch>
              </p:blipFill>
              <p:spPr>
                <a:xfrm>
                  <a:off x="6107172" y="5742724"/>
                  <a:ext cx="52707"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86" name="Ink 285">
                  <a:extLst>
                    <a:ext uri="{FF2B5EF4-FFF2-40B4-BE49-F238E27FC236}">
                      <a16:creationId xmlns:a16="http://schemas.microsoft.com/office/drawing/2014/main" id="{41209679-C01B-7948-A3E8-82E6AD3A8B5D}"/>
                    </a:ext>
                  </a:extLst>
                </p14:cNvPr>
                <p14:cNvContentPartPr/>
                <p14:nvPr/>
              </p14:nvContentPartPr>
              <p14:xfrm>
                <a:off x="6169165" y="5772244"/>
                <a:ext cx="42120" cy="52200"/>
              </p14:xfrm>
            </p:contentPart>
          </mc:Choice>
          <mc:Fallback xmlns="">
            <p:pic>
              <p:nvPicPr>
                <p:cNvPr id="286" name="Ink 285">
                  <a:extLst>
                    <a:ext uri="{FF2B5EF4-FFF2-40B4-BE49-F238E27FC236}">
                      <a16:creationId xmlns:a16="http://schemas.microsoft.com/office/drawing/2014/main" id="{41209679-C01B-7948-A3E8-82E6AD3A8B5D}"/>
                    </a:ext>
                  </a:extLst>
                </p:cNvPr>
                <p:cNvPicPr/>
                <p:nvPr/>
              </p:nvPicPr>
              <p:blipFill>
                <a:blip r:embed="rId242"/>
                <a:stretch>
                  <a:fillRect/>
                </a:stretch>
              </p:blipFill>
              <p:spPr>
                <a:xfrm>
                  <a:off x="6161605" y="5764684"/>
                  <a:ext cx="572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87" name="Ink 286">
                  <a:extLst>
                    <a:ext uri="{FF2B5EF4-FFF2-40B4-BE49-F238E27FC236}">
                      <a16:creationId xmlns:a16="http://schemas.microsoft.com/office/drawing/2014/main" id="{AD0514F4-6344-8345-AE34-DC182DBAA7BC}"/>
                    </a:ext>
                  </a:extLst>
                </p14:cNvPr>
                <p14:cNvContentPartPr/>
                <p14:nvPr/>
              </p14:nvContentPartPr>
              <p14:xfrm>
                <a:off x="6228205" y="5774764"/>
                <a:ext cx="52200" cy="42120"/>
              </p14:xfrm>
            </p:contentPart>
          </mc:Choice>
          <mc:Fallback xmlns="">
            <p:pic>
              <p:nvPicPr>
                <p:cNvPr id="287" name="Ink 286">
                  <a:extLst>
                    <a:ext uri="{FF2B5EF4-FFF2-40B4-BE49-F238E27FC236}">
                      <a16:creationId xmlns:a16="http://schemas.microsoft.com/office/drawing/2014/main" id="{AD0514F4-6344-8345-AE34-DC182DBAA7BC}"/>
                    </a:ext>
                  </a:extLst>
                </p:cNvPr>
                <p:cNvPicPr/>
                <p:nvPr/>
              </p:nvPicPr>
              <p:blipFill>
                <a:blip r:embed="rId244"/>
                <a:stretch>
                  <a:fillRect/>
                </a:stretch>
              </p:blipFill>
              <p:spPr>
                <a:xfrm>
                  <a:off x="6220645" y="5767204"/>
                  <a:ext cx="673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88" name="Ink 287">
                  <a:extLst>
                    <a:ext uri="{FF2B5EF4-FFF2-40B4-BE49-F238E27FC236}">
                      <a16:creationId xmlns:a16="http://schemas.microsoft.com/office/drawing/2014/main" id="{6414026D-F1C3-DD40-806D-11FA6F04FE26}"/>
                    </a:ext>
                  </a:extLst>
                </p14:cNvPr>
                <p14:cNvContentPartPr/>
                <p14:nvPr/>
              </p14:nvContentPartPr>
              <p14:xfrm>
                <a:off x="6237925" y="5819044"/>
                <a:ext cx="24840" cy="66600"/>
              </p14:xfrm>
            </p:contentPart>
          </mc:Choice>
          <mc:Fallback xmlns="">
            <p:pic>
              <p:nvPicPr>
                <p:cNvPr id="288" name="Ink 287">
                  <a:extLst>
                    <a:ext uri="{FF2B5EF4-FFF2-40B4-BE49-F238E27FC236}">
                      <a16:creationId xmlns:a16="http://schemas.microsoft.com/office/drawing/2014/main" id="{6414026D-F1C3-DD40-806D-11FA6F04FE26}"/>
                    </a:ext>
                  </a:extLst>
                </p:cNvPr>
                <p:cNvPicPr/>
                <p:nvPr/>
              </p:nvPicPr>
              <p:blipFill>
                <a:blip r:embed="rId246"/>
                <a:stretch>
                  <a:fillRect/>
                </a:stretch>
              </p:blipFill>
              <p:spPr>
                <a:xfrm>
                  <a:off x="6230365" y="5811484"/>
                  <a:ext cx="399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89" name="Ink 288">
                  <a:extLst>
                    <a:ext uri="{FF2B5EF4-FFF2-40B4-BE49-F238E27FC236}">
                      <a16:creationId xmlns:a16="http://schemas.microsoft.com/office/drawing/2014/main" id="{14BB7B82-DE60-1149-A671-063D2C4413B2}"/>
                    </a:ext>
                  </a:extLst>
                </p14:cNvPr>
                <p14:cNvContentPartPr/>
                <p14:nvPr/>
              </p14:nvContentPartPr>
              <p14:xfrm>
                <a:off x="6299485" y="5777284"/>
                <a:ext cx="27360" cy="56880"/>
              </p14:xfrm>
            </p:contentPart>
          </mc:Choice>
          <mc:Fallback xmlns="">
            <p:pic>
              <p:nvPicPr>
                <p:cNvPr id="289" name="Ink 288">
                  <a:extLst>
                    <a:ext uri="{FF2B5EF4-FFF2-40B4-BE49-F238E27FC236}">
                      <a16:creationId xmlns:a16="http://schemas.microsoft.com/office/drawing/2014/main" id="{14BB7B82-DE60-1149-A671-063D2C4413B2}"/>
                    </a:ext>
                  </a:extLst>
                </p:cNvPr>
                <p:cNvPicPr/>
                <p:nvPr/>
              </p:nvPicPr>
              <p:blipFill>
                <a:blip r:embed="rId248"/>
                <a:stretch>
                  <a:fillRect/>
                </a:stretch>
              </p:blipFill>
              <p:spPr>
                <a:xfrm>
                  <a:off x="6291925" y="5769724"/>
                  <a:ext cx="424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90" name="Ink 289">
                  <a:extLst>
                    <a:ext uri="{FF2B5EF4-FFF2-40B4-BE49-F238E27FC236}">
                      <a16:creationId xmlns:a16="http://schemas.microsoft.com/office/drawing/2014/main" id="{FF2E2187-454D-554C-BBB0-97D56E83C0EA}"/>
                    </a:ext>
                  </a:extLst>
                </p14:cNvPr>
                <p14:cNvContentPartPr/>
                <p14:nvPr/>
              </p14:nvContentPartPr>
              <p14:xfrm>
                <a:off x="6326845" y="5745244"/>
                <a:ext cx="7560" cy="7920"/>
              </p14:xfrm>
            </p:contentPart>
          </mc:Choice>
          <mc:Fallback xmlns="">
            <p:pic>
              <p:nvPicPr>
                <p:cNvPr id="290" name="Ink 289">
                  <a:extLst>
                    <a:ext uri="{FF2B5EF4-FFF2-40B4-BE49-F238E27FC236}">
                      <a16:creationId xmlns:a16="http://schemas.microsoft.com/office/drawing/2014/main" id="{FF2E2187-454D-554C-BBB0-97D56E83C0EA}"/>
                    </a:ext>
                  </a:extLst>
                </p:cNvPr>
                <p:cNvPicPr/>
                <p:nvPr/>
              </p:nvPicPr>
              <p:blipFill>
                <a:blip r:embed="rId250"/>
                <a:stretch>
                  <a:fillRect/>
                </a:stretch>
              </p:blipFill>
              <p:spPr>
                <a:xfrm>
                  <a:off x="6319285" y="5737324"/>
                  <a:ext cx="226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91" name="Ink 290">
                  <a:extLst>
                    <a:ext uri="{FF2B5EF4-FFF2-40B4-BE49-F238E27FC236}">
                      <a16:creationId xmlns:a16="http://schemas.microsoft.com/office/drawing/2014/main" id="{756187E0-630B-FE42-956C-49F94DF5F3C8}"/>
                    </a:ext>
                  </a:extLst>
                </p14:cNvPr>
                <p14:cNvContentPartPr/>
                <p14:nvPr/>
              </p14:nvContentPartPr>
              <p14:xfrm>
                <a:off x="6356365" y="5765044"/>
                <a:ext cx="42120" cy="64080"/>
              </p14:xfrm>
            </p:contentPart>
          </mc:Choice>
          <mc:Fallback xmlns="">
            <p:pic>
              <p:nvPicPr>
                <p:cNvPr id="291" name="Ink 290">
                  <a:extLst>
                    <a:ext uri="{FF2B5EF4-FFF2-40B4-BE49-F238E27FC236}">
                      <a16:creationId xmlns:a16="http://schemas.microsoft.com/office/drawing/2014/main" id="{756187E0-630B-FE42-956C-49F94DF5F3C8}"/>
                    </a:ext>
                  </a:extLst>
                </p:cNvPr>
                <p:cNvPicPr/>
                <p:nvPr/>
              </p:nvPicPr>
              <p:blipFill>
                <a:blip r:embed="rId252"/>
                <a:stretch>
                  <a:fillRect/>
                </a:stretch>
              </p:blipFill>
              <p:spPr>
                <a:xfrm>
                  <a:off x="6348869" y="5757484"/>
                  <a:ext cx="57112"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92" name="Ink 291">
                  <a:extLst>
                    <a:ext uri="{FF2B5EF4-FFF2-40B4-BE49-F238E27FC236}">
                      <a16:creationId xmlns:a16="http://schemas.microsoft.com/office/drawing/2014/main" id="{F0F0E69A-DDDC-9643-A861-750C08A96CA9}"/>
                    </a:ext>
                  </a:extLst>
                </p14:cNvPr>
                <p14:cNvContentPartPr/>
                <p14:nvPr/>
              </p14:nvContentPartPr>
              <p14:xfrm>
                <a:off x="6464725" y="5747764"/>
                <a:ext cx="64440" cy="84240"/>
              </p14:xfrm>
            </p:contentPart>
          </mc:Choice>
          <mc:Fallback xmlns="">
            <p:pic>
              <p:nvPicPr>
                <p:cNvPr id="292" name="Ink 291">
                  <a:extLst>
                    <a:ext uri="{FF2B5EF4-FFF2-40B4-BE49-F238E27FC236}">
                      <a16:creationId xmlns:a16="http://schemas.microsoft.com/office/drawing/2014/main" id="{F0F0E69A-DDDC-9643-A861-750C08A96CA9}"/>
                    </a:ext>
                  </a:extLst>
                </p:cNvPr>
                <p:cNvPicPr/>
                <p:nvPr/>
              </p:nvPicPr>
              <p:blipFill>
                <a:blip r:embed="rId254"/>
                <a:stretch>
                  <a:fillRect/>
                </a:stretch>
              </p:blipFill>
              <p:spPr>
                <a:xfrm>
                  <a:off x="6457165" y="5740204"/>
                  <a:ext cx="795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93" name="Ink 292">
                  <a:extLst>
                    <a:ext uri="{FF2B5EF4-FFF2-40B4-BE49-F238E27FC236}">
                      <a16:creationId xmlns:a16="http://schemas.microsoft.com/office/drawing/2014/main" id="{B201A763-0F03-D747-8199-3D9A5830773F}"/>
                    </a:ext>
                  </a:extLst>
                </p14:cNvPr>
                <p14:cNvContentPartPr/>
                <p14:nvPr/>
              </p14:nvContentPartPr>
              <p14:xfrm>
                <a:off x="6553285" y="5762524"/>
                <a:ext cx="15120" cy="70560"/>
              </p14:xfrm>
            </p:contentPart>
          </mc:Choice>
          <mc:Fallback xmlns="">
            <p:pic>
              <p:nvPicPr>
                <p:cNvPr id="293" name="Ink 292">
                  <a:extLst>
                    <a:ext uri="{FF2B5EF4-FFF2-40B4-BE49-F238E27FC236}">
                      <a16:creationId xmlns:a16="http://schemas.microsoft.com/office/drawing/2014/main" id="{B201A763-0F03-D747-8199-3D9A5830773F}"/>
                    </a:ext>
                  </a:extLst>
                </p:cNvPr>
                <p:cNvPicPr/>
                <p:nvPr/>
              </p:nvPicPr>
              <p:blipFill>
                <a:blip r:embed="rId256"/>
                <a:stretch>
                  <a:fillRect/>
                </a:stretch>
              </p:blipFill>
              <p:spPr>
                <a:xfrm>
                  <a:off x="6545725" y="5754964"/>
                  <a:ext cx="302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94" name="Ink 293">
                  <a:extLst>
                    <a:ext uri="{FF2B5EF4-FFF2-40B4-BE49-F238E27FC236}">
                      <a16:creationId xmlns:a16="http://schemas.microsoft.com/office/drawing/2014/main" id="{6E8A2D65-FA5C-134C-ACD2-E27606ABB45B}"/>
                    </a:ext>
                  </a:extLst>
                </p14:cNvPr>
                <p14:cNvContentPartPr/>
                <p14:nvPr/>
              </p14:nvContentPartPr>
              <p14:xfrm>
                <a:off x="6555805" y="5752804"/>
                <a:ext cx="39600" cy="34920"/>
              </p14:xfrm>
            </p:contentPart>
          </mc:Choice>
          <mc:Fallback xmlns="">
            <p:pic>
              <p:nvPicPr>
                <p:cNvPr id="294" name="Ink 293">
                  <a:extLst>
                    <a:ext uri="{FF2B5EF4-FFF2-40B4-BE49-F238E27FC236}">
                      <a16:creationId xmlns:a16="http://schemas.microsoft.com/office/drawing/2014/main" id="{6E8A2D65-FA5C-134C-ACD2-E27606ABB45B}"/>
                    </a:ext>
                  </a:extLst>
                </p:cNvPr>
                <p:cNvPicPr/>
                <p:nvPr/>
              </p:nvPicPr>
              <p:blipFill>
                <a:blip r:embed="rId258"/>
                <a:stretch>
                  <a:fillRect/>
                </a:stretch>
              </p:blipFill>
              <p:spPr>
                <a:xfrm>
                  <a:off x="6548245" y="5745244"/>
                  <a:ext cx="547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95" name="Ink 294">
                  <a:extLst>
                    <a:ext uri="{FF2B5EF4-FFF2-40B4-BE49-F238E27FC236}">
                      <a16:creationId xmlns:a16="http://schemas.microsoft.com/office/drawing/2014/main" id="{F8A673B1-EA33-C743-B786-B4AA9ED67744}"/>
                    </a:ext>
                  </a:extLst>
                </p14:cNvPr>
                <p14:cNvContentPartPr/>
                <p14:nvPr/>
              </p14:nvContentPartPr>
              <p14:xfrm>
                <a:off x="6612325" y="5762884"/>
                <a:ext cx="88920" cy="68040"/>
              </p14:xfrm>
            </p:contentPart>
          </mc:Choice>
          <mc:Fallback xmlns="">
            <p:pic>
              <p:nvPicPr>
                <p:cNvPr id="295" name="Ink 294">
                  <a:extLst>
                    <a:ext uri="{FF2B5EF4-FFF2-40B4-BE49-F238E27FC236}">
                      <a16:creationId xmlns:a16="http://schemas.microsoft.com/office/drawing/2014/main" id="{F8A673B1-EA33-C743-B786-B4AA9ED67744}"/>
                    </a:ext>
                  </a:extLst>
                </p:cNvPr>
                <p:cNvPicPr/>
                <p:nvPr/>
              </p:nvPicPr>
              <p:blipFill>
                <a:blip r:embed="rId260"/>
                <a:stretch>
                  <a:fillRect/>
                </a:stretch>
              </p:blipFill>
              <p:spPr>
                <a:xfrm>
                  <a:off x="6604765" y="5755324"/>
                  <a:ext cx="104040" cy="83160"/>
                </a:xfrm>
                <a:prstGeom prst="rect">
                  <a:avLst/>
                </a:prstGeom>
              </p:spPr>
            </p:pic>
          </mc:Fallback>
        </mc:AlternateContent>
      </p:grpSp>
      <p:grpSp>
        <p:nvGrpSpPr>
          <p:cNvPr id="322" name="Group 321">
            <a:extLst>
              <a:ext uri="{FF2B5EF4-FFF2-40B4-BE49-F238E27FC236}">
                <a16:creationId xmlns:a16="http://schemas.microsoft.com/office/drawing/2014/main" id="{5B57CC18-8FA3-8640-84CD-F81178B56E87}"/>
              </a:ext>
            </a:extLst>
          </p:cNvPr>
          <p:cNvGrpSpPr/>
          <p:nvPr/>
        </p:nvGrpSpPr>
        <p:grpSpPr>
          <a:xfrm>
            <a:off x="7478605" y="4794124"/>
            <a:ext cx="1461600" cy="335520"/>
            <a:chOff x="5954605" y="4794124"/>
            <a:chExt cx="1461600" cy="335520"/>
          </a:xfrm>
        </p:grpSpPr>
        <mc:AlternateContent xmlns:mc="http://schemas.openxmlformats.org/markup-compatibility/2006" xmlns:p14="http://schemas.microsoft.com/office/powerpoint/2010/main">
          <mc:Choice Requires="p14">
            <p:contentPart p14:bwMode="auto" r:id="rId261">
              <p14:nvContentPartPr>
                <p14:cNvPr id="237" name="Ink 236">
                  <a:extLst>
                    <a:ext uri="{FF2B5EF4-FFF2-40B4-BE49-F238E27FC236}">
                      <a16:creationId xmlns:a16="http://schemas.microsoft.com/office/drawing/2014/main" id="{C7A060FC-86CC-0549-ACE7-D176ED4890C4}"/>
                    </a:ext>
                  </a:extLst>
                </p14:cNvPr>
                <p14:cNvContentPartPr/>
                <p14:nvPr/>
              </p14:nvContentPartPr>
              <p14:xfrm>
                <a:off x="5954605" y="4802044"/>
                <a:ext cx="44640" cy="76320"/>
              </p14:xfrm>
            </p:contentPart>
          </mc:Choice>
          <mc:Fallback xmlns="">
            <p:pic>
              <p:nvPicPr>
                <p:cNvPr id="237" name="Ink 236">
                  <a:extLst>
                    <a:ext uri="{FF2B5EF4-FFF2-40B4-BE49-F238E27FC236}">
                      <a16:creationId xmlns:a16="http://schemas.microsoft.com/office/drawing/2014/main" id="{C7A060FC-86CC-0549-ACE7-D176ED4890C4}"/>
                    </a:ext>
                  </a:extLst>
                </p:cNvPr>
                <p:cNvPicPr/>
                <p:nvPr/>
              </p:nvPicPr>
              <p:blipFill>
                <a:blip r:embed="rId262"/>
                <a:stretch>
                  <a:fillRect/>
                </a:stretch>
              </p:blipFill>
              <p:spPr>
                <a:xfrm>
                  <a:off x="5947045" y="4794519"/>
                  <a:ext cx="59760" cy="91369"/>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38" name="Ink 237">
                  <a:extLst>
                    <a:ext uri="{FF2B5EF4-FFF2-40B4-BE49-F238E27FC236}">
                      <a16:creationId xmlns:a16="http://schemas.microsoft.com/office/drawing/2014/main" id="{FA479E83-3249-0241-B571-542FA07A7999}"/>
                    </a:ext>
                  </a:extLst>
                </p14:cNvPr>
                <p14:cNvContentPartPr/>
                <p14:nvPr/>
              </p14:nvContentPartPr>
              <p14:xfrm>
                <a:off x="6038485" y="4801684"/>
                <a:ext cx="24840" cy="52200"/>
              </p14:xfrm>
            </p:contentPart>
          </mc:Choice>
          <mc:Fallback xmlns="">
            <p:pic>
              <p:nvPicPr>
                <p:cNvPr id="238" name="Ink 237">
                  <a:extLst>
                    <a:ext uri="{FF2B5EF4-FFF2-40B4-BE49-F238E27FC236}">
                      <a16:creationId xmlns:a16="http://schemas.microsoft.com/office/drawing/2014/main" id="{FA479E83-3249-0241-B571-542FA07A7999}"/>
                    </a:ext>
                  </a:extLst>
                </p:cNvPr>
                <p:cNvPicPr/>
                <p:nvPr/>
              </p:nvPicPr>
              <p:blipFill>
                <a:blip r:embed="rId264"/>
                <a:stretch>
                  <a:fillRect/>
                </a:stretch>
              </p:blipFill>
              <p:spPr>
                <a:xfrm>
                  <a:off x="6031033" y="4794124"/>
                  <a:ext cx="39744"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39" name="Ink 238">
                  <a:extLst>
                    <a:ext uri="{FF2B5EF4-FFF2-40B4-BE49-F238E27FC236}">
                      <a16:creationId xmlns:a16="http://schemas.microsoft.com/office/drawing/2014/main" id="{992F585D-E24E-F249-BECC-482E69130901}"/>
                    </a:ext>
                  </a:extLst>
                </p14:cNvPr>
                <p14:cNvContentPartPr/>
                <p14:nvPr/>
              </p14:nvContentPartPr>
              <p14:xfrm>
                <a:off x="6085285" y="4799164"/>
                <a:ext cx="69480" cy="47160"/>
              </p14:xfrm>
            </p:contentPart>
          </mc:Choice>
          <mc:Fallback xmlns="">
            <p:pic>
              <p:nvPicPr>
                <p:cNvPr id="239" name="Ink 238">
                  <a:extLst>
                    <a:ext uri="{FF2B5EF4-FFF2-40B4-BE49-F238E27FC236}">
                      <a16:creationId xmlns:a16="http://schemas.microsoft.com/office/drawing/2014/main" id="{992F585D-E24E-F249-BECC-482E69130901}"/>
                    </a:ext>
                  </a:extLst>
                </p:cNvPr>
                <p:cNvPicPr/>
                <p:nvPr/>
              </p:nvPicPr>
              <p:blipFill>
                <a:blip r:embed="rId266"/>
                <a:stretch>
                  <a:fillRect/>
                </a:stretch>
              </p:blipFill>
              <p:spPr>
                <a:xfrm>
                  <a:off x="6077725" y="4791604"/>
                  <a:ext cx="846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40" name="Ink 239">
                  <a:extLst>
                    <a:ext uri="{FF2B5EF4-FFF2-40B4-BE49-F238E27FC236}">
                      <a16:creationId xmlns:a16="http://schemas.microsoft.com/office/drawing/2014/main" id="{A66B82E3-2405-884F-8B2D-116D001BA663}"/>
                    </a:ext>
                  </a:extLst>
                </p14:cNvPr>
                <p14:cNvContentPartPr/>
                <p14:nvPr/>
              </p14:nvContentPartPr>
              <p14:xfrm>
                <a:off x="6213445" y="4823644"/>
                <a:ext cx="15120" cy="101520"/>
              </p14:xfrm>
            </p:contentPart>
          </mc:Choice>
          <mc:Fallback xmlns="">
            <p:pic>
              <p:nvPicPr>
                <p:cNvPr id="240" name="Ink 239">
                  <a:extLst>
                    <a:ext uri="{FF2B5EF4-FFF2-40B4-BE49-F238E27FC236}">
                      <a16:creationId xmlns:a16="http://schemas.microsoft.com/office/drawing/2014/main" id="{A66B82E3-2405-884F-8B2D-116D001BA663}"/>
                    </a:ext>
                  </a:extLst>
                </p:cNvPr>
                <p:cNvPicPr/>
                <p:nvPr/>
              </p:nvPicPr>
              <p:blipFill>
                <a:blip r:embed="rId268"/>
                <a:stretch>
                  <a:fillRect/>
                </a:stretch>
              </p:blipFill>
              <p:spPr>
                <a:xfrm>
                  <a:off x="6205885" y="4816084"/>
                  <a:ext cx="302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41" name="Ink 240">
                  <a:extLst>
                    <a:ext uri="{FF2B5EF4-FFF2-40B4-BE49-F238E27FC236}">
                      <a16:creationId xmlns:a16="http://schemas.microsoft.com/office/drawing/2014/main" id="{B99CDA13-BFC9-274B-B71D-5EDD13ED25B2}"/>
                    </a:ext>
                  </a:extLst>
                </p14:cNvPr>
                <p14:cNvContentPartPr/>
                <p14:nvPr/>
              </p14:nvContentPartPr>
              <p14:xfrm>
                <a:off x="6218125" y="4813924"/>
                <a:ext cx="42120" cy="44640"/>
              </p14:xfrm>
            </p:contentPart>
          </mc:Choice>
          <mc:Fallback xmlns="">
            <p:pic>
              <p:nvPicPr>
                <p:cNvPr id="241" name="Ink 240">
                  <a:extLst>
                    <a:ext uri="{FF2B5EF4-FFF2-40B4-BE49-F238E27FC236}">
                      <a16:creationId xmlns:a16="http://schemas.microsoft.com/office/drawing/2014/main" id="{B99CDA13-BFC9-274B-B71D-5EDD13ED25B2}"/>
                    </a:ext>
                  </a:extLst>
                </p:cNvPr>
                <p:cNvPicPr/>
                <p:nvPr/>
              </p:nvPicPr>
              <p:blipFill>
                <a:blip r:embed="rId270"/>
                <a:stretch>
                  <a:fillRect/>
                </a:stretch>
              </p:blipFill>
              <p:spPr>
                <a:xfrm>
                  <a:off x="6210565" y="4806364"/>
                  <a:ext cx="572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42" name="Ink 241">
                  <a:extLst>
                    <a:ext uri="{FF2B5EF4-FFF2-40B4-BE49-F238E27FC236}">
                      <a16:creationId xmlns:a16="http://schemas.microsoft.com/office/drawing/2014/main" id="{7D00B122-38DE-0146-938C-C29B22AFE1CB}"/>
                    </a:ext>
                  </a:extLst>
                </p14:cNvPr>
                <p14:cNvContentPartPr/>
                <p14:nvPr/>
              </p14:nvContentPartPr>
              <p14:xfrm>
                <a:off x="6282205" y="4808884"/>
                <a:ext cx="54720" cy="61920"/>
              </p14:xfrm>
            </p:contentPart>
          </mc:Choice>
          <mc:Fallback xmlns="">
            <p:pic>
              <p:nvPicPr>
                <p:cNvPr id="242" name="Ink 241">
                  <a:extLst>
                    <a:ext uri="{FF2B5EF4-FFF2-40B4-BE49-F238E27FC236}">
                      <a16:creationId xmlns:a16="http://schemas.microsoft.com/office/drawing/2014/main" id="{7D00B122-38DE-0146-938C-C29B22AFE1CB}"/>
                    </a:ext>
                  </a:extLst>
                </p:cNvPr>
                <p:cNvPicPr/>
                <p:nvPr/>
              </p:nvPicPr>
              <p:blipFill>
                <a:blip r:embed="rId272"/>
                <a:stretch>
                  <a:fillRect/>
                </a:stretch>
              </p:blipFill>
              <p:spPr>
                <a:xfrm>
                  <a:off x="6274595" y="4801324"/>
                  <a:ext cx="699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43" name="Ink 242">
                  <a:extLst>
                    <a:ext uri="{FF2B5EF4-FFF2-40B4-BE49-F238E27FC236}">
                      <a16:creationId xmlns:a16="http://schemas.microsoft.com/office/drawing/2014/main" id="{F96F3DA4-138C-964E-B44F-90D57F99B194}"/>
                    </a:ext>
                  </a:extLst>
                </p14:cNvPr>
                <p14:cNvContentPartPr/>
                <p14:nvPr/>
              </p14:nvContentPartPr>
              <p14:xfrm>
                <a:off x="6353845" y="4796644"/>
                <a:ext cx="15120" cy="81720"/>
              </p14:xfrm>
            </p:contentPart>
          </mc:Choice>
          <mc:Fallback xmlns="">
            <p:pic>
              <p:nvPicPr>
                <p:cNvPr id="243" name="Ink 242">
                  <a:extLst>
                    <a:ext uri="{FF2B5EF4-FFF2-40B4-BE49-F238E27FC236}">
                      <a16:creationId xmlns:a16="http://schemas.microsoft.com/office/drawing/2014/main" id="{F96F3DA4-138C-964E-B44F-90D57F99B194}"/>
                    </a:ext>
                  </a:extLst>
                </p:cNvPr>
                <p:cNvPicPr/>
                <p:nvPr/>
              </p:nvPicPr>
              <p:blipFill>
                <a:blip r:embed="rId274"/>
                <a:stretch>
                  <a:fillRect/>
                </a:stretch>
              </p:blipFill>
              <p:spPr>
                <a:xfrm>
                  <a:off x="6346285" y="4789084"/>
                  <a:ext cx="302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44" name="Ink 243">
                  <a:extLst>
                    <a:ext uri="{FF2B5EF4-FFF2-40B4-BE49-F238E27FC236}">
                      <a16:creationId xmlns:a16="http://schemas.microsoft.com/office/drawing/2014/main" id="{D7FFC010-64FC-6642-B002-F7ABBE03B042}"/>
                    </a:ext>
                  </a:extLst>
                </p14:cNvPr>
                <p14:cNvContentPartPr/>
                <p14:nvPr/>
              </p14:nvContentPartPr>
              <p14:xfrm>
                <a:off x="6346285" y="4816444"/>
                <a:ext cx="39600" cy="5400"/>
              </p14:xfrm>
            </p:contentPart>
          </mc:Choice>
          <mc:Fallback xmlns="">
            <p:pic>
              <p:nvPicPr>
                <p:cNvPr id="244" name="Ink 243">
                  <a:extLst>
                    <a:ext uri="{FF2B5EF4-FFF2-40B4-BE49-F238E27FC236}">
                      <a16:creationId xmlns:a16="http://schemas.microsoft.com/office/drawing/2014/main" id="{D7FFC010-64FC-6642-B002-F7ABBE03B042}"/>
                    </a:ext>
                  </a:extLst>
                </p:cNvPr>
                <p:cNvPicPr/>
                <p:nvPr/>
              </p:nvPicPr>
              <p:blipFill>
                <a:blip r:embed="rId276"/>
                <a:stretch>
                  <a:fillRect/>
                </a:stretch>
              </p:blipFill>
              <p:spPr>
                <a:xfrm>
                  <a:off x="6338725" y="4808884"/>
                  <a:ext cx="547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45" name="Ink 244">
                  <a:extLst>
                    <a:ext uri="{FF2B5EF4-FFF2-40B4-BE49-F238E27FC236}">
                      <a16:creationId xmlns:a16="http://schemas.microsoft.com/office/drawing/2014/main" id="{FA51074F-6FE4-0546-8CCF-9945471639B8}"/>
                    </a:ext>
                  </a:extLst>
                </p14:cNvPr>
                <p14:cNvContentPartPr/>
                <p14:nvPr/>
              </p14:nvContentPartPr>
              <p14:xfrm>
                <a:off x="6536005" y="4811404"/>
                <a:ext cx="7920" cy="90360"/>
              </p14:xfrm>
            </p:contentPart>
          </mc:Choice>
          <mc:Fallback xmlns="">
            <p:pic>
              <p:nvPicPr>
                <p:cNvPr id="245" name="Ink 244">
                  <a:extLst>
                    <a:ext uri="{FF2B5EF4-FFF2-40B4-BE49-F238E27FC236}">
                      <a16:creationId xmlns:a16="http://schemas.microsoft.com/office/drawing/2014/main" id="{FA51074F-6FE4-0546-8CCF-9945471639B8}"/>
                    </a:ext>
                  </a:extLst>
                </p:cNvPr>
                <p:cNvPicPr/>
                <p:nvPr/>
              </p:nvPicPr>
              <p:blipFill>
                <a:blip r:embed="rId278"/>
                <a:stretch>
                  <a:fillRect/>
                </a:stretch>
              </p:blipFill>
              <p:spPr>
                <a:xfrm>
                  <a:off x="6528085" y="4803844"/>
                  <a:ext cx="237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46" name="Ink 245">
                  <a:extLst>
                    <a:ext uri="{FF2B5EF4-FFF2-40B4-BE49-F238E27FC236}">
                      <a16:creationId xmlns:a16="http://schemas.microsoft.com/office/drawing/2014/main" id="{0C47FAD7-02AC-FD4C-B687-3F843FD77986}"/>
                    </a:ext>
                  </a:extLst>
                </p14:cNvPr>
                <p14:cNvContentPartPr/>
                <p14:nvPr/>
              </p14:nvContentPartPr>
              <p14:xfrm>
                <a:off x="6533485" y="4808884"/>
                <a:ext cx="47160" cy="61920"/>
              </p14:xfrm>
            </p:contentPart>
          </mc:Choice>
          <mc:Fallback xmlns="">
            <p:pic>
              <p:nvPicPr>
                <p:cNvPr id="246" name="Ink 245">
                  <a:extLst>
                    <a:ext uri="{FF2B5EF4-FFF2-40B4-BE49-F238E27FC236}">
                      <a16:creationId xmlns:a16="http://schemas.microsoft.com/office/drawing/2014/main" id="{0C47FAD7-02AC-FD4C-B687-3F843FD77986}"/>
                    </a:ext>
                  </a:extLst>
                </p:cNvPr>
                <p:cNvPicPr/>
                <p:nvPr/>
              </p:nvPicPr>
              <p:blipFill>
                <a:blip r:embed="rId280"/>
                <a:stretch>
                  <a:fillRect/>
                </a:stretch>
              </p:blipFill>
              <p:spPr>
                <a:xfrm>
                  <a:off x="6525925" y="4801324"/>
                  <a:ext cx="622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47" name="Ink 246">
                  <a:extLst>
                    <a:ext uri="{FF2B5EF4-FFF2-40B4-BE49-F238E27FC236}">
                      <a16:creationId xmlns:a16="http://schemas.microsoft.com/office/drawing/2014/main" id="{56E277F8-D217-B646-A41E-CB69879466A4}"/>
                    </a:ext>
                  </a:extLst>
                </p14:cNvPr>
                <p14:cNvContentPartPr/>
                <p14:nvPr/>
              </p14:nvContentPartPr>
              <p14:xfrm>
                <a:off x="6612325" y="4799164"/>
                <a:ext cx="54720" cy="74160"/>
              </p14:xfrm>
            </p:contentPart>
          </mc:Choice>
          <mc:Fallback xmlns="">
            <p:pic>
              <p:nvPicPr>
                <p:cNvPr id="247" name="Ink 246">
                  <a:extLst>
                    <a:ext uri="{FF2B5EF4-FFF2-40B4-BE49-F238E27FC236}">
                      <a16:creationId xmlns:a16="http://schemas.microsoft.com/office/drawing/2014/main" id="{56E277F8-D217-B646-A41E-CB69879466A4}"/>
                    </a:ext>
                  </a:extLst>
                </p:cNvPr>
                <p:cNvPicPr/>
                <p:nvPr/>
              </p:nvPicPr>
              <p:blipFill>
                <a:blip r:embed="rId282"/>
                <a:stretch>
                  <a:fillRect/>
                </a:stretch>
              </p:blipFill>
              <p:spPr>
                <a:xfrm>
                  <a:off x="6604765" y="4791567"/>
                  <a:ext cx="69840" cy="89354"/>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48" name="Ink 247">
                  <a:extLst>
                    <a:ext uri="{FF2B5EF4-FFF2-40B4-BE49-F238E27FC236}">
                      <a16:creationId xmlns:a16="http://schemas.microsoft.com/office/drawing/2014/main" id="{EB1AE05B-440E-1642-83F8-F20E910A4CFC}"/>
                    </a:ext>
                  </a:extLst>
                </p14:cNvPr>
                <p14:cNvContentPartPr/>
                <p14:nvPr/>
              </p14:nvContentPartPr>
              <p14:xfrm>
                <a:off x="6691165" y="4804204"/>
                <a:ext cx="20160" cy="56880"/>
              </p14:xfrm>
            </p:contentPart>
          </mc:Choice>
          <mc:Fallback xmlns="">
            <p:pic>
              <p:nvPicPr>
                <p:cNvPr id="248" name="Ink 247">
                  <a:extLst>
                    <a:ext uri="{FF2B5EF4-FFF2-40B4-BE49-F238E27FC236}">
                      <a16:creationId xmlns:a16="http://schemas.microsoft.com/office/drawing/2014/main" id="{EB1AE05B-440E-1642-83F8-F20E910A4CFC}"/>
                    </a:ext>
                  </a:extLst>
                </p:cNvPr>
                <p:cNvPicPr/>
                <p:nvPr/>
              </p:nvPicPr>
              <p:blipFill>
                <a:blip r:embed="rId284"/>
                <a:stretch>
                  <a:fillRect/>
                </a:stretch>
              </p:blipFill>
              <p:spPr>
                <a:xfrm>
                  <a:off x="6683605" y="4796692"/>
                  <a:ext cx="35280" cy="71905"/>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49" name="Ink 248">
                  <a:extLst>
                    <a:ext uri="{FF2B5EF4-FFF2-40B4-BE49-F238E27FC236}">
                      <a16:creationId xmlns:a16="http://schemas.microsoft.com/office/drawing/2014/main" id="{4D7FF57F-4F9B-BF43-86CC-F48E5AAEAA45}"/>
                    </a:ext>
                  </a:extLst>
                </p14:cNvPr>
                <p14:cNvContentPartPr/>
                <p14:nvPr/>
              </p14:nvContentPartPr>
              <p14:xfrm>
                <a:off x="6738325" y="4808884"/>
                <a:ext cx="44640" cy="68400"/>
              </p14:xfrm>
            </p:contentPart>
          </mc:Choice>
          <mc:Fallback xmlns="">
            <p:pic>
              <p:nvPicPr>
                <p:cNvPr id="249" name="Ink 248">
                  <a:extLst>
                    <a:ext uri="{FF2B5EF4-FFF2-40B4-BE49-F238E27FC236}">
                      <a16:creationId xmlns:a16="http://schemas.microsoft.com/office/drawing/2014/main" id="{4D7FF57F-4F9B-BF43-86CC-F48E5AAEAA45}"/>
                    </a:ext>
                  </a:extLst>
                </p:cNvPr>
                <p:cNvPicPr/>
                <p:nvPr/>
              </p:nvPicPr>
              <p:blipFill>
                <a:blip r:embed="rId286"/>
                <a:stretch>
                  <a:fillRect/>
                </a:stretch>
              </p:blipFill>
              <p:spPr>
                <a:xfrm>
                  <a:off x="6730765" y="4801324"/>
                  <a:ext cx="597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50" name="Ink 249">
                  <a:extLst>
                    <a:ext uri="{FF2B5EF4-FFF2-40B4-BE49-F238E27FC236}">
                      <a16:creationId xmlns:a16="http://schemas.microsoft.com/office/drawing/2014/main" id="{1C57121E-7FFB-C048-A70D-06D065F131EC}"/>
                    </a:ext>
                  </a:extLst>
                </p14:cNvPr>
                <p14:cNvContentPartPr/>
                <p14:nvPr/>
              </p14:nvContentPartPr>
              <p14:xfrm>
                <a:off x="6799885" y="4806724"/>
                <a:ext cx="91440" cy="71640"/>
              </p14:xfrm>
            </p:contentPart>
          </mc:Choice>
          <mc:Fallback xmlns="">
            <p:pic>
              <p:nvPicPr>
                <p:cNvPr id="250" name="Ink 249">
                  <a:extLst>
                    <a:ext uri="{FF2B5EF4-FFF2-40B4-BE49-F238E27FC236}">
                      <a16:creationId xmlns:a16="http://schemas.microsoft.com/office/drawing/2014/main" id="{1C57121E-7FFB-C048-A70D-06D065F131EC}"/>
                    </a:ext>
                  </a:extLst>
                </p:cNvPr>
                <p:cNvPicPr/>
                <p:nvPr/>
              </p:nvPicPr>
              <p:blipFill>
                <a:blip r:embed="rId288"/>
                <a:stretch>
                  <a:fillRect/>
                </a:stretch>
              </p:blipFill>
              <p:spPr>
                <a:xfrm>
                  <a:off x="6792325" y="4799164"/>
                  <a:ext cx="1065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51" name="Ink 250">
                  <a:extLst>
                    <a:ext uri="{FF2B5EF4-FFF2-40B4-BE49-F238E27FC236}">
                      <a16:creationId xmlns:a16="http://schemas.microsoft.com/office/drawing/2014/main" id="{26A3A87C-1F1A-1947-891C-6A9D4602D8D3}"/>
                    </a:ext>
                  </a:extLst>
                </p14:cNvPr>
                <p14:cNvContentPartPr/>
                <p14:nvPr/>
              </p14:nvContentPartPr>
              <p14:xfrm>
                <a:off x="6900685" y="4806724"/>
                <a:ext cx="61920" cy="64440"/>
              </p14:xfrm>
            </p:contentPart>
          </mc:Choice>
          <mc:Fallback xmlns="">
            <p:pic>
              <p:nvPicPr>
                <p:cNvPr id="251" name="Ink 250">
                  <a:extLst>
                    <a:ext uri="{FF2B5EF4-FFF2-40B4-BE49-F238E27FC236}">
                      <a16:creationId xmlns:a16="http://schemas.microsoft.com/office/drawing/2014/main" id="{26A3A87C-1F1A-1947-891C-6A9D4602D8D3}"/>
                    </a:ext>
                  </a:extLst>
                </p:cNvPr>
                <p:cNvPicPr/>
                <p:nvPr/>
              </p:nvPicPr>
              <p:blipFill>
                <a:blip r:embed="rId290"/>
                <a:stretch>
                  <a:fillRect/>
                </a:stretch>
              </p:blipFill>
              <p:spPr>
                <a:xfrm>
                  <a:off x="6893125" y="4799164"/>
                  <a:ext cx="770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52" name="Ink 251">
                  <a:extLst>
                    <a:ext uri="{FF2B5EF4-FFF2-40B4-BE49-F238E27FC236}">
                      <a16:creationId xmlns:a16="http://schemas.microsoft.com/office/drawing/2014/main" id="{757BFE5C-8F87-B841-A3DF-136C12521AD7}"/>
                    </a:ext>
                  </a:extLst>
                </p14:cNvPr>
                <p14:cNvContentPartPr/>
                <p14:nvPr/>
              </p14:nvContentPartPr>
              <p14:xfrm>
                <a:off x="6979525" y="4794124"/>
                <a:ext cx="10080" cy="77760"/>
              </p14:xfrm>
            </p:contentPart>
          </mc:Choice>
          <mc:Fallback xmlns="">
            <p:pic>
              <p:nvPicPr>
                <p:cNvPr id="252" name="Ink 251">
                  <a:extLst>
                    <a:ext uri="{FF2B5EF4-FFF2-40B4-BE49-F238E27FC236}">
                      <a16:creationId xmlns:a16="http://schemas.microsoft.com/office/drawing/2014/main" id="{757BFE5C-8F87-B841-A3DF-136C12521AD7}"/>
                    </a:ext>
                  </a:extLst>
                </p:cNvPr>
                <p:cNvPicPr/>
                <p:nvPr/>
              </p:nvPicPr>
              <p:blipFill>
                <a:blip r:embed="rId292"/>
                <a:stretch>
                  <a:fillRect/>
                </a:stretch>
              </p:blipFill>
              <p:spPr>
                <a:xfrm>
                  <a:off x="6971965" y="4786564"/>
                  <a:ext cx="252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53" name="Ink 252">
                  <a:extLst>
                    <a:ext uri="{FF2B5EF4-FFF2-40B4-BE49-F238E27FC236}">
                      <a16:creationId xmlns:a16="http://schemas.microsoft.com/office/drawing/2014/main" id="{98A5FEB0-278B-0F44-A7F4-904376CF6E05}"/>
                    </a:ext>
                  </a:extLst>
                </p14:cNvPr>
                <p14:cNvContentPartPr/>
                <p14:nvPr/>
              </p14:nvContentPartPr>
              <p14:xfrm>
                <a:off x="6974485" y="4813924"/>
                <a:ext cx="22680" cy="360"/>
              </p14:xfrm>
            </p:contentPart>
          </mc:Choice>
          <mc:Fallback xmlns="">
            <p:pic>
              <p:nvPicPr>
                <p:cNvPr id="253" name="Ink 252">
                  <a:extLst>
                    <a:ext uri="{FF2B5EF4-FFF2-40B4-BE49-F238E27FC236}">
                      <a16:creationId xmlns:a16="http://schemas.microsoft.com/office/drawing/2014/main" id="{98A5FEB0-278B-0F44-A7F4-904376CF6E05}"/>
                    </a:ext>
                  </a:extLst>
                </p:cNvPr>
                <p:cNvPicPr/>
                <p:nvPr/>
              </p:nvPicPr>
              <p:blipFill>
                <a:blip r:embed="rId294"/>
                <a:stretch>
                  <a:fillRect/>
                </a:stretch>
              </p:blipFill>
              <p:spPr>
                <a:xfrm>
                  <a:off x="6966925" y="4806364"/>
                  <a:ext cx="378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54" name="Ink 253">
                  <a:extLst>
                    <a:ext uri="{FF2B5EF4-FFF2-40B4-BE49-F238E27FC236}">
                      <a16:creationId xmlns:a16="http://schemas.microsoft.com/office/drawing/2014/main" id="{F9D71982-9CF2-5442-8293-EDEFB9E0BF6F}"/>
                    </a:ext>
                  </a:extLst>
                </p14:cNvPr>
                <p14:cNvContentPartPr/>
                <p14:nvPr/>
              </p14:nvContentPartPr>
              <p14:xfrm>
                <a:off x="7016605" y="4802044"/>
                <a:ext cx="37440" cy="59040"/>
              </p14:xfrm>
            </p:contentPart>
          </mc:Choice>
          <mc:Fallback xmlns="">
            <p:pic>
              <p:nvPicPr>
                <p:cNvPr id="254" name="Ink 253">
                  <a:extLst>
                    <a:ext uri="{FF2B5EF4-FFF2-40B4-BE49-F238E27FC236}">
                      <a16:creationId xmlns:a16="http://schemas.microsoft.com/office/drawing/2014/main" id="{F9D71982-9CF2-5442-8293-EDEFB9E0BF6F}"/>
                    </a:ext>
                  </a:extLst>
                </p:cNvPr>
                <p:cNvPicPr/>
                <p:nvPr/>
              </p:nvPicPr>
              <p:blipFill>
                <a:blip r:embed="rId296"/>
                <a:stretch>
                  <a:fillRect/>
                </a:stretch>
              </p:blipFill>
              <p:spPr>
                <a:xfrm>
                  <a:off x="7009045" y="4794530"/>
                  <a:ext cx="52560" cy="74068"/>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55" name="Ink 254">
                  <a:extLst>
                    <a:ext uri="{FF2B5EF4-FFF2-40B4-BE49-F238E27FC236}">
                      <a16:creationId xmlns:a16="http://schemas.microsoft.com/office/drawing/2014/main" id="{3FC235CD-5C2D-0A43-85AC-53A49BB6F282}"/>
                    </a:ext>
                  </a:extLst>
                </p14:cNvPr>
                <p14:cNvContentPartPr/>
                <p14:nvPr/>
              </p14:nvContentPartPr>
              <p14:xfrm>
                <a:off x="7068445" y="4804204"/>
                <a:ext cx="22680" cy="48600"/>
              </p14:xfrm>
            </p:contentPart>
          </mc:Choice>
          <mc:Fallback xmlns="">
            <p:pic>
              <p:nvPicPr>
                <p:cNvPr id="255" name="Ink 254">
                  <a:extLst>
                    <a:ext uri="{FF2B5EF4-FFF2-40B4-BE49-F238E27FC236}">
                      <a16:creationId xmlns:a16="http://schemas.microsoft.com/office/drawing/2014/main" id="{3FC235CD-5C2D-0A43-85AC-53A49BB6F282}"/>
                    </a:ext>
                  </a:extLst>
                </p:cNvPr>
                <p:cNvPicPr/>
                <p:nvPr/>
              </p:nvPicPr>
              <p:blipFill>
                <a:blip r:embed="rId298"/>
                <a:stretch>
                  <a:fillRect/>
                </a:stretch>
              </p:blipFill>
              <p:spPr>
                <a:xfrm>
                  <a:off x="7060885" y="4796644"/>
                  <a:ext cx="378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97" name="Ink 296">
                  <a:extLst>
                    <a:ext uri="{FF2B5EF4-FFF2-40B4-BE49-F238E27FC236}">
                      <a16:creationId xmlns:a16="http://schemas.microsoft.com/office/drawing/2014/main" id="{B5210865-C008-5041-A552-D214AB1DD94B}"/>
                    </a:ext>
                  </a:extLst>
                </p14:cNvPr>
                <p14:cNvContentPartPr/>
                <p14:nvPr/>
              </p14:nvContentPartPr>
              <p14:xfrm>
                <a:off x="5966845" y="4979164"/>
                <a:ext cx="39600" cy="54720"/>
              </p14:xfrm>
            </p:contentPart>
          </mc:Choice>
          <mc:Fallback xmlns="">
            <p:pic>
              <p:nvPicPr>
                <p:cNvPr id="297" name="Ink 296">
                  <a:extLst>
                    <a:ext uri="{FF2B5EF4-FFF2-40B4-BE49-F238E27FC236}">
                      <a16:creationId xmlns:a16="http://schemas.microsoft.com/office/drawing/2014/main" id="{B5210865-C008-5041-A552-D214AB1DD94B}"/>
                    </a:ext>
                  </a:extLst>
                </p:cNvPr>
                <p:cNvPicPr/>
                <p:nvPr/>
              </p:nvPicPr>
              <p:blipFill>
                <a:blip r:embed="rId300"/>
                <a:stretch>
                  <a:fillRect/>
                </a:stretch>
              </p:blipFill>
              <p:spPr>
                <a:xfrm>
                  <a:off x="5959285" y="4971604"/>
                  <a:ext cx="547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98" name="Ink 297">
                  <a:extLst>
                    <a:ext uri="{FF2B5EF4-FFF2-40B4-BE49-F238E27FC236}">
                      <a16:creationId xmlns:a16="http://schemas.microsoft.com/office/drawing/2014/main" id="{228CAFB7-E761-C946-8325-10739665EF09}"/>
                    </a:ext>
                  </a:extLst>
                </p14:cNvPr>
                <p14:cNvContentPartPr/>
                <p14:nvPr/>
              </p14:nvContentPartPr>
              <p14:xfrm>
                <a:off x="6028765" y="4979164"/>
                <a:ext cx="56880" cy="57960"/>
              </p14:xfrm>
            </p:contentPart>
          </mc:Choice>
          <mc:Fallback xmlns="">
            <p:pic>
              <p:nvPicPr>
                <p:cNvPr id="298" name="Ink 297">
                  <a:extLst>
                    <a:ext uri="{FF2B5EF4-FFF2-40B4-BE49-F238E27FC236}">
                      <a16:creationId xmlns:a16="http://schemas.microsoft.com/office/drawing/2014/main" id="{228CAFB7-E761-C946-8325-10739665EF09}"/>
                    </a:ext>
                  </a:extLst>
                </p:cNvPr>
                <p:cNvPicPr/>
                <p:nvPr/>
              </p:nvPicPr>
              <p:blipFill>
                <a:blip r:embed="rId302"/>
                <a:stretch>
                  <a:fillRect/>
                </a:stretch>
              </p:blipFill>
              <p:spPr>
                <a:xfrm>
                  <a:off x="6021205" y="4971651"/>
                  <a:ext cx="72000" cy="72987"/>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99" name="Ink 298">
                  <a:extLst>
                    <a:ext uri="{FF2B5EF4-FFF2-40B4-BE49-F238E27FC236}">
                      <a16:creationId xmlns:a16="http://schemas.microsoft.com/office/drawing/2014/main" id="{9F72836B-DC36-A84A-B0FA-4B492D7631BF}"/>
                    </a:ext>
                  </a:extLst>
                </p14:cNvPr>
                <p14:cNvContentPartPr/>
                <p14:nvPr/>
              </p14:nvContentPartPr>
              <p14:xfrm>
                <a:off x="6242965" y="4974484"/>
                <a:ext cx="10080" cy="81000"/>
              </p14:xfrm>
            </p:contentPart>
          </mc:Choice>
          <mc:Fallback xmlns="">
            <p:pic>
              <p:nvPicPr>
                <p:cNvPr id="299" name="Ink 298">
                  <a:extLst>
                    <a:ext uri="{FF2B5EF4-FFF2-40B4-BE49-F238E27FC236}">
                      <a16:creationId xmlns:a16="http://schemas.microsoft.com/office/drawing/2014/main" id="{9F72836B-DC36-A84A-B0FA-4B492D7631BF}"/>
                    </a:ext>
                  </a:extLst>
                </p:cNvPr>
                <p:cNvPicPr/>
                <p:nvPr/>
              </p:nvPicPr>
              <p:blipFill>
                <a:blip r:embed="rId304"/>
                <a:stretch>
                  <a:fillRect/>
                </a:stretch>
              </p:blipFill>
              <p:spPr>
                <a:xfrm>
                  <a:off x="6235666" y="4966957"/>
                  <a:ext cx="24679" cy="96053"/>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300" name="Ink 299">
                  <a:extLst>
                    <a:ext uri="{FF2B5EF4-FFF2-40B4-BE49-F238E27FC236}">
                      <a16:creationId xmlns:a16="http://schemas.microsoft.com/office/drawing/2014/main" id="{412E6F9F-9DCA-E141-B292-D6B4EF5211F7}"/>
                    </a:ext>
                  </a:extLst>
                </p14:cNvPr>
                <p14:cNvContentPartPr/>
                <p14:nvPr/>
              </p14:nvContentPartPr>
              <p14:xfrm>
                <a:off x="6248005" y="4974124"/>
                <a:ext cx="37440" cy="49680"/>
              </p14:xfrm>
            </p:contentPart>
          </mc:Choice>
          <mc:Fallback xmlns="">
            <p:pic>
              <p:nvPicPr>
                <p:cNvPr id="300" name="Ink 299">
                  <a:extLst>
                    <a:ext uri="{FF2B5EF4-FFF2-40B4-BE49-F238E27FC236}">
                      <a16:creationId xmlns:a16="http://schemas.microsoft.com/office/drawing/2014/main" id="{412E6F9F-9DCA-E141-B292-D6B4EF5211F7}"/>
                    </a:ext>
                  </a:extLst>
                </p:cNvPr>
                <p:cNvPicPr/>
                <p:nvPr/>
              </p:nvPicPr>
              <p:blipFill>
                <a:blip r:embed="rId306"/>
                <a:stretch>
                  <a:fillRect/>
                </a:stretch>
              </p:blipFill>
              <p:spPr>
                <a:xfrm>
                  <a:off x="6240445" y="4966564"/>
                  <a:ext cx="525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301" name="Ink 300">
                  <a:extLst>
                    <a:ext uri="{FF2B5EF4-FFF2-40B4-BE49-F238E27FC236}">
                      <a16:creationId xmlns:a16="http://schemas.microsoft.com/office/drawing/2014/main" id="{1483529C-8F15-AB43-9951-0846CAB1F8EE}"/>
                    </a:ext>
                  </a:extLst>
                </p14:cNvPr>
                <p14:cNvContentPartPr/>
                <p14:nvPr/>
              </p14:nvContentPartPr>
              <p14:xfrm>
                <a:off x="6314245" y="4996444"/>
                <a:ext cx="59400" cy="44640"/>
              </p14:xfrm>
            </p:contentPart>
          </mc:Choice>
          <mc:Fallback xmlns="">
            <p:pic>
              <p:nvPicPr>
                <p:cNvPr id="301" name="Ink 300">
                  <a:extLst>
                    <a:ext uri="{FF2B5EF4-FFF2-40B4-BE49-F238E27FC236}">
                      <a16:creationId xmlns:a16="http://schemas.microsoft.com/office/drawing/2014/main" id="{1483529C-8F15-AB43-9951-0846CAB1F8EE}"/>
                    </a:ext>
                  </a:extLst>
                </p:cNvPr>
                <p:cNvPicPr/>
                <p:nvPr/>
              </p:nvPicPr>
              <p:blipFill>
                <a:blip r:embed="rId308"/>
                <a:stretch>
                  <a:fillRect/>
                </a:stretch>
              </p:blipFill>
              <p:spPr>
                <a:xfrm>
                  <a:off x="6306685" y="4988884"/>
                  <a:ext cx="745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302" name="Ink 301">
                  <a:extLst>
                    <a:ext uri="{FF2B5EF4-FFF2-40B4-BE49-F238E27FC236}">
                      <a16:creationId xmlns:a16="http://schemas.microsoft.com/office/drawing/2014/main" id="{7D73E9DF-7199-B744-A777-65F3ECD6A66E}"/>
                    </a:ext>
                  </a:extLst>
                </p14:cNvPr>
                <p14:cNvContentPartPr/>
                <p14:nvPr/>
              </p14:nvContentPartPr>
              <p14:xfrm>
                <a:off x="6390925" y="4964404"/>
                <a:ext cx="22680" cy="74160"/>
              </p14:xfrm>
            </p:contentPart>
          </mc:Choice>
          <mc:Fallback xmlns="">
            <p:pic>
              <p:nvPicPr>
                <p:cNvPr id="302" name="Ink 301">
                  <a:extLst>
                    <a:ext uri="{FF2B5EF4-FFF2-40B4-BE49-F238E27FC236}">
                      <a16:creationId xmlns:a16="http://schemas.microsoft.com/office/drawing/2014/main" id="{7D73E9DF-7199-B744-A777-65F3ECD6A66E}"/>
                    </a:ext>
                  </a:extLst>
                </p:cNvPr>
                <p:cNvPicPr/>
                <p:nvPr/>
              </p:nvPicPr>
              <p:blipFill>
                <a:blip r:embed="rId310"/>
                <a:stretch>
                  <a:fillRect/>
                </a:stretch>
              </p:blipFill>
              <p:spPr>
                <a:xfrm>
                  <a:off x="6383365" y="4956844"/>
                  <a:ext cx="37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303" name="Ink 302">
                  <a:extLst>
                    <a:ext uri="{FF2B5EF4-FFF2-40B4-BE49-F238E27FC236}">
                      <a16:creationId xmlns:a16="http://schemas.microsoft.com/office/drawing/2014/main" id="{B0FF1C9B-1A14-F847-99D3-822BAD9A0F9F}"/>
                    </a:ext>
                  </a:extLst>
                </p14:cNvPr>
                <p14:cNvContentPartPr/>
                <p14:nvPr/>
              </p14:nvContentPartPr>
              <p14:xfrm>
                <a:off x="6430165" y="4981324"/>
                <a:ext cx="42120" cy="64080"/>
              </p14:xfrm>
            </p:contentPart>
          </mc:Choice>
          <mc:Fallback xmlns="">
            <p:pic>
              <p:nvPicPr>
                <p:cNvPr id="303" name="Ink 302">
                  <a:extLst>
                    <a:ext uri="{FF2B5EF4-FFF2-40B4-BE49-F238E27FC236}">
                      <a16:creationId xmlns:a16="http://schemas.microsoft.com/office/drawing/2014/main" id="{B0FF1C9B-1A14-F847-99D3-822BAD9A0F9F}"/>
                    </a:ext>
                  </a:extLst>
                </p:cNvPr>
                <p:cNvPicPr/>
                <p:nvPr/>
              </p:nvPicPr>
              <p:blipFill>
                <a:blip r:embed="rId312"/>
                <a:stretch>
                  <a:fillRect/>
                </a:stretch>
              </p:blipFill>
              <p:spPr>
                <a:xfrm>
                  <a:off x="6422605" y="4973764"/>
                  <a:ext cx="572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304" name="Ink 303">
                  <a:extLst>
                    <a:ext uri="{FF2B5EF4-FFF2-40B4-BE49-F238E27FC236}">
                      <a16:creationId xmlns:a16="http://schemas.microsoft.com/office/drawing/2014/main" id="{DA5084A6-D223-2F42-9303-E3E0ED6854A3}"/>
                    </a:ext>
                  </a:extLst>
                </p14:cNvPr>
                <p14:cNvContentPartPr/>
                <p14:nvPr/>
              </p14:nvContentPartPr>
              <p14:xfrm>
                <a:off x="6489205" y="5003644"/>
                <a:ext cx="7920" cy="42120"/>
              </p14:xfrm>
            </p:contentPart>
          </mc:Choice>
          <mc:Fallback xmlns="">
            <p:pic>
              <p:nvPicPr>
                <p:cNvPr id="304" name="Ink 303">
                  <a:extLst>
                    <a:ext uri="{FF2B5EF4-FFF2-40B4-BE49-F238E27FC236}">
                      <a16:creationId xmlns:a16="http://schemas.microsoft.com/office/drawing/2014/main" id="{DA5084A6-D223-2F42-9303-E3E0ED6854A3}"/>
                    </a:ext>
                  </a:extLst>
                </p:cNvPr>
                <p:cNvPicPr/>
                <p:nvPr/>
              </p:nvPicPr>
              <p:blipFill>
                <a:blip r:embed="rId314"/>
                <a:stretch>
                  <a:fillRect/>
                </a:stretch>
              </p:blipFill>
              <p:spPr>
                <a:xfrm>
                  <a:off x="6481285" y="4996084"/>
                  <a:ext cx="237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305" name="Ink 304">
                  <a:extLst>
                    <a:ext uri="{FF2B5EF4-FFF2-40B4-BE49-F238E27FC236}">
                      <a16:creationId xmlns:a16="http://schemas.microsoft.com/office/drawing/2014/main" id="{B13B92BB-B13A-A648-846D-AAFD339757D4}"/>
                    </a:ext>
                  </a:extLst>
                </p14:cNvPr>
                <p14:cNvContentPartPr/>
                <p14:nvPr/>
              </p14:nvContentPartPr>
              <p14:xfrm>
                <a:off x="6491725" y="4971604"/>
                <a:ext cx="7920" cy="12600"/>
              </p14:xfrm>
            </p:contentPart>
          </mc:Choice>
          <mc:Fallback xmlns="">
            <p:pic>
              <p:nvPicPr>
                <p:cNvPr id="305" name="Ink 304">
                  <a:extLst>
                    <a:ext uri="{FF2B5EF4-FFF2-40B4-BE49-F238E27FC236}">
                      <a16:creationId xmlns:a16="http://schemas.microsoft.com/office/drawing/2014/main" id="{B13B92BB-B13A-A648-846D-AAFD339757D4}"/>
                    </a:ext>
                  </a:extLst>
                </p:cNvPr>
                <p:cNvPicPr/>
                <p:nvPr/>
              </p:nvPicPr>
              <p:blipFill>
                <a:blip r:embed="rId316"/>
                <a:stretch>
                  <a:fillRect/>
                </a:stretch>
              </p:blipFill>
              <p:spPr>
                <a:xfrm>
                  <a:off x="6483805" y="4964044"/>
                  <a:ext cx="237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306" name="Ink 305">
                  <a:extLst>
                    <a:ext uri="{FF2B5EF4-FFF2-40B4-BE49-F238E27FC236}">
                      <a16:creationId xmlns:a16="http://schemas.microsoft.com/office/drawing/2014/main" id="{68E45C3A-F072-3040-ADE3-0832DE9D9516}"/>
                    </a:ext>
                  </a:extLst>
                </p14:cNvPr>
                <p14:cNvContentPartPr/>
                <p14:nvPr/>
              </p14:nvContentPartPr>
              <p14:xfrm>
                <a:off x="6521245" y="4998604"/>
                <a:ext cx="54720" cy="51840"/>
              </p14:xfrm>
            </p:contentPart>
          </mc:Choice>
          <mc:Fallback xmlns="">
            <p:pic>
              <p:nvPicPr>
                <p:cNvPr id="306" name="Ink 305">
                  <a:extLst>
                    <a:ext uri="{FF2B5EF4-FFF2-40B4-BE49-F238E27FC236}">
                      <a16:creationId xmlns:a16="http://schemas.microsoft.com/office/drawing/2014/main" id="{68E45C3A-F072-3040-ADE3-0832DE9D9516}"/>
                    </a:ext>
                  </a:extLst>
                </p:cNvPr>
                <p:cNvPicPr/>
                <p:nvPr/>
              </p:nvPicPr>
              <p:blipFill>
                <a:blip r:embed="rId318"/>
                <a:stretch>
                  <a:fillRect/>
                </a:stretch>
              </p:blipFill>
              <p:spPr>
                <a:xfrm>
                  <a:off x="6513635" y="4991044"/>
                  <a:ext cx="699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307" name="Ink 306">
                  <a:extLst>
                    <a:ext uri="{FF2B5EF4-FFF2-40B4-BE49-F238E27FC236}">
                      <a16:creationId xmlns:a16="http://schemas.microsoft.com/office/drawing/2014/main" id="{A539CCC6-8452-B54D-9979-B2B2D46F67E4}"/>
                    </a:ext>
                  </a:extLst>
                </p14:cNvPr>
                <p14:cNvContentPartPr/>
                <p14:nvPr/>
              </p14:nvContentPartPr>
              <p14:xfrm>
                <a:off x="6590365" y="4988884"/>
                <a:ext cx="71640" cy="52200"/>
              </p14:xfrm>
            </p:contentPart>
          </mc:Choice>
          <mc:Fallback xmlns="">
            <p:pic>
              <p:nvPicPr>
                <p:cNvPr id="307" name="Ink 306">
                  <a:extLst>
                    <a:ext uri="{FF2B5EF4-FFF2-40B4-BE49-F238E27FC236}">
                      <a16:creationId xmlns:a16="http://schemas.microsoft.com/office/drawing/2014/main" id="{A539CCC6-8452-B54D-9979-B2B2D46F67E4}"/>
                    </a:ext>
                  </a:extLst>
                </p:cNvPr>
                <p:cNvPicPr/>
                <p:nvPr/>
              </p:nvPicPr>
              <p:blipFill>
                <a:blip r:embed="rId320"/>
                <a:stretch>
                  <a:fillRect/>
                </a:stretch>
              </p:blipFill>
              <p:spPr>
                <a:xfrm>
                  <a:off x="6582843" y="4981271"/>
                  <a:ext cx="86684" cy="67425"/>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308" name="Ink 307">
                  <a:extLst>
                    <a:ext uri="{FF2B5EF4-FFF2-40B4-BE49-F238E27FC236}">
                      <a16:creationId xmlns:a16="http://schemas.microsoft.com/office/drawing/2014/main" id="{3D01969E-09F0-A34E-8641-54A32440D638}"/>
                    </a:ext>
                  </a:extLst>
                </p14:cNvPr>
                <p14:cNvContentPartPr/>
                <p14:nvPr/>
              </p14:nvContentPartPr>
              <p14:xfrm>
                <a:off x="6597565" y="5035684"/>
                <a:ext cx="47160" cy="93960"/>
              </p14:xfrm>
            </p:contentPart>
          </mc:Choice>
          <mc:Fallback xmlns="">
            <p:pic>
              <p:nvPicPr>
                <p:cNvPr id="308" name="Ink 307">
                  <a:extLst>
                    <a:ext uri="{FF2B5EF4-FFF2-40B4-BE49-F238E27FC236}">
                      <a16:creationId xmlns:a16="http://schemas.microsoft.com/office/drawing/2014/main" id="{3D01969E-09F0-A34E-8641-54A32440D638}"/>
                    </a:ext>
                  </a:extLst>
                </p:cNvPr>
                <p:cNvPicPr/>
                <p:nvPr/>
              </p:nvPicPr>
              <p:blipFill>
                <a:blip r:embed="rId322"/>
                <a:stretch>
                  <a:fillRect/>
                </a:stretch>
              </p:blipFill>
              <p:spPr>
                <a:xfrm>
                  <a:off x="6590005" y="5028124"/>
                  <a:ext cx="622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309" name="Ink 308">
                  <a:extLst>
                    <a:ext uri="{FF2B5EF4-FFF2-40B4-BE49-F238E27FC236}">
                      <a16:creationId xmlns:a16="http://schemas.microsoft.com/office/drawing/2014/main" id="{DD07E924-D653-F441-8C36-F4A83CE91459}"/>
                    </a:ext>
                  </a:extLst>
                </p14:cNvPr>
                <p14:cNvContentPartPr/>
                <p14:nvPr/>
              </p14:nvContentPartPr>
              <p14:xfrm>
                <a:off x="6760285" y="4932364"/>
                <a:ext cx="39960" cy="76320"/>
              </p14:xfrm>
            </p:contentPart>
          </mc:Choice>
          <mc:Fallback xmlns="">
            <p:pic>
              <p:nvPicPr>
                <p:cNvPr id="309" name="Ink 308">
                  <a:extLst>
                    <a:ext uri="{FF2B5EF4-FFF2-40B4-BE49-F238E27FC236}">
                      <a16:creationId xmlns:a16="http://schemas.microsoft.com/office/drawing/2014/main" id="{DD07E924-D653-F441-8C36-F4A83CE91459}"/>
                    </a:ext>
                  </a:extLst>
                </p:cNvPr>
                <p:cNvPicPr/>
                <p:nvPr/>
              </p:nvPicPr>
              <p:blipFill>
                <a:blip r:embed="rId324"/>
                <a:stretch>
                  <a:fillRect/>
                </a:stretch>
              </p:blipFill>
              <p:spPr>
                <a:xfrm>
                  <a:off x="6752656" y="4924804"/>
                  <a:ext cx="55217"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310" name="Ink 309">
                  <a:extLst>
                    <a:ext uri="{FF2B5EF4-FFF2-40B4-BE49-F238E27FC236}">
                      <a16:creationId xmlns:a16="http://schemas.microsoft.com/office/drawing/2014/main" id="{C50A2202-419D-064F-8BBB-7A2B21144991}"/>
                    </a:ext>
                  </a:extLst>
                </p14:cNvPr>
                <p14:cNvContentPartPr/>
                <p14:nvPr/>
              </p14:nvContentPartPr>
              <p14:xfrm>
                <a:off x="6829405" y="4937044"/>
                <a:ext cx="39600" cy="71640"/>
              </p14:xfrm>
            </p:contentPart>
          </mc:Choice>
          <mc:Fallback xmlns="">
            <p:pic>
              <p:nvPicPr>
                <p:cNvPr id="310" name="Ink 309">
                  <a:extLst>
                    <a:ext uri="{FF2B5EF4-FFF2-40B4-BE49-F238E27FC236}">
                      <a16:creationId xmlns:a16="http://schemas.microsoft.com/office/drawing/2014/main" id="{C50A2202-419D-064F-8BBB-7A2B21144991}"/>
                    </a:ext>
                  </a:extLst>
                </p:cNvPr>
                <p:cNvPicPr/>
                <p:nvPr/>
              </p:nvPicPr>
              <p:blipFill>
                <a:blip r:embed="rId326"/>
                <a:stretch>
                  <a:fillRect/>
                </a:stretch>
              </p:blipFill>
              <p:spPr>
                <a:xfrm>
                  <a:off x="6821913" y="4929484"/>
                  <a:ext cx="54584"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311" name="Ink 310">
                  <a:extLst>
                    <a:ext uri="{FF2B5EF4-FFF2-40B4-BE49-F238E27FC236}">
                      <a16:creationId xmlns:a16="http://schemas.microsoft.com/office/drawing/2014/main" id="{622109C0-0B32-E549-B302-87867D86AA45}"/>
                    </a:ext>
                  </a:extLst>
                </p14:cNvPr>
                <p14:cNvContentPartPr/>
                <p14:nvPr/>
              </p14:nvContentPartPr>
              <p14:xfrm>
                <a:off x="6888445" y="4937044"/>
                <a:ext cx="59400" cy="64080"/>
              </p14:xfrm>
            </p:contentPart>
          </mc:Choice>
          <mc:Fallback xmlns="">
            <p:pic>
              <p:nvPicPr>
                <p:cNvPr id="311" name="Ink 310">
                  <a:extLst>
                    <a:ext uri="{FF2B5EF4-FFF2-40B4-BE49-F238E27FC236}">
                      <a16:creationId xmlns:a16="http://schemas.microsoft.com/office/drawing/2014/main" id="{622109C0-0B32-E549-B302-87867D86AA45}"/>
                    </a:ext>
                  </a:extLst>
                </p:cNvPr>
                <p:cNvPicPr/>
                <p:nvPr/>
              </p:nvPicPr>
              <p:blipFill>
                <a:blip r:embed="rId328"/>
                <a:stretch>
                  <a:fillRect/>
                </a:stretch>
              </p:blipFill>
              <p:spPr>
                <a:xfrm>
                  <a:off x="6880931" y="4929484"/>
                  <a:ext cx="74429"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312" name="Ink 311">
                  <a:extLst>
                    <a:ext uri="{FF2B5EF4-FFF2-40B4-BE49-F238E27FC236}">
                      <a16:creationId xmlns:a16="http://schemas.microsoft.com/office/drawing/2014/main" id="{CF047A2C-B3FF-DD4B-9542-6069474A975D}"/>
                    </a:ext>
                  </a:extLst>
                </p14:cNvPr>
                <p14:cNvContentPartPr/>
                <p14:nvPr/>
              </p14:nvContentPartPr>
              <p14:xfrm>
                <a:off x="6972325" y="4927324"/>
                <a:ext cx="10080" cy="81360"/>
              </p14:xfrm>
            </p:contentPart>
          </mc:Choice>
          <mc:Fallback xmlns="">
            <p:pic>
              <p:nvPicPr>
                <p:cNvPr id="312" name="Ink 311">
                  <a:extLst>
                    <a:ext uri="{FF2B5EF4-FFF2-40B4-BE49-F238E27FC236}">
                      <a16:creationId xmlns:a16="http://schemas.microsoft.com/office/drawing/2014/main" id="{CF047A2C-B3FF-DD4B-9542-6069474A975D}"/>
                    </a:ext>
                  </a:extLst>
                </p:cNvPr>
                <p:cNvPicPr/>
                <p:nvPr/>
              </p:nvPicPr>
              <p:blipFill>
                <a:blip r:embed="rId330"/>
                <a:stretch>
                  <a:fillRect/>
                </a:stretch>
              </p:blipFill>
              <p:spPr>
                <a:xfrm>
                  <a:off x="6965026" y="4919797"/>
                  <a:ext cx="24679" cy="96413"/>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313" name="Ink 312">
                  <a:extLst>
                    <a:ext uri="{FF2B5EF4-FFF2-40B4-BE49-F238E27FC236}">
                      <a16:creationId xmlns:a16="http://schemas.microsoft.com/office/drawing/2014/main" id="{95AA3611-1843-4942-948D-D0DBF731499D}"/>
                    </a:ext>
                  </a:extLst>
                </p14:cNvPr>
                <p14:cNvContentPartPr/>
                <p14:nvPr/>
              </p14:nvContentPartPr>
              <p14:xfrm>
                <a:off x="6959725" y="4949644"/>
                <a:ext cx="27360" cy="5400"/>
              </p14:xfrm>
            </p:contentPart>
          </mc:Choice>
          <mc:Fallback xmlns="">
            <p:pic>
              <p:nvPicPr>
                <p:cNvPr id="313" name="Ink 312">
                  <a:extLst>
                    <a:ext uri="{FF2B5EF4-FFF2-40B4-BE49-F238E27FC236}">
                      <a16:creationId xmlns:a16="http://schemas.microsoft.com/office/drawing/2014/main" id="{95AA3611-1843-4942-948D-D0DBF731499D}"/>
                    </a:ext>
                  </a:extLst>
                </p:cNvPr>
                <p:cNvPicPr/>
                <p:nvPr/>
              </p:nvPicPr>
              <p:blipFill>
                <a:blip r:embed="rId332"/>
                <a:stretch>
                  <a:fillRect/>
                </a:stretch>
              </p:blipFill>
              <p:spPr>
                <a:xfrm>
                  <a:off x="6952165" y="4942084"/>
                  <a:ext cx="424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314" name="Ink 313">
                  <a:extLst>
                    <a:ext uri="{FF2B5EF4-FFF2-40B4-BE49-F238E27FC236}">
                      <a16:creationId xmlns:a16="http://schemas.microsoft.com/office/drawing/2014/main" id="{F9CA8E2E-A964-534B-A807-6EF9001A8DEC}"/>
                    </a:ext>
                  </a:extLst>
                </p14:cNvPr>
                <p14:cNvContentPartPr/>
                <p14:nvPr/>
              </p14:nvContentPartPr>
              <p14:xfrm>
                <a:off x="7009045" y="4939564"/>
                <a:ext cx="22680" cy="59400"/>
              </p14:xfrm>
            </p:contentPart>
          </mc:Choice>
          <mc:Fallback xmlns="">
            <p:pic>
              <p:nvPicPr>
                <p:cNvPr id="314" name="Ink 313">
                  <a:extLst>
                    <a:ext uri="{FF2B5EF4-FFF2-40B4-BE49-F238E27FC236}">
                      <a16:creationId xmlns:a16="http://schemas.microsoft.com/office/drawing/2014/main" id="{F9CA8E2E-A964-534B-A807-6EF9001A8DEC}"/>
                    </a:ext>
                  </a:extLst>
                </p:cNvPr>
                <p:cNvPicPr/>
                <p:nvPr/>
              </p:nvPicPr>
              <p:blipFill>
                <a:blip r:embed="rId334"/>
                <a:stretch>
                  <a:fillRect/>
                </a:stretch>
              </p:blipFill>
              <p:spPr>
                <a:xfrm>
                  <a:off x="7001363" y="4932004"/>
                  <a:ext cx="38044"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315" name="Ink 314">
                  <a:extLst>
                    <a:ext uri="{FF2B5EF4-FFF2-40B4-BE49-F238E27FC236}">
                      <a16:creationId xmlns:a16="http://schemas.microsoft.com/office/drawing/2014/main" id="{66D9D32B-C941-4543-B336-F15E5B675E78}"/>
                    </a:ext>
                  </a:extLst>
                </p14:cNvPr>
                <p14:cNvContentPartPr/>
                <p14:nvPr/>
              </p14:nvContentPartPr>
              <p14:xfrm>
                <a:off x="7051165" y="4939564"/>
                <a:ext cx="34920" cy="56880"/>
              </p14:xfrm>
            </p:contentPart>
          </mc:Choice>
          <mc:Fallback xmlns="">
            <p:pic>
              <p:nvPicPr>
                <p:cNvPr id="315" name="Ink 314">
                  <a:extLst>
                    <a:ext uri="{FF2B5EF4-FFF2-40B4-BE49-F238E27FC236}">
                      <a16:creationId xmlns:a16="http://schemas.microsoft.com/office/drawing/2014/main" id="{66D9D32B-C941-4543-B336-F15E5B675E78}"/>
                    </a:ext>
                  </a:extLst>
                </p:cNvPr>
                <p:cNvPicPr/>
                <p:nvPr/>
              </p:nvPicPr>
              <p:blipFill>
                <a:blip r:embed="rId336"/>
                <a:stretch>
                  <a:fillRect/>
                </a:stretch>
              </p:blipFill>
              <p:spPr>
                <a:xfrm>
                  <a:off x="7043605" y="4932004"/>
                  <a:ext cx="500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316" name="Ink 315">
                  <a:extLst>
                    <a:ext uri="{FF2B5EF4-FFF2-40B4-BE49-F238E27FC236}">
                      <a16:creationId xmlns:a16="http://schemas.microsoft.com/office/drawing/2014/main" id="{69E30BC7-610E-C443-80D3-EFD8B9C650BE}"/>
                    </a:ext>
                  </a:extLst>
                </p14:cNvPr>
                <p14:cNvContentPartPr/>
                <p14:nvPr/>
              </p14:nvContentPartPr>
              <p14:xfrm>
                <a:off x="7102645" y="4917604"/>
                <a:ext cx="12600" cy="69480"/>
              </p14:xfrm>
            </p:contentPart>
          </mc:Choice>
          <mc:Fallback xmlns="">
            <p:pic>
              <p:nvPicPr>
                <p:cNvPr id="316" name="Ink 315">
                  <a:extLst>
                    <a:ext uri="{FF2B5EF4-FFF2-40B4-BE49-F238E27FC236}">
                      <a16:creationId xmlns:a16="http://schemas.microsoft.com/office/drawing/2014/main" id="{69E30BC7-610E-C443-80D3-EFD8B9C650BE}"/>
                    </a:ext>
                  </a:extLst>
                </p:cNvPr>
                <p:cNvPicPr/>
                <p:nvPr/>
              </p:nvPicPr>
              <p:blipFill>
                <a:blip r:embed="rId338"/>
                <a:stretch>
                  <a:fillRect/>
                </a:stretch>
              </p:blipFill>
              <p:spPr>
                <a:xfrm>
                  <a:off x="7095085" y="4910044"/>
                  <a:ext cx="277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317" name="Ink 316">
                  <a:extLst>
                    <a:ext uri="{FF2B5EF4-FFF2-40B4-BE49-F238E27FC236}">
                      <a16:creationId xmlns:a16="http://schemas.microsoft.com/office/drawing/2014/main" id="{433B592D-6E0E-D948-8823-D5CD5469121F}"/>
                    </a:ext>
                  </a:extLst>
                </p14:cNvPr>
                <p14:cNvContentPartPr/>
                <p14:nvPr/>
              </p14:nvContentPartPr>
              <p14:xfrm>
                <a:off x="7198765" y="4924804"/>
                <a:ext cx="5400" cy="71640"/>
              </p14:xfrm>
            </p:contentPart>
          </mc:Choice>
          <mc:Fallback xmlns="">
            <p:pic>
              <p:nvPicPr>
                <p:cNvPr id="317" name="Ink 316">
                  <a:extLst>
                    <a:ext uri="{FF2B5EF4-FFF2-40B4-BE49-F238E27FC236}">
                      <a16:creationId xmlns:a16="http://schemas.microsoft.com/office/drawing/2014/main" id="{433B592D-6E0E-D948-8823-D5CD5469121F}"/>
                    </a:ext>
                  </a:extLst>
                </p:cNvPr>
                <p:cNvPicPr/>
                <p:nvPr/>
              </p:nvPicPr>
              <p:blipFill>
                <a:blip r:embed="rId340"/>
                <a:stretch>
                  <a:fillRect/>
                </a:stretch>
              </p:blipFill>
              <p:spPr>
                <a:xfrm>
                  <a:off x="7190665" y="4917244"/>
                  <a:ext cx="216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318" name="Ink 317">
                  <a:extLst>
                    <a:ext uri="{FF2B5EF4-FFF2-40B4-BE49-F238E27FC236}">
                      <a16:creationId xmlns:a16="http://schemas.microsoft.com/office/drawing/2014/main" id="{5E326953-0DA4-2B45-A3C8-82D3260D31DB}"/>
                    </a:ext>
                  </a:extLst>
                </p14:cNvPr>
                <p14:cNvContentPartPr/>
                <p14:nvPr/>
              </p14:nvContentPartPr>
              <p14:xfrm>
                <a:off x="7198765" y="4907524"/>
                <a:ext cx="39600" cy="39600"/>
              </p14:xfrm>
            </p:contentPart>
          </mc:Choice>
          <mc:Fallback xmlns="">
            <p:pic>
              <p:nvPicPr>
                <p:cNvPr id="318" name="Ink 317">
                  <a:extLst>
                    <a:ext uri="{FF2B5EF4-FFF2-40B4-BE49-F238E27FC236}">
                      <a16:creationId xmlns:a16="http://schemas.microsoft.com/office/drawing/2014/main" id="{5E326953-0DA4-2B45-A3C8-82D3260D31DB}"/>
                    </a:ext>
                  </a:extLst>
                </p:cNvPr>
                <p:cNvPicPr/>
                <p:nvPr/>
              </p:nvPicPr>
              <p:blipFill>
                <a:blip r:embed="rId342"/>
                <a:stretch>
                  <a:fillRect/>
                </a:stretch>
              </p:blipFill>
              <p:spPr>
                <a:xfrm>
                  <a:off x="7191205" y="4899964"/>
                  <a:ext cx="547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319" name="Ink 318">
                  <a:extLst>
                    <a:ext uri="{FF2B5EF4-FFF2-40B4-BE49-F238E27FC236}">
                      <a16:creationId xmlns:a16="http://schemas.microsoft.com/office/drawing/2014/main" id="{587A2A9A-8219-784A-8B68-9EE37EA0BA66}"/>
                    </a:ext>
                  </a:extLst>
                </p14:cNvPr>
                <p14:cNvContentPartPr/>
                <p14:nvPr/>
              </p14:nvContentPartPr>
              <p14:xfrm>
                <a:off x="7248085" y="4910044"/>
                <a:ext cx="44640" cy="68040"/>
              </p14:xfrm>
            </p:contentPart>
          </mc:Choice>
          <mc:Fallback xmlns="">
            <p:pic>
              <p:nvPicPr>
                <p:cNvPr id="319" name="Ink 318">
                  <a:extLst>
                    <a:ext uri="{FF2B5EF4-FFF2-40B4-BE49-F238E27FC236}">
                      <a16:creationId xmlns:a16="http://schemas.microsoft.com/office/drawing/2014/main" id="{587A2A9A-8219-784A-8B68-9EE37EA0BA66}"/>
                    </a:ext>
                  </a:extLst>
                </p:cNvPr>
                <p:cNvPicPr/>
                <p:nvPr/>
              </p:nvPicPr>
              <p:blipFill>
                <a:blip r:embed="rId344"/>
                <a:stretch>
                  <a:fillRect/>
                </a:stretch>
              </p:blipFill>
              <p:spPr>
                <a:xfrm>
                  <a:off x="7240525" y="4902444"/>
                  <a:ext cx="59760" cy="832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320" name="Ink 319">
                  <a:extLst>
                    <a:ext uri="{FF2B5EF4-FFF2-40B4-BE49-F238E27FC236}">
                      <a16:creationId xmlns:a16="http://schemas.microsoft.com/office/drawing/2014/main" id="{F2B38416-E91A-4649-9F0C-C08BE3951B9C}"/>
                    </a:ext>
                  </a:extLst>
                </p14:cNvPr>
                <p14:cNvContentPartPr/>
                <p14:nvPr/>
              </p14:nvContentPartPr>
              <p14:xfrm>
                <a:off x="7317205" y="4917604"/>
                <a:ext cx="56880" cy="47160"/>
              </p14:xfrm>
            </p:contentPart>
          </mc:Choice>
          <mc:Fallback xmlns="">
            <p:pic>
              <p:nvPicPr>
                <p:cNvPr id="320" name="Ink 319">
                  <a:extLst>
                    <a:ext uri="{FF2B5EF4-FFF2-40B4-BE49-F238E27FC236}">
                      <a16:creationId xmlns:a16="http://schemas.microsoft.com/office/drawing/2014/main" id="{F2B38416-E91A-4649-9F0C-C08BE3951B9C}"/>
                    </a:ext>
                  </a:extLst>
                </p:cNvPr>
                <p:cNvPicPr/>
                <p:nvPr/>
              </p:nvPicPr>
              <p:blipFill>
                <a:blip r:embed="rId346"/>
                <a:stretch>
                  <a:fillRect/>
                </a:stretch>
              </p:blipFill>
              <p:spPr>
                <a:xfrm>
                  <a:off x="7309693" y="4910044"/>
                  <a:ext cx="71905"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321" name="Ink 320">
                  <a:extLst>
                    <a:ext uri="{FF2B5EF4-FFF2-40B4-BE49-F238E27FC236}">
                      <a16:creationId xmlns:a16="http://schemas.microsoft.com/office/drawing/2014/main" id="{9C9FEB99-88D4-014D-81A2-9545DA505323}"/>
                    </a:ext>
                  </a:extLst>
                </p14:cNvPr>
                <p14:cNvContentPartPr/>
                <p14:nvPr/>
              </p14:nvContentPartPr>
              <p14:xfrm>
                <a:off x="7329445" y="4924804"/>
                <a:ext cx="86760" cy="96480"/>
              </p14:xfrm>
            </p:contentPart>
          </mc:Choice>
          <mc:Fallback xmlns="">
            <p:pic>
              <p:nvPicPr>
                <p:cNvPr id="321" name="Ink 320">
                  <a:extLst>
                    <a:ext uri="{FF2B5EF4-FFF2-40B4-BE49-F238E27FC236}">
                      <a16:creationId xmlns:a16="http://schemas.microsoft.com/office/drawing/2014/main" id="{9C9FEB99-88D4-014D-81A2-9545DA505323}"/>
                    </a:ext>
                  </a:extLst>
                </p:cNvPr>
                <p:cNvPicPr/>
                <p:nvPr/>
              </p:nvPicPr>
              <p:blipFill>
                <a:blip r:embed="rId348"/>
                <a:stretch>
                  <a:fillRect/>
                </a:stretch>
              </p:blipFill>
              <p:spPr>
                <a:xfrm>
                  <a:off x="7321885" y="4917216"/>
                  <a:ext cx="101880" cy="111657"/>
                </a:xfrm>
                <a:prstGeom prst="rect">
                  <a:avLst/>
                </a:prstGeom>
              </p:spPr>
            </p:pic>
          </mc:Fallback>
        </mc:AlternateContent>
      </p:grpSp>
      <p:grpSp>
        <p:nvGrpSpPr>
          <p:cNvPr id="338" name="Group 337">
            <a:extLst>
              <a:ext uri="{FF2B5EF4-FFF2-40B4-BE49-F238E27FC236}">
                <a16:creationId xmlns:a16="http://schemas.microsoft.com/office/drawing/2014/main" id="{8D25C79B-7DA6-9644-BE25-4F67BE03B079}"/>
              </a:ext>
            </a:extLst>
          </p:cNvPr>
          <p:cNvGrpSpPr/>
          <p:nvPr/>
        </p:nvGrpSpPr>
        <p:grpSpPr>
          <a:xfrm>
            <a:off x="9321458" y="4432226"/>
            <a:ext cx="653400" cy="234000"/>
            <a:chOff x="7797458" y="4432226"/>
            <a:chExt cx="653400" cy="234000"/>
          </a:xfrm>
        </p:grpSpPr>
        <mc:AlternateContent xmlns:mc="http://schemas.openxmlformats.org/markup-compatibility/2006" xmlns:p14="http://schemas.microsoft.com/office/powerpoint/2010/main">
          <mc:Choice Requires="p14">
            <p:contentPart p14:bwMode="auto" r:id="rId349">
              <p14:nvContentPartPr>
                <p14:cNvPr id="323" name="Ink 322">
                  <a:extLst>
                    <a:ext uri="{FF2B5EF4-FFF2-40B4-BE49-F238E27FC236}">
                      <a16:creationId xmlns:a16="http://schemas.microsoft.com/office/drawing/2014/main" id="{F67C65A7-7F40-DC43-B54B-A3E7D001BD5F}"/>
                    </a:ext>
                  </a:extLst>
                </p14:cNvPr>
                <p14:cNvContentPartPr/>
                <p14:nvPr/>
              </p14:nvContentPartPr>
              <p14:xfrm>
                <a:off x="7797458" y="4481186"/>
                <a:ext cx="150480" cy="49680"/>
              </p14:xfrm>
            </p:contentPart>
          </mc:Choice>
          <mc:Fallback xmlns="">
            <p:pic>
              <p:nvPicPr>
                <p:cNvPr id="323" name="Ink 322">
                  <a:extLst>
                    <a:ext uri="{FF2B5EF4-FFF2-40B4-BE49-F238E27FC236}">
                      <a16:creationId xmlns:a16="http://schemas.microsoft.com/office/drawing/2014/main" id="{F67C65A7-7F40-DC43-B54B-A3E7D001BD5F}"/>
                    </a:ext>
                  </a:extLst>
                </p:cNvPr>
                <p:cNvPicPr/>
                <p:nvPr/>
              </p:nvPicPr>
              <p:blipFill>
                <a:blip r:embed="rId350"/>
                <a:stretch>
                  <a:fillRect/>
                </a:stretch>
              </p:blipFill>
              <p:spPr>
                <a:xfrm>
                  <a:off x="7789898" y="4473626"/>
                  <a:ext cx="1656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324" name="Ink 323">
                  <a:extLst>
                    <a:ext uri="{FF2B5EF4-FFF2-40B4-BE49-F238E27FC236}">
                      <a16:creationId xmlns:a16="http://schemas.microsoft.com/office/drawing/2014/main" id="{9850D23D-FE74-4E44-B5F1-18342F3346AF}"/>
                    </a:ext>
                  </a:extLst>
                </p14:cNvPr>
                <p14:cNvContentPartPr/>
                <p14:nvPr/>
              </p14:nvContentPartPr>
              <p14:xfrm>
                <a:off x="8033978" y="4441946"/>
                <a:ext cx="47160" cy="79200"/>
              </p14:xfrm>
            </p:contentPart>
          </mc:Choice>
          <mc:Fallback xmlns="">
            <p:pic>
              <p:nvPicPr>
                <p:cNvPr id="324" name="Ink 323">
                  <a:extLst>
                    <a:ext uri="{FF2B5EF4-FFF2-40B4-BE49-F238E27FC236}">
                      <a16:creationId xmlns:a16="http://schemas.microsoft.com/office/drawing/2014/main" id="{9850D23D-FE74-4E44-B5F1-18342F3346AF}"/>
                    </a:ext>
                  </a:extLst>
                </p:cNvPr>
                <p:cNvPicPr/>
                <p:nvPr/>
              </p:nvPicPr>
              <p:blipFill>
                <a:blip r:embed="rId352"/>
                <a:stretch>
                  <a:fillRect/>
                </a:stretch>
              </p:blipFill>
              <p:spPr>
                <a:xfrm>
                  <a:off x="8026418" y="4434386"/>
                  <a:ext cx="622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325" name="Ink 324">
                  <a:extLst>
                    <a:ext uri="{FF2B5EF4-FFF2-40B4-BE49-F238E27FC236}">
                      <a16:creationId xmlns:a16="http://schemas.microsoft.com/office/drawing/2014/main" id="{F49CE1B7-715C-454F-9D27-612542599C7B}"/>
                    </a:ext>
                  </a:extLst>
                </p14:cNvPr>
                <p14:cNvContentPartPr/>
                <p14:nvPr/>
              </p14:nvContentPartPr>
              <p14:xfrm>
                <a:off x="8100578" y="4454186"/>
                <a:ext cx="22680" cy="57960"/>
              </p14:xfrm>
            </p:contentPart>
          </mc:Choice>
          <mc:Fallback xmlns="">
            <p:pic>
              <p:nvPicPr>
                <p:cNvPr id="325" name="Ink 324">
                  <a:extLst>
                    <a:ext uri="{FF2B5EF4-FFF2-40B4-BE49-F238E27FC236}">
                      <a16:creationId xmlns:a16="http://schemas.microsoft.com/office/drawing/2014/main" id="{F49CE1B7-715C-454F-9D27-612542599C7B}"/>
                    </a:ext>
                  </a:extLst>
                </p:cNvPr>
                <p:cNvPicPr/>
                <p:nvPr/>
              </p:nvPicPr>
              <p:blipFill>
                <a:blip r:embed="rId354"/>
                <a:stretch>
                  <a:fillRect/>
                </a:stretch>
              </p:blipFill>
              <p:spPr>
                <a:xfrm>
                  <a:off x="8092896" y="4446626"/>
                  <a:ext cx="38044"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326" name="Ink 325">
                  <a:extLst>
                    <a:ext uri="{FF2B5EF4-FFF2-40B4-BE49-F238E27FC236}">
                      <a16:creationId xmlns:a16="http://schemas.microsoft.com/office/drawing/2014/main" id="{7F650194-4158-AE40-94EE-F668FF00BA6D}"/>
                    </a:ext>
                  </a:extLst>
                </p14:cNvPr>
                <p14:cNvContentPartPr/>
                <p14:nvPr/>
              </p14:nvContentPartPr>
              <p14:xfrm>
                <a:off x="8144858" y="4454186"/>
                <a:ext cx="29880" cy="59400"/>
              </p14:xfrm>
            </p:contentPart>
          </mc:Choice>
          <mc:Fallback xmlns="">
            <p:pic>
              <p:nvPicPr>
                <p:cNvPr id="326" name="Ink 325">
                  <a:extLst>
                    <a:ext uri="{FF2B5EF4-FFF2-40B4-BE49-F238E27FC236}">
                      <a16:creationId xmlns:a16="http://schemas.microsoft.com/office/drawing/2014/main" id="{7F650194-4158-AE40-94EE-F668FF00BA6D}"/>
                    </a:ext>
                  </a:extLst>
                </p:cNvPr>
                <p:cNvPicPr/>
                <p:nvPr/>
              </p:nvPicPr>
              <p:blipFill>
                <a:blip r:embed="rId356"/>
                <a:stretch>
                  <a:fillRect/>
                </a:stretch>
              </p:blipFill>
              <p:spPr>
                <a:xfrm>
                  <a:off x="8137298" y="4446626"/>
                  <a:ext cx="450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327" name="Ink 326">
                  <a:extLst>
                    <a:ext uri="{FF2B5EF4-FFF2-40B4-BE49-F238E27FC236}">
                      <a16:creationId xmlns:a16="http://schemas.microsoft.com/office/drawing/2014/main" id="{AEC1CD1E-AAC9-5341-A94D-2E4BF5F1129B}"/>
                    </a:ext>
                  </a:extLst>
                </p14:cNvPr>
                <p14:cNvContentPartPr/>
                <p14:nvPr/>
              </p14:nvContentPartPr>
              <p14:xfrm>
                <a:off x="8189138" y="4459226"/>
                <a:ext cx="59400" cy="48240"/>
              </p14:xfrm>
            </p:contentPart>
          </mc:Choice>
          <mc:Fallback xmlns="">
            <p:pic>
              <p:nvPicPr>
                <p:cNvPr id="327" name="Ink 326">
                  <a:extLst>
                    <a:ext uri="{FF2B5EF4-FFF2-40B4-BE49-F238E27FC236}">
                      <a16:creationId xmlns:a16="http://schemas.microsoft.com/office/drawing/2014/main" id="{AEC1CD1E-AAC9-5341-A94D-2E4BF5F1129B}"/>
                    </a:ext>
                  </a:extLst>
                </p:cNvPr>
                <p:cNvPicPr/>
                <p:nvPr/>
              </p:nvPicPr>
              <p:blipFill>
                <a:blip r:embed="rId358"/>
                <a:stretch>
                  <a:fillRect/>
                </a:stretch>
              </p:blipFill>
              <p:spPr>
                <a:xfrm>
                  <a:off x="8181578" y="4451666"/>
                  <a:ext cx="745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28" name="Ink 327">
                  <a:extLst>
                    <a:ext uri="{FF2B5EF4-FFF2-40B4-BE49-F238E27FC236}">
                      <a16:creationId xmlns:a16="http://schemas.microsoft.com/office/drawing/2014/main" id="{75B96E12-FAAD-774C-8AC6-100DC8D16A3E}"/>
                    </a:ext>
                  </a:extLst>
                </p14:cNvPr>
                <p14:cNvContentPartPr/>
                <p14:nvPr/>
              </p14:nvContentPartPr>
              <p14:xfrm>
                <a:off x="8295338" y="4432226"/>
                <a:ext cx="17640" cy="86760"/>
              </p14:xfrm>
            </p:contentPart>
          </mc:Choice>
          <mc:Fallback xmlns="">
            <p:pic>
              <p:nvPicPr>
                <p:cNvPr id="328" name="Ink 327">
                  <a:extLst>
                    <a:ext uri="{FF2B5EF4-FFF2-40B4-BE49-F238E27FC236}">
                      <a16:creationId xmlns:a16="http://schemas.microsoft.com/office/drawing/2014/main" id="{75B96E12-FAAD-774C-8AC6-100DC8D16A3E}"/>
                    </a:ext>
                  </a:extLst>
                </p:cNvPr>
                <p:cNvPicPr/>
                <p:nvPr/>
              </p:nvPicPr>
              <p:blipFill>
                <a:blip r:embed="rId360"/>
                <a:stretch>
                  <a:fillRect/>
                </a:stretch>
              </p:blipFill>
              <p:spPr>
                <a:xfrm>
                  <a:off x="8287778" y="4424666"/>
                  <a:ext cx="327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329" name="Ink 328">
                  <a:extLst>
                    <a:ext uri="{FF2B5EF4-FFF2-40B4-BE49-F238E27FC236}">
                      <a16:creationId xmlns:a16="http://schemas.microsoft.com/office/drawing/2014/main" id="{17D34390-72DC-CD45-A4FB-4A003232DBFD}"/>
                    </a:ext>
                  </a:extLst>
                </p14:cNvPr>
                <p14:cNvContentPartPr/>
                <p14:nvPr/>
              </p14:nvContentPartPr>
              <p14:xfrm>
                <a:off x="8300018" y="4451666"/>
                <a:ext cx="42120" cy="56880"/>
              </p14:xfrm>
            </p:contentPart>
          </mc:Choice>
          <mc:Fallback xmlns="">
            <p:pic>
              <p:nvPicPr>
                <p:cNvPr id="329" name="Ink 328">
                  <a:extLst>
                    <a:ext uri="{FF2B5EF4-FFF2-40B4-BE49-F238E27FC236}">
                      <a16:creationId xmlns:a16="http://schemas.microsoft.com/office/drawing/2014/main" id="{17D34390-72DC-CD45-A4FB-4A003232DBFD}"/>
                    </a:ext>
                  </a:extLst>
                </p:cNvPr>
                <p:cNvPicPr/>
                <p:nvPr/>
              </p:nvPicPr>
              <p:blipFill>
                <a:blip r:embed="rId362"/>
                <a:stretch>
                  <a:fillRect/>
                </a:stretch>
              </p:blipFill>
              <p:spPr>
                <a:xfrm>
                  <a:off x="8292458" y="4444106"/>
                  <a:ext cx="572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330" name="Ink 329">
                  <a:extLst>
                    <a:ext uri="{FF2B5EF4-FFF2-40B4-BE49-F238E27FC236}">
                      <a16:creationId xmlns:a16="http://schemas.microsoft.com/office/drawing/2014/main" id="{E63C90AB-1ADF-0C42-B8FA-186AEBD66BD4}"/>
                    </a:ext>
                  </a:extLst>
                </p14:cNvPr>
                <p14:cNvContentPartPr/>
                <p14:nvPr/>
              </p14:nvContentPartPr>
              <p14:xfrm>
                <a:off x="8364098" y="4436906"/>
                <a:ext cx="47160" cy="74160"/>
              </p14:xfrm>
            </p:contentPart>
          </mc:Choice>
          <mc:Fallback xmlns="">
            <p:pic>
              <p:nvPicPr>
                <p:cNvPr id="330" name="Ink 329">
                  <a:extLst>
                    <a:ext uri="{FF2B5EF4-FFF2-40B4-BE49-F238E27FC236}">
                      <a16:creationId xmlns:a16="http://schemas.microsoft.com/office/drawing/2014/main" id="{E63C90AB-1ADF-0C42-B8FA-186AEBD66BD4}"/>
                    </a:ext>
                  </a:extLst>
                </p:cNvPr>
                <p:cNvPicPr/>
                <p:nvPr/>
              </p:nvPicPr>
              <p:blipFill>
                <a:blip r:embed="rId364"/>
                <a:stretch>
                  <a:fillRect/>
                </a:stretch>
              </p:blipFill>
              <p:spPr>
                <a:xfrm>
                  <a:off x="8356538" y="4429346"/>
                  <a:ext cx="622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31" name="Ink 330">
                  <a:extLst>
                    <a:ext uri="{FF2B5EF4-FFF2-40B4-BE49-F238E27FC236}">
                      <a16:creationId xmlns:a16="http://schemas.microsoft.com/office/drawing/2014/main" id="{C64CDDAD-006A-7245-9F0B-505F376613BA}"/>
                    </a:ext>
                  </a:extLst>
                </p14:cNvPr>
                <p14:cNvContentPartPr/>
                <p14:nvPr/>
              </p14:nvContentPartPr>
              <p14:xfrm>
                <a:off x="8413418" y="4441946"/>
                <a:ext cx="37440" cy="54360"/>
              </p14:xfrm>
            </p:contentPart>
          </mc:Choice>
          <mc:Fallback xmlns="">
            <p:pic>
              <p:nvPicPr>
                <p:cNvPr id="331" name="Ink 330">
                  <a:extLst>
                    <a:ext uri="{FF2B5EF4-FFF2-40B4-BE49-F238E27FC236}">
                      <a16:creationId xmlns:a16="http://schemas.microsoft.com/office/drawing/2014/main" id="{C64CDDAD-006A-7245-9F0B-505F376613BA}"/>
                    </a:ext>
                  </a:extLst>
                </p:cNvPr>
                <p:cNvPicPr/>
                <p:nvPr/>
              </p:nvPicPr>
              <p:blipFill>
                <a:blip r:embed="rId366"/>
                <a:stretch>
                  <a:fillRect/>
                </a:stretch>
              </p:blipFill>
              <p:spPr>
                <a:xfrm>
                  <a:off x="8405785" y="4434386"/>
                  <a:ext cx="52707"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332" name="Ink 331">
                  <a:extLst>
                    <a:ext uri="{FF2B5EF4-FFF2-40B4-BE49-F238E27FC236}">
                      <a16:creationId xmlns:a16="http://schemas.microsoft.com/office/drawing/2014/main" id="{D13E055E-16D0-AE47-A6F7-17BA96EC33C0}"/>
                    </a:ext>
                  </a:extLst>
                </p14:cNvPr>
                <p14:cNvContentPartPr/>
                <p14:nvPr/>
              </p14:nvContentPartPr>
              <p14:xfrm>
                <a:off x="8088338" y="4604666"/>
                <a:ext cx="15120" cy="48600"/>
              </p14:xfrm>
            </p:contentPart>
          </mc:Choice>
          <mc:Fallback xmlns="">
            <p:pic>
              <p:nvPicPr>
                <p:cNvPr id="332" name="Ink 331">
                  <a:extLst>
                    <a:ext uri="{FF2B5EF4-FFF2-40B4-BE49-F238E27FC236}">
                      <a16:creationId xmlns:a16="http://schemas.microsoft.com/office/drawing/2014/main" id="{D13E055E-16D0-AE47-A6F7-17BA96EC33C0}"/>
                    </a:ext>
                  </a:extLst>
                </p:cNvPr>
                <p:cNvPicPr/>
                <p:nvPr/>
              </p:nvPicPr>
              <p:blipFill>
                <a:blip r:embed="rId368"/>
                <a:stretch>
                  <a:fillRect/>
                </a:stretch>
              </p:blipFill>
              <p:spPr>
                <a:xfrm>
                  <a:off x="8080778" y="4597106"/>
                  <a:ext cx="302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333" name="Ink 332">
                  <a:extLst>
                    <a:ext uri="{FF2B5EF4-FFF2-40B4-BE49-F238E27FC236}">
                      <a16:creationId xmlns:a16="http://schemas.microsoft.com/office/drawing/2014/main" id="{A36BF9AD-0F5F-AC45-9AFF-56C34CA7FDDC}"/>
                    </a:ext>
                  </a:extLst>
                </p14:cNvPr>
                <p14:cNvContentPartPr/>
                <p14:nvPr/>
              </p14:nvContentPartPr>
              <p14:xfrm>
                <a:off x="8132618" y="4609346"/>
                <a:ext cx="37440" cy="56880"/>
              </p14:xfrm>
            </p:contentPart>
          </mc:Choice>
          <mc:Fallback xmlns="">
            <p:pic>
              <p:nvPicPr>
                <p:cNvPr id="333" name="Ink 332">
                  <a:extLst>
                    <a:ext uri="{FF2B5EF4-FFF2-40B4-BE49-F238E27FC236}">
                      <a16:creationId xmlns:a16="http://schemas.microsoft.com/office/drawing/2014/main" id="{A36BF9AD-0F5F-AC45-9AFF-56C34CA7FDDC}"/>
                    </a:ext>
                  </a:extLst>
                </p:cNvPr>
                <p:cNvPicPr/>
                <p:nvPr/>
              </p:nvPicPr>
              <p:blipFill>
                <a:blip r:embed="rId370"/>
                <a:stretch>
                  <a:fillRect/>
                </a:stretch>
              </p:blipFill>
              <p:spPr>
                <a:xfrm>
                  <a:off x="8124985" y="4601786"/>
                  <a:ext cx="52707"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334" name="Ink 333">
                  <a:extLst>
                    <a:ext uri="{FF2B5EF4-FFF2-40B4-BE49-F238E27FC236}">
                      <a16:creationId xmlns:a16="http://schemas.microsoft.com/office/drawing/2014/main" id="{AB9968B1-FFA2-B341-BA10-0931222AE419}"/>
                    </a:ext>
                  </a:extLst>
                </p14:cNvPr>
                <p14:cNvContentPartPr/>
                <p14:nvPr/>
              </p14:nvContentPartPr>
              <p14:xfrm>
                <a:off x="8181938" y="4609346"/>
                <a:ext cx="44280" cy="52200"/>
              </p14:xfrm>
            </p:contentPart>
          </mc:Choice>
          <mc:Fallback xmlns="">
            <p:pic>
              <p:nvPicPr>
                <p:cNvPr id="334" name="Ink 333">
                  <a:extLst>
                    <a:ext uri="{FF2B5EF4-FFF2-40B4-BE49-F238E27FC236}">
                      <a16:creationId xmlns:a16="http://schemas.microsoft.com/office/drawing/2014/main" id="{AB9968B1-FFA2-B341-BA10-0931222AE419}"/>
                    </a:ext>
                  </a:extLst>
                </p:cNvPr>
                <p:cNvPicPr/>
                <p:nvPr/>
              </p:nvPicPr>
              <p:blipFill>
                <a:blip r:embed="rId372"/>
                <a:stretch>
                  <a:fillRect/>
                </a:stretch>
              </p:blipFill>
              <p:spPr>
                <a:xfrm>
                  <a:off x="8174439" y="4601786"/>
                  <a:ext cx="59278"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335" name="Ink 334">
                  <a:extLst>
                    <a:ext uri="{FF2B5EF4-FFF2-40B4-BE49-F238E27FC236}">
                      <a16:creationId xmlns:a16="http://schemas.microsoft.com/office/drawing/2014/main" id="{59C90402-26A4-E447-9BB1-F18B06AEC29E}"/>
                    </a:ext>
                  </a:extLst>
                </p14:cNvPr>
                <p14:cNvContentPartPr/>
                <p14:nvPr/>
              </p14:nvContentPartPr>
              <p14:xfrm>
                <a:off x="8243498" y="4602146"/>
                <a:ext cx="44640" cy="52200"/>
              </p14:xfrm>
            </p:contentPart>
          </mc:Choice>
          <mc:Fallback xmlns="">
            <p:pic>
              <p:nvPicPr>
                <p:cNvPr id="335" name="Ink 334">
                  <a:extLst>
                    <a:ext uri="{FF2B5EF4-FFF2-40B4-BE49-F238E27FC236}">
                      <a16:creationId xmlns:a16="http://schemas.microsoft.com/office/drawing/2014/main" id="{59C90402-26A4-E447-9BB1-F18B06AEC29E}"/>
                    </a:ext>
                  </a:extLst>
                </p:cNvPr>
                <p:cNvPicPr/>
                <p:nvPr/>
              </p:nvPicPr>
              <p:blipFill>
                <a:blip r:embed="rId374"/>
                <a:stretch>
                  <a:fillRect/>
                </a:stretch>
              </p:blipFill>
              <p:spPr>
                <a:xfrm>
                  <a:off x="8235998" y="4594586"/>
                  <a:ext cx="59639"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336" name="Ink 335">
                  <a:extLst>
                    <a:ext uri="{FF2B5EF4-FFF2-40B4-BE49-F238E27FC236}">
                      <a16:creationId xmlns:a16="http://schemas.microsoft.com/office/drawing/2014/main" id="{DA26A83E-3EF5-F74C-86CF-2DEA471582A9}"/>
                    </a:ext>
                  </a:extLst>
                </p14:cNvPr>
                <p14:cNvContentPartPr/>
                <p14:nvPr/>
              </p14:nvContentPartPr>
              <p14:xfrm>
                <a:off x="8312618" y="4572626"/>
                <a:ext cx="10080" cy="80280"/>
              </p14:xfrm>
            </p:contentPart>
          </mc:Choice>
          <mc:Fallback xmlns="">
            <p:pic>
              <p:nvPicPr>
                <p:cNvPr id="336" name="Ink 335">
                  <a:extLst>
                    <a:ext uri="{FF2B5EF4-FFF2-40B4-BE49-F238E27FC236}">
                      <a16:creationId xmlns:a16="http://schemas.microsoft.com/office/drawing/2014/main" id="{DA26A83E-3EF5-F74C-86CF-2DEA471582A9}"/>
                    </a:ext>
                  </a:extLst>
                </p:cNvPr>
                <p:cNvPicPr/>
                <p:nvPr/>
              </p:nvPicPr>
              <p:blipFill>
                <a:blip r:embed="rId376"/>
                <a:stretch>
                  <a:fillRect/>
                </a:stretch>
              </p:blipFill>
              <p:spPr>
                <a:xfrm>
                  <a:off x="8305058" y="4565066"/>
                  <a:ext cx="252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337" name="Ink 336">
                  <a:extLst>
                    <a:ext uri="{FF2B5EF4-FFF2-40B4-BE49-F238E27FC236}">
                      <a16:creationId xmlns:a16="http://schemas.microsoft.com/office/drawing/2014/main" id="{D50F746C-55DA-EC49-AEC4-9916DA70754B}"/>
                    </a:ext>
                  </a:extLst>
                </p14:cNvPr>
                <p14:cNvContentPartPr/>
                <p14:nvPr/>
              </p14:nvContentPartPr>
              <p14:xfrm>
                <a:off x="8297858" y="4599626"/>
                <a:ext cx="29880" cy="5400"/>
              </p14:xfrm>
            </p:contentPart>
          </mc:Choice>
          <mc:Fallback xmlns="">
            <p:pic>
              <p:nvPicPr>
                <p:cNvPr id="337" name="Ink 336">
                  <a:extLst>
                    <a:ext uri="{FF2B5EF4-FFF2-40B4-BE49-F238E27FC236}">
                      <a16:creationId xmlns:a16="http://schemas.microsoft.com/office/drawing/2014/main" id="{D50F746C-55DA-EC49-AEC4-9916DA70754B}"/>
                    </a:ext>
                  </a:extLst>
                </p:cNvPr>
                <p:cNvPicPr/>
                <p:nvPr/>
              </p:nvPicPr>
              <p:blipFill>
                <a:blip r:embed="rId378"/>
                <a:stretch>
                  <a:fillRect/>
                </a:stretch>
              </p:blipFill>
              <p:spPr>
                <a:xfrm>
                  <a:off x="8290298" y="4592066"/>
                  <a:ext cx="45000" cy="20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9">
            <p14:nvContentPartPr>
              <p14:cNvPr id="339" name="Ink 338">
                <a:extLst>
                  <a:ext uri="{FF2B5EF4-FFF2-40B4-BE49-F238E27FC236}">
                    <a16:creationId xmlns:a16="http://schemas.microsoft.com/office/drawing/2014/main" id="{4C796909-A0DF-814D-A703-D83181D4580E}"/>
                  </a:ext>
                </a:extLst>
              </p14:cNvPr>
              <p14:cNvContentPartPr/>
              <p14:nvPr/>
            </p14:nvContentPartPr>
            <p14:xfrm>
              <a:off x="8533058" y="2887466"/>
              <a:ext cx="377280" cy="1411560"/>
            </p14:xfrm>
          </p:contentPart>
        </mc:Choice>
        <mc:Fallback xmlns="">
          <p:pic>
            <p:nvPicPr>
              <p:cNvPr id="339" name="Ink 338">
                <a:extLst>
                  <a:ext uri="{FF2B5EF4-FFF2-40B4-BE49-F238E27FC236}">
                    <a16:creationId xmlns:a16="http://schemas.microsoft.com/office/drawing/2014/main" id="{4C796909-A0DF-814D-A703-D83181D4580E}"/>
                  </a:ext>
                </a:extLst>
              </p:cNvPr>
              <p:cNvPicPr/>
              <p:nvPr/>
            </p:nvPicPr>
            <p:blipFill>
              <a:blip r:embed="rId380"/>
              <a:stretch>
                <a:fillRect/>
              </a:stretch>
            </p:blipFill>
            <p:spPr>
              <a:xfrm>
                <a:off x="8525498" y="2879906"/>
                <a:ext cx="392400" cy="14266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342" name="Ink 341">
                <a:extLst>
                  <a:ext uri="{FF2B5EF4-FFF2-40B4-BE49-F238E27FC236}">
                    <a16:creationId xmlns:a16="http://schemas.microsoft.com/office/drawing/2014/main" id="{98A79328-9380-1A48-8C0C-2EBC5BBF5A16}"/>
                  </a:ext>
                </a:extLst>
              </p14:cNvPr>
              <p14:cNvContentPartPr/>
              <p14:nvPr/>
            </p14:nvContentPartPr>
            <p14:xfrm>
              <a:off x="8525858" y="2902226"/>
              <a:ext cx="52200" cy="64440"/>
            </p14:xfrm>
          </p:contentPart>
        </mc:Choice>
        <mc:Fallback xmlns="">
          <p:pic>
            <p:nvPicPr>
              <p:cNvPr id="342" name="Ink 341">
                <a:extLst>
                  <a:ext uri="{FF2B5EF4-FFF2-40B4-BE49-F238E27FC236}">
                    <a16:creationId xmlns:a16="http://schemas.microsoft.com/office/drawing/2014/main" id="{98A79328-9380-1A48-8C0C-2EBC5BBF5A16}"/>
                  </a:ext>
                </a:extLst>
              </p:cNvPr>
              <p:cNvPicPr/>
              <p:nvPr/>
            </p:nvPicPr>
            <p:blipFill>
              <a:blip r:embed="rId382"/>
              <a:stretch>
                <a:fillRect/>
              </a:stretch>
            </p:blipFill>
            <p:spPr>
              <a:xfrm>
                <a:off x="8518298" y="2894666"/>
                <a:ext cx="673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343" name="Ink 342">
                <a:extLst>
                  <a:ext uri="{FF2B5EF4-FFF2-40B4-BE49-F238E27FC236}">
                    <a16:creationId xmlns:a16="http://schemas.microsoft.com/office/drawing/2014/main" id="{CEC9320F-506B-7441-8BCF-4F854C84407F}"/>
                  </a:ext>
                </a:extLst>
              </p14:cNvPr>
              <p14:cNvContentPartPr/>
              <p14:nvPr/>
            </p14:nvContentPartPr>
            <p14:xfrm>
              <a:off x="8868218" y="4266986"/>
              <a:ext cx="59400" cy="52200"/>
            </p14:xfrm>
          </p:contentPart>
        </mc:Choice>
        <mc:Fallback xmlns="">
          <p:pic>
            <p:nvPicPr>
              <p:cNvPr id="343" name="Ink 342">
                <a:extLst>
                  <a:ext uri="{FF2B5EF4-FFF2-40B4-BE49-F238E27FC236}">
                    <a16:creationId xmlns:a16="http://schemas.microsoft.com/office/drawing/2014/main" id="{CEC9320F-506B-7441-8BCF-4F854C84407F}"/>
                  </a:ext>
                </a:extLst>
              </p:cNvPr>
              <p:cNvPicPr/>
              <p:nvPr/>
            </p:nvPicPr>
            <p:blipFill>
              <a:blip r:embed="rId384"/>
              <a:stretch>
                <a:fillRect/>
              </a:stretch>
            </p:blipFill>
            <p:spPr>
              <a:xfrm>
                <a:off x="8860658" y="4259373"/>
                <a:ext cx="74520" cy="67425"/>
              </a:xfrm>
              <a:prstGeom prst="rect">
                <a:avLst/>
              </a:prstGeom>
            </p:spPr>
          </p:pic>
        </mc:Fallback>
      </mc:AlternateContent>
      <p:grpSp>
        <p:nvGrpSpPr>
          <p:cNvPr id="362" name="Group 361">
            <a:extLst>
              <a:ext uri="{FF2B5EF4-FFF2-40B4-BE49-F238E27FC236}">
                <a16:creationId xmlns:a16="http://schemas.microsoft.com/office/drawing/2014/main" id="{52CEE408-9B55-F04D-9AB0-D94A372D8520}"/>
              </a:ext>
            </a:extLst>
          </p:cNvPr>
          <p:cNvGrpSpPr/>
          <p:nvPr/>
        </p:nvGrpSpPr>
        <p:grpSpPr>
          <a:xfrm>
            <a:off x="8804138" y="5853506"/>
            <a:ext cx="982800" cy="160560"/>
            <a:chOff x="7280138" y="5853506"/>
            <a:chExt cx="982800" cy="160560"/>
          </a:xfrm>
        </p:grpSpPr>
        <mc:AlternateContent xmlns:mc="http://schemas.openxmlformats.org/markup-compatibility/2006" xmlns:p14="http://schemas.microsoft.com/office/powerpoint/2010/main">
          <mc:Choice Requires="p14">
            <p:contentPart p14:bwMode="auto" r:id="rId385">
              <p14:nvContentPartPr>
                <p14:cNvPr id="344" name="Ink 343">
                  <a:extLst>
                    <a:ext uri="{FF2B5EF4-FFF2-40B4-BE49-F238E27FC236}">
                      <a16:creationId xmlns:a16="http://schemas.microsoft.com/office/drawing/2014/main" id="{E3C98B24-0FE9-8540-BF0B-3A21CFDCA046}"/>
                    </a:ext>
                  </a:extLst>
                </p14:cNvPr>
                <p14:cNvContentPartPr/>
                <p14:nvPr/>
              </p14:nvContentPartPr>
              <p14:xfrm>
                <a:off x="7280138" y="5875826"/>
                <a:ext cx="91440" cy="79200"/>
              </p14:xfrm>
            </p:contentPart>
          </mc:Choice>
          <mc:Fallback xmlns="">
            <p:pic>
              <p:nvPicPr>
                <p:cNvPr id="344" name="Ink 343">
                  <a:extLst>
                    <a:ext uri="{FF2B5EF4-FFF2-40B4-BE49-F238E27FC236}">
                      <a16:creationId xmlns:a16="http://schemas.microsoft.com/office/drawing/2014/main" id="{E3C98B24-0FE9-8540-BF0B-3A21CFDCA046}"/>
                    </a:ext>
                  </a:extLst>
                </p:cNvPr>
                <p:cNvPicPr/>
                <p:nvPr/>
              </p:nvPicPr>
              <p:blipFill>
                <a:blip r:embed="rId386"/>
                <a:stretch>
                  <a:fillRect/>
                </a:stretch>
              </p:blipFill>
              <p:spPr>
                <a:xfrm>
                  <a:off x="7264658" y="5860346"/>
                  <a:ext cx="1220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345" name="Ink 344">
                  <a:extLst>
                    <a:ext uri="{FF2B5EF4-FFF2-40B4-BE49-F238E27FC236}">
                      <a16:creationId xmlns:a16="http://schemas.microsoft.com/office/drawing/2014/main" id="{B634F6FF-72F6-5A4E-B89C-189E39CB5D2A}"/>
                    </a:ext>
                  </a:extLst>
                </p14:cNvPr>
                <p14:cNvContentPartPr/>
                <p14:nvPr/>
              </p14:nvContentPartPr>
              <p14:xfrm>
                <a:off x="7400738" y="5893466"/>
                <a:ext cx="42120" cy="59040"/>
              </p14:xfrm>
            </p:contentPart>
          </mc:Choice>
          <mc:Fallback xmlns="">
            <p:pic>
              <p:nvPicPr>
                <p:cNvPr id="345" name="Ink 344">
                  <a:extLst>
                    <a:ext uri="{FF2B5EF4-FFF2-40B4-BE49-F238E27FC236}">
                      <a16:creationId xmlns:a16="http://schemas.microsoft.com/office/drawing/2014/main" id="{B634F6FF-72F6-5A4E-B89C-189E39CB5D2A}"/>
                    </a:ext>
                  </a:extLst>
                </p:cNvPr>
                <p:cNvPicPr/>
                <p:nvPr/>
              </p:nvPicPr>
              <p:blipFill>
                <a:blip r:embed="rId388"/>
                <a:stretch>
                  <a:fillRect/>
                </a:stretch>
              </p:blipFill>
              <p:spPr>
                <a:xfrm>
                  <a:off x="7385258" y="5877986"/>
                  <a:ext cx="727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346" name="Ink 345">
                  <a:extLst>
                    <a:ext uri="{FF2B5EF4-FFF2-40B4-BE49-F238E27FC236}">
                      <a16:creationId xmlns:a16="http://schemas.microsoft.com/office/drawing/2014/main" id="{28FB6CBD-7510-1E43-B514-5252AF850C56}"/>
                    </a:ext>
                  </a:extLst>
                </p14:cNvPr>
                <p14:cNvContentPartPr/>
                <p14:nvPr/>
              </p14:nvContentPartPr>
              <p14:xfrm>
                <a:off x="7457618" y="5900306"/>
                <a:ext cx="66960" cy="43200"/>
              </p14:xfrm>
            </p:contentPart>
          </mc:Choice>
          <mc:Fallback xmlns="">
            <p:pic>
              <p:nvPicPr>
                <p:cNvPr id="346" name="Ink 345">
                  <a:extLst>
                    <a:ext uri="{FF2B5EF4-FFF2-40B4-BE49-F238E27FC236}">
                      <a16:creationId xmlns:a16="http://schemas.microsoft.com/office/drawing/2014/main" id="{28FB6CBD-7510-1E43-B514-5252AF850C56}"/>
                    </a:ext>
                  </a:extLst>
                </p:cNvPr>
                <p:cNvPicPr/>
                <p:nvPr/>
              </p:nvPicPr>
              <p:blipFill>
                <a:blip r:embed="rId390"/>
                <a:stretch>
                  <a:fillRect/>
                </a:stretch>
              </p:blipFill>
              <p:spPr>
                <a:xfrm>
                  <a:off x="7442138" y="5884826"/>
                  <a:ext cx="975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347" name="Ink 346">
                  <a:extLst>
                    <a:ext uri="{FF2B5EF4-FFF2-40B4-BE49-F238E27FC236}">
                      <a16:creationId xmlns:a16="http://schemas.microsoft.com/office/drawing/2014/main" id="{291EC2C8-9222-5847-847E-440877DF9B87}"/>
                    </a:ext>
                  </a:extLst>
                </p14:cNvPr>
                <p14:cNvContentPartPr/>
                <p14:nvPr/>
              </p14:nvContentPartPr>
              <p14:xfrm>
                <a:off x="7548698" y="5902826"/>
                <a:ext cx="17640" cy="41040"/>
              </p14:xfrm>
            </p:contentPart>
          </mc:Choice>
          <mc:Fallback xmlns="">
            <p:pic>
              <p:nvPicPr>
                <p:cNvPr id="347" name="Ink 346">
                  <a:extLst>
                    <a:ext uri="{FF2B5EF4-FFF2-40B4-BE49-F238E27FC236}">
                      <a16:creationId xmlns:a16="http://schemas.microsoft.com/office/drawing/2014/main" id="{291EC2C8-9222-5847-847E-440877DF9B87}"/>
                    </a:ext>
                  </a:extLst>
                </p:cNvPr>
                <p:cNvPicPr/>
                <p:nvPr/>
              </p:nvPicPr>
              <p:blipFill>
                <a:blip r:embed="rId392"/>
                <a:stretch>
                  <a:fillRect/>
                </a:stretch>
              </p:blipFill>
              <p:spPr>
                <a:xfrm>
                  <a:off x="7532895" y="5887209"/>
                  <a:ext cx="48878" cy="71911"/>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348" name="Ink 347">
                  <a:extLst>
                    <a:ext uri="{FF2B5EF4-FFF2-40B4-BE49-F238E27FC236}">
                      <a16:creationId xmlns:a16="http://schemas.microsoft.com/office/drawing/2014/main" id="{890114B6-3FEE-524D-A88A-046396D8B0D7}"/>
                    </a:ext>
                  </a:extLst>
                </p14:cNvPr>
                <p14:cNvContentPartPr/>
                <p14:nvPr/>
              </p14:nvContentPartPr>
              <p14:xfrm>
                <a:off x="7563458" y="5856026"/>
                <a:ext cx="2880" cy="12600"/>
              </p14:xfrm>
            </p:contentPart>
          </mc:Choice>
          <mc:Fallback xmlns="">
            <p:pic>
              <p:nvPicPr>
                <p:cNvPr id="348" name="Ink 347">
                  <a:extLst>
                    <a:ext uri="{FF2B5EF4-FFF2-40B4-BE49-F238E27FC236}">
                      <a16:creationId xmlns:a16="http://schemas.microsoft.com/office/drawing/2014/main" id="{890114B6-3FEE-524D-A88A-046396D8B0D7}"/>
                    </a:ext>
                  </a:extLst>
                </p:cNvPr>
                <p:cNvPicPr/>
                <p:nvPr/>
              </p:nvPicPr>
              <p:blipFill>
                <a:blip r:embed="rId394"/>
                <a:stretch>
                  <a:fillRect/>
                </a:stretch>
              </p:blipFill>
              <p:spPr>
                <a:xfrm>
                  <a:off x="7545767" y="5840546"/>
                  <a:ext cx="37851"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349" name="Ink 348">
                  <a:extLst>
                    <a:ext uri="{FF2B5EF4-FFF2-40B4-BE49-F238E27FC236}">
                      <a16:creationId xmlns:a16="http://schemas.microsoft.com/office/drawing/2014/main" id="{604B2F69-C4F4-2E46-85E7-6443E113BDF3}"/>
                    </a:ext>
                  </a:extLst>
                </p14:cNvPr>
                <p14:cNvContentPartPr/>
                <p14:nvPr/>
              </p14:nvContentPartPr>
              <p14:xfrm>
                <a:off x="7600538" y="5853506"/>
                <a:ext cx="22680" cy="115920"/>
              </p14:xfrm>
            </p:contentPart>
          </mc:Choice>
          <mc:Fallback xmlns="">
            <p:pic>
              <p:nvPicPr>
                <p:cNvPr id="349" name="Ink 348">
                  <a:extLst>
                    <a:ext uri="{FF2B5EF4-FFF2-40B4-BE49-F238E27FC236}">
                      <a16:creationId xmlns:a16="http://schemas.microsoft.com/office/drawing/2014/main" id="{604B2F69-C4F4-2E46-85E7-6443E113BDF3}"/>
                    </a:ext>
                  </a:extLst>
                </p:cNvPr>
                <p:cNvPicPr/>
                <p:nvPr/>
              </p:nvPicPr>
              <p:blipFill>
                <a:blip r:embed="rId396"/>
                <a:stretch>
                  <a:fillRect/>
                </a:stretch>
              </p:blipFill>
              <p:spPr>
                <a:xfrm>
                  <a:off x="7585058" y="5838026"/>
                  <a:ext cx="532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350" name="Ink 349">
                  <a:extLst>
                    <a:ext uri="{FF2B5EF4-FFF2-40B4-BE49-F238E27FC236}">
                      <a16:creationId xmlns:a16="http://schemas.microsoft.com/office/drawing/2014/main" id="{641A8E68-FCD1-4647-A7DF-D9E32F202819}"/>
                    </a:ext>
                  </a:extLst>
                </p14:cNvPr>
                <p14:cNvContentPartPr/>
                <p14:nvPr/>
              </p14:nvContentPartPr>
              <p14:xfrm>
                <a:off x="7599098" y="5900306"/>
                <a:ext cx="41040" cy="7920"/>
              </p14:xfrm>
            </p:contentPart>
          </mc:Choice>
          <mc:Fallback xmlns="">
            <p:pic>
              <p:nvPicPr>
                <p:cNvPr id="350" name="Ink 349">
                  <a:extLst>
                    <a:ext uri="{FF2B5EF4-FFF2-40B4-BE49-F238E27FC236}">
                      <a16:creationId xmlns:a16="http://schemas.microsoft.com/office/drawing/2014/main" id="{641A8E68-FCD1-4647-A7DF-D9E32F202819}"/>
                    </a:ext>
                  </a:extLst>
                </p:cNvPr>
                <p:cNvPicPr/>
                <p:nvPr/>
              </p:nvPicPr>
              <p:blipFill>
                <a:blip r:embed="rId398"/>
                <a:stretch>
                  <a:fillRect/>
                </a:stretch>
              </p:blipFill>
              <p:spPr>
                <a:xfrm>
                  <a:off x="7583753" y="5884826"/>
                  <a:ext cx="71374"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51" name="Ink 350">
                  <a:extLst>
                    <a:ext uri="{FF2B5EF4-FFF2-40B4-BE49-F238E27FC236}">
                      <a16:creationId xmlns:a16="http://schemas.microsoft.com/office/drawing/2014/main" id="{2C07275A-828B-F848-9570-256E0CDF62E6}"/>
                    </a:ext>
                  </a:extLst>
                </p14:cNvPr>
                <p14:cNvContentPartPr/>
                <p14:nvPr/>
              </p14:nvContentPartPr>
              <p14:xfrm>
                <a:off x="7662098" y="5893106"/>
                <a:ext cx="37440" cy="56880"/>
              </p14:xfrm>
            </p:contentPart>
          </mc:Choice>
          <mc:Fallback xmlns="">
            <p:pic>
              <p:nvPicPr>
                <p:cNvPr id="351" name="Ink 350">
                  <a:extLst>
                    <a:ext uri="{FF2B5EF4-FFF2-40B4-BE49-F238E27FC236}">
                      <a16:creationId xmlns:a16="http://schemas.microsoft.com/office/drawing/2014/main" id="{2C07275A-828B-F848-9570-256E0CDF62E6}"/>
                    </a:ext>
                  </a:extLst>
                </p:cNvPr>
                <p:cNvPicPr/>
                <p:nvPr/>
              </p:nvPicPr>
              <p:blipFill>
                <a:blip r:embed="rId400"/>
                <a:stretch>
                  <a:fillRect/>
                </a:stretch>
              </p:blipFill>
              <p:spPr>
                <a:xfrm>
                  <a:off x="7646618" y="5877723"/>
                  <a:ext cx="68040" cy="87288"/>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52" name="Ink 351">
                  <a:extLst>
                    <a:ext uri="{FF2B5EF4-FFF2-40B4-BE49-F238E27FC236}">
                      <a16:creationId xmlns:a16="http://schemas.microsoft.com/office/drawing/2014/main" id="{907810A2-082F-F544-B10D-BC77404B7EC1}"/>
                    </a:ext>
                  </a:extLst>
                </p14:cNvPr>
                <p14:cNvContentPartPr/>
                <p14:nvPr/>
              </p14:nvContentPartPr>
              <p14:xfrm>
                <a:off x="7728698" y="5890586"/>
                <a:ext cx="39600" cy="57960"/>
              </p14:xfrm>
            </p:contentPart>
          </mc:Choice>
          <mc:Fallback xmlns="">
            <p:pic>
              <p:nvPicPr>
                <p:cNvPr id="352" name="Ink 351">
                  <a:extLst>
                    <a:ext uri="{FF2B5EF4-FFF2-40B4-BE49-F238E27FC236}">
                      <a16:creationId xmlns:a16="http://schemas.microsoft.com/office/drawing/2014/main" id="{907810A2-082F-F544-B10D-BC77404B7EC1}"/>
                    </a:ext>
                  </a:extLst>
                </p:cNvPr>
                <p:cNvPicPr/>
                <p:nvPr/>
              </p:nvPicPr>
              <p:blipFill>
                <a:blip r:embed="rId402"/>
                <a:stretch>
                  <a:fillRect/>
                </a:stretch>
              </p:blipFill>
              <p:spPr>
                <a:xfrm>
                  <a:off x="7713357" y="5875106"/>
                  <a:ext cx="69924"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353" name="Ink 352">
                  <a:extLst>
                    <a:ext uri="{FF2B5EF4-FFF2-40B4-BE49-F238E27FC236}">
                      <a16:creationId xmlns:a16="http://schemas.microsoft.com/office/drawing/2014/main" id="{5CAC5ACC-DD8B-5740-AB28-FC4351F6D544}"/>
                    </a:ext>
                  </a:extLst>
                </p14:cNvPr>
                <p14:cNvContentPartPr/>
                <p14:nvPr/>
              </p14:nvContentPartPr>
              <p14:xfrm>
                <a:off x="7861538" y="5915426"/>
                <a:ext cx="7920" cy="98640"/>
              </p14:xfrm>
            </p:contentPart>
          </mc:Choice>
          <mc:Fallback xmlns="">
            <p:pic>
              <p:nvPicPr>
                <p:cNvPr id="353" name="Ink 352">
                  <a:extLst>
                    <a:ext uri="{FF2B5EF4-FFF2-40B4-BE49-F238E27FC236}">
                      <a16:creationId xmlns:a16="http://schemas.microsoft.com/office/drawing/2014/main" id="{5CAC5ACC-DD8B-5740-AB28-FC4351F6D544}"/>
                    </a:ext>
                  </a:extLst>
                </p:cNvPr>
                <p:cNvPicPr/>
                <p:nvPr/>
              </p:nvPicPr>
              <p:blipFill>
                <a:blip r:embed="rId404"/>
                <a:stretch>
                  <a:fillRect/>
                </a:stretch>
              </p:blipFill>
              <p:spPr>
                <a:xfrm>
                  <a:off x="7845321" y="5899946"/>
                  <a:ext cx="39977"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354" name="Ink 353">
                  <a:extLst>
                    <a:ext uri="{FF2B5EF4-FFF2-40B4-BE49-F238E27FC236}">
                      <a16:creationId xmlns:a16="http://schemas.microsoft.com/office/drawing/2014/main" id="{54455F89-0447-E14B-91B9-DF96C1D39F74}"/>
                    </a:ext>
                  </a:extLst>
                </p14:cNvPr>
                <p14:cNvContentPartPr/>
                <p14:nvPr/>
              </p14:nvContentPartPr>
              <p14:xfrm>
                <a:off x="7861538" y="5900306"/>
                <a:ext cx="47160" cy="54720"/>
              </p14:xfrm>
            </p:contentPart>
          </mc:Choice>
          <mc:Fallback xmlns="">
            <p:pic>
              <p:nvPicPr>
                <p:cNvPr id="354" name="Ink 353">
                  <a:extLst>
                    <a:ext uri="{FF2B5EF4-FFF2-40B4-BE49-F238E27FC236}">
                      <a16:creationId xmlns:a16="http://schemas.microsoft.com/office/drawing/2014/main" id="{54455F89-0447-E14B-91B9-DF96C1D39F74}"/>
                    </a:ext>
                  </a:extLst>
                </p:cNvPr>
                <p:cNvPicPr/>
                <p:nvPr/>
              </p:nvPicPr>
              <p:blipFill>
                <a:blip r:embed="rId406"/>
                <a:stretch>
                  <a:fillRect/>
                </a:stretch>
              </p:blipFill>
              <p:spPr>
                <a:xfrm>
                  <a:off x="7846058" y="5884826"/>
                  <a:ext cx="777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355" name="Ink 354">
                  <a:extLst>
                    <a:ext uri="{FF2B5EF4-FFF2-40B4-BE49-F238E27FC236}">
                      <a16:creationId xmlns:a16="http://schemas.microsoft.com/office/drawing/2014/main" id="{5AC8106C-E6D3-0C4A-9C26-78E0732F7837}"/>
                    </a:ext>
                  </a:extLst>
                </p14:cNvPr>
                <p14:cNvContentPartPr/>
                <p14:nvPr/>
              </p14:nvContentPartPr>
              <p14:xfrm>
                <a:off x="7942898" y="5905346"/>
                <a:ext cx="42120" cy="47160"/>
              </p14:xfrm>
            </p:contentPart>
          </mc:Choice>
          <mc:Fallback xmlns="">
            <p:pic>
              <p:nvPicPr>
                <p:cNvPr id="355" name="Ink 354">
                  <a:extLst>
                    <a:ext uri="{FF2B5EF4-FFF2-40B4-BE49-F238E27FC236}">
                      <a16:creationId xmlns:a16="http://schemas.microsoft.com/office/drawing/2014/main" id="{5AC8106C-E6D3-0C4A-9C26-78E0732F7837}"/>
                    </a:ext>
                  </a:extLst>
                </p:cNvPr>
                <p:cNvPicPr/>
                <p:nvPr/>
              </p:nvPicPr>
              <p:blipFill>
                <a:blip r:embed="rId408"/>
                <a:stretch>
                  <a:fillRect/>
                </a:stretch>
              </p:blipFill>
              <p:spPr>
                <a:xfrm>
                  <a:off x="7927418" y="5889866"/>
                  <a:ext cx="727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356" name="Ink 355">
                  <a:extLst>
                    <a:ext uri="{FF2B5EF4-FFF2-40B4-BE49-F238E27FC236}">
                      <a16:creationId xmlns:a16="http://schemas.microsoft.com/office/drawing/2014/main" id="{523688B1-8722-B047-9376-C4DCD98AD09C}"/>
                    </a:ext>
                  </a:extLst>
                </p14:cNvPr>
                <p14:cNvContentPartPr/>
                <p14:nvPr/>
              </p14:nvContentPartPr>
              <p14:xfrm>
                <a:off x="8019218" y="5905346"/>
                <a:ext cx="15120" cy="48240"/>
              </p14:xfrm>
            </p:contentPart>
          </mc:Choice>
          <mc:Fallback xmlns="">
            <p:pic>
              <p:nvPicPr>
                <p:cNvPr id="356" name="Ink 355">
                  <a:extLst>
                    <a:ext uri="{FF2B5EF4-FFF2-40B4-BE49-F238E27FC236}">
                      <a16:creationId xmlns:a16="http://schemas.microsoft.com/office/drawing/2014/main" id="{523688B1-8722-B047-9376-C4DCD98AD09C}"/>
                    </a:ext>
                  </a:extLst>
                </p:cNvPr>
                <p:cNvPicPr/>
                <p:nvPr/>
              </p:nvPicPr>
              <p:blipFill>
                <a:blip r:embed="rId410"/>
                <a:stretch>
                  <a:fillRect/>
                </a:stretch>
              </p:blipFill>
              <p:spPr>
                <a:xfrm>
                  <a:off x="8003738" y="5889866"/>
                  <a:ext cx="457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357" name="Ink 356">
                  <a:extLst>
                    <a:ext uri="{FF2B5EF4-FFF2-40B4-BE49-F238E27FC236}">
                      <a16:creationId xmlns:a16="http://schemas.microsoft.com/office/drawing/2014/main" id="{1737FE4D-26B1-F744-9FD6-2661388F43D9}"/>
                    </a:ext>
                  </a:extLst>
                </p14:cNvPr>
                <p14:cNvContentPartPr/>
                <p14:nvPr/>
              </p14:nvContentPartPr>
              <p14:xfrm>
                <a:off x="8021738" y="5868626"/>
                <a:ext cx="7920" cy="10080"/>
              </p14:xfrm>
            </p:contentPart>
          </mc:Choice>
          <mc:Fallback xmlns="">
            <p:pic>
              <p:nvPicPr>
                <p:cNvPr id="357" name="Ink 356">
                  <a:extLst>
                    <a:ext uri="{FF2B5EF4-FFF2-40B4-BE49-F238E27FC236}">
                      <a16:creationId xmlns:a16="http://schemas.microsoft.com/office/drawing/2014/main" id="{1737FE4D-26B1-F744-9FD6-2661388F43D9}"/>
                    </a:ext>
                  </a:extLst>
                </p:cNvPr>
                <p:cNvPicPr/>
                <p:nvPr/>
              </p:nvPicPr>
              <p:blipFill>
                <a:blip r:embed="rId412"/>
                <a:stretch>
                  <a:fillRect/>
                </a:stretch>
              </p:blipFill>
              <p:spPr>
                <a:xfrm>
                  <a:off x="8005521" y="5852573"/>
                  <a:ext cx="39977" cy="41813"/>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358" name="Ink 357">
                  <a:extLst>
                    <a:ext uri="{FF2B5EF4-FFF2-40B4-BE49-F238E27FC236}">
                      <a16:creationId xmlns:a16="http://schemas.microsoft.com/office/drawing/2014/main" id="{526DB42C-F69E-D84D-898E-32F9474DF709}"/>
                    </a:ext>
                  </a:extLst>
                </p14:cNvPr>
                <p14:cNvContentPartPr/>
                <p14:nvPr/>
              </p14:nvContentPartPr>
              <p14:xfrm>
                <a:off x="8066018" y="5893106"/>
                <a:ext cx="59400" cy="54720"/>
              </p14:xfrm>
            </p:contentPart>
          </mc:Choice>
          <mc:Fallback xmlns="">
            <p:pic>
              <p:nvPicPr>
                <p:cNvPr id="358" name="Ink 357">
                  <a:extLst>
                    <a:ext uri="{FF2B5EF4-FFF2-40B4-BE49-F238E27FC236}">
                      <a16:creationId xmlns:a16="http://schemas.microsoft.com/office/drawing/2014/main" id="{526DB42C-F69E-D84D-898E-32F9474DF709}"/>
                    </a:ext>
                  </a:extLst>
                </p:cNvPr>
                <p:cNvPicPr/>
                <p:nvPr/>
              </p:nvPicPr>
              <p:blipFill>
                <a:blip r:embed="rId414"/>
                <a:stretch>
                  <a:fillRect/>
                </a:stretch>
              </p:blipFill>
              <p:spPr>
                <a:xfrm>
                  <a:off x="8050538" y="5877626"/>
                  <a:ext cx="900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59" name="Ink 358">
                  <a:extLst>
                    <a:ext uri="{FF2B5EF4-FFF2-40B4-BE49-F238E27FC236}">
                      <a16:creationId xmlns:a16="http://schemas.microsoft.com/office/drawing/2014/main" id="{64FBFDBE-E33B-764E-8249-CD230714A682}"/>
                    </a:ext>
                  </a:extLst>
                </p14:cNvPr>
                <p14:cNvContentPartPr/>
                <p14:nvPr/>
              </p14:nvContentPartPr>
              <p14:xfrm>
                <a:off x="8164658" y="5866106"/>
                <a:ext cx="17640" cy="101160"/>
              </p14:xfrm>
            </p:contentPart>
          </mc:Choice>
          <mc:Fallback xmlns="">
            <p:pic>
              <p:nvPicPr>
                <p:cNvPr id="359" name="Ink 358">
                  <a:extLst>
                    <a:ext uri="{FF2B5EF4-FFF2-40B4-BE49-F238E27FC236}">
                      <a16:creationId xmlns:a16="http://schemas.microsoft.com/office/drawing/2014/main" id="{64FBFDBE-E33B-764E-8249-CD230714A682}"/>
                    </a:ext>
                  </a:extLst>
                </p:cNvPr>
                <p:cNvPicPr/>
                <p:nvPr/>
              </p:nvPicPr>
              <p:blipFill>
                <a:blip r:embed="rId416"/>
                <a:stretch>
                  <a:fillRect/>
                </a:stretch>
              </p:blipFill>
              <p:spPr>
                <a:xfrm>
                  <a:off x="8149178" y="5850626"/>
                  <a:ext cx="482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60" name="Ink 359">
                  <a:extLst>
                    <a:ext uri="{FF2B5EF4-FFF2-40B4-BE49-F238E27FC236}">
                      <a16:creationId xmlns:a16="http://schemas.microsoft.com/office/drawing/2014/main" id="{5C8BD1B4-CD00-4047-9118-C9DE98DA7914}"/>
                    </a:ext>
                  </a:extLst>
                </p14:cNvPr>
                <p14:cNvContentPartPr/>
                <p14:nvPr/>
              </p14:nvContentPartPr>
              <p14:xfrm>
                <a:off x="8157098" y="5902826"/>
                <a:ext cx="27360" cy="15120"/>
              </p14:xfrm>
            </p:contentPart>
          </mc:Choice>
          <mc:Fallback xmlns="">
            <p:pic>
              <p:nvPicPr>
                <p:cNvPr id="360" name="Ink 359">
                  <a:extLst>
                    <a:ext uri="{FF2B5EF4-FFF2-40B4-BE49-F238E27FC236}">
                      <a16:creationId xmlns:a16="http://schemas.microsoft.com/office/drawing/2014/main" id="{5C8BD1B4-CD00-4047-9118-C9DE98DA7914}"/>
                    </a:ext>
                  </a:extLst>
                </p:cNvPr>
                <p:cNvPicPr/>
                <p:nvPr/>
              </p:nvPicPr>
              <p:blipFill>
                <a:blip r:embed="rId418"/>
                <a:stretch>
                  <a:fillRect/>
                </a:stretch>
              </p:blipFill>
              <p:spPr>
                <a:xfrm>
                  <a:off x="8141618" y="5887346"/>
                  <a:ext cx="579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61" name="Ink 360">
                  <a:extLst>
                    <a:ext uri="{FF2B5EF4-FFF2-40B4-BE49-F238E27FC236}">
                      <a16:creationId xmlns:a16="http://schemas.microsoft.com/office/drawing/2014/main" id="{FF6DA3DB-FD9F-214F-9406-4714E4FC1228}"/>
                    </a:ext>
                  </a:extLst>
                </p14:cNvPr>
                <p14:cNvContentPartPr/>
                <p14:nvPr/>
              </p14:nvContentPartPr>
              <p14:xfrm>
                <a:off x="8213978" y="5885546"/>
                <a:ext cx="48960" cy="61920"/>
              </p14:xfrm>
            </p:contentPart>
          </mc:Choice>
          <mc:Fallback xmlns="">
            <p:pic>
              <p:nvPicPr>
                <p:cNvPr id="361" name="Ink 360">
                  <a:extLst>
                    <a:ext uri="{FF2B5EF4-FFF2-40B4-BE49-F238E27FC236}">
                      <a16:creationId xmlns:a16="http://schemas.microsoft.com/office/drawing/2014/main" id="{FF6DA3DB-FD9F-214F-9406-4714E4FC1228}"/>
                    </a:ext>
                  </a:extLst>
                </p:cNvPr>
                <p:cNvPicPr/>
                <p:nvPr/>
              </p:nvPicPr>
              <p:blipFill>
                <a:blip r:embed="rId420"/>
                <a:stretch>
                  <a:fillRect/>
                </a:stretch>
              </p:blipFill>
              <p:spPr>
                <a:xfrm>
                  <a:off x="8198498" y="5870066"/>
                  <a:ext cx="79560" cy="92520"/>
                </a:xfrm>
                <a:prstGeom prst="rect">
                  <a:avLst/>
                </a:prstGeom>
              </p:spPr>
            </p:pic>
          </mc:Fallback>
        </mc:AlternateContent>
      </p:grpSp>
      <p:grpSp>
        <p:nvGrpSpPr>
          <p:cNvPr id="367" name="Group 366">
            <a:extLst>
              <a:ext uri="{FF2B5EF4-FFF2-40B4-BE49-F238E27FC236}">
                <a16:creationId xmlns:a16="http://schemas.microsoft.com/office/drawing/2014/main" id="{D6D9D6CF-2FDC-8846-94F4-8BF576D69365}"/>
              </a:ext>
            </a:extLst>
          </p:cNvPr>
          <p:cNvGrpSpPr/>
          <p:nvPr/>
        </p:nvGrpSpPr>
        <p:grpSpPr>
          <a:xfrm>
            <a:off x="8363459" y="5877280"/>
            <a:ext cx="286200" cy="91800"/>
            <a:chOff x="6839459" y="5877280"/>
            <a:chExt cx="286200" cy="91800"/>
          </a:xfrm>
        </p:grpSpPr>
        <mc:AlternateContent xmlns:mc="http://schemas.openxmlformats.org/markup-compatibility/2006" xmlns:p14="http://schemas.microsoft.com/office/powerpoint/2010/main">
          <mc:Choice Requires="p14">
            <p:contentPart p14:bwMode="auto" r:id="rId421">
              <p14:nvContentPartPr>
                <p14:cNvPr id="363" name="Ink 362">
                  <a:extLst>
                    <a:ext uri="{FF2B5EF4-FFF2-40B4-BE49-F238E27FC236}">
                      <a16:creationId xmlns:a16="http://schemas.microsoft.com/office/drawing/2014/main" id="{27C7DAEC-4A63-A143-8669-42C9C9772B23}"/>
                    </a:ext>
                  </a:extLst>
                </p14:cNvPr>
                <p14:cNvContentPartPr/>
                <p14:nvPr/>
              </p14:nvContentPartPr>
              <p14:xfrm>
                <a:off x="6839459" y="5901760"/>
                <a:ext cx="6840" cy="62280"/>
              </p14:xfrm>
            </p:contentPart>
          </mc:Choice>
          <mc:Fallback xmlns="">
            <p:pic>
              <p:nvPicPr>
                <p:cNvPr id="363" name="Ink 362">
                  <a:extLst>
                    <a:ext uri="{FF2B5EF4-FFF2-40B4-BE49-F238E27FC236}">
                      <a16:creationId xmlns:a16="http://schemas.microsoft.com/office/drawing/2014/main" id="{27C7DAEC-4A63-A143-8669-42C9C9772B23}"/>
                    </a:ext>
                  </a:extLst>
                </p:cNvPr>
                <p:cNvPicPr/>
                <p:nvPr/>
              </p:nvPicPr>
              <p:blipFill>
                <a:blip r:embed="rId422"/>
                <a:stretch>
                  <a:fillRect/>
                </a:stretch>
              </p:blipFill>
              <p:spPr>
                <a:xfrm>
                  <a:off x="6823979" y="5886369"/>
                  <a:ext cx="37440" cy="92704"/>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64" name="Ink 363">
                  <a:extLst>
                    <a:ext uri="{FF2B5EF4-FFF2-40B4-BE49-F238E27FC236}">
                      <a16:creationId xmlns:a16="http://schemas.microsoft.com/office/drawing/2014/main" id="{B523DD46-5CA0-A745-AA12-EE0CA28D73CC}"/>
                    </a:ext>
                  </a:extLst>
                </p14:cNvPr>
                <p14:cNvContentPartPr/>
                <p14:nvPr/>
              </p14:nvContentPartPr>
              <p14:xfrm>
                <a:off x="6841259" y="5887000"/>
                <a:ext cx="67320" cy="82080"/>
              </p14:xfrm>
            </p:contentPart>
          </mc:Choice>
          <mc:Fallback xmlns="">
            <p:pic>
              <p:nvPicPr>
                <p:cNvPr id="364" name="Ink 363">
                  <a:extLst>
                    <a:ext uri="{FF2B5EF4-FFF2-40B4-BE49-F238E27FC236}">
                      <a16:creationId xmlns:a16="http://schemas.microsoft.com/office/drawing/2014/main" id="{B523DD46-5CA0-A745-AA12-EE0CA28D73CC}"/>
                    </a:ext>
                  </a:extLst>
                </p:cNvPr>
                <p:cNvPicPr/>
                <p:nvPr/>
              </p:nvPicPr>
              <p:blipFill>
                <a:blip r:embed="rId424"/>
                <a:stretch>
                  <a:fillRect/>
                </a:stretch>
              </p:blipFill>
              <p:spPr>
                <a:xfrm>
                  <a:off x="6825779" y="5871520"/>
                  <a:ext cx="979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65" name="Ink 364">
                  <a:extLst>
                    <a:ext uri="{FF2B5EF4-FFF2-40B4-BE49-F238E27FC236}">
                      <a16:creationId xmlns:a16="http://schemas.microsoft.com/office/drawing/2014/main" id="{2D43A2B0-B26C-7C4A-A0E1-08960CEEC870}"/>
                    </a:ext>
                  </a:extLst>
                </p14:cNvPr>
                <p14:cNvContentPartPr/>
                <p14:nvPr/>
              </p14:nvContentPartPr>
              <p14:xfrm>
                <a:off x="6944219" y="5880520"/>
                <a:ext cx="75600" cy="77760"/>
              </p14:xfrm>
            </p:contentPart>
          </mc:Choice>
          <mc:Fallback xmlns="">
            <p:pic>
              <p:nvPicPr>
                <p:cNvPr id="365" name="Ink 364">
                  <a:extLst>
                    <a:ext uri="{FF2B5EF4-FFF2-40B4-BE49-F238E27FC236}">
                      <a16:creationId xmlns:a16="http://schemas.microsoft.com/office/drawing/2014/main" id="{2D43A2B0-B26C-7C4A-A0E1-08960CEEC870}"/>
                    </a:ext>
                  </a:extLst>
                </p:cNvPr>
                <p:cNvPicPr/>
                <p:nvPr/>
              </p:nvPicPr>
              <p:blipFill>
                <a:blip r:embed="rId426"/>
                <a:stretch>
                  <a:fillRect/>
                </a:stretch>
              </p:blipFill>
              <p:spPr>
                <a:xfrm>
                  <a:off x="6928739" y="5865040"/>
                  <a:ext cx="106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66" name="Ink 365">
                  <a:extLst>
                    <a:ext uri="{FF2B5EF4-FFF2-40B4-BE49-F238E27FC236}">
                      <a16:creationId xmlns:a16="http://schemas.microsoft.com/office/drawing/2014/main" id="{382387AE-8D11-2D4B-82F9-CF2FB1E7B91A}"/>
                    </a:ext>
                  </a:extLst>
                </p14:cNvPr>
                <p14:cNvContentPartPr/>
                <p14:nvPr/>
              </p14:nvContentPartPr>
              <p14:xfrm>
                <a:off x="7066619" y="5877280"/>
                <a:ext cx="59040" cy="81360"/>
              </p14:xfrm>
            </p:contentPart>
          </mc:Choice>
          <mc:Fallback xmlns="">
            <p:pic>
              <p:nvPicPr>
                <p:cNvPr id="366" name="Ink 365">
                  <a:extLst>
                    <a:ext uri="{FF2B5EF4-FFF2-40B4-BE49-F238E27FC236}">
                      <a16:creationId xmlns:a16="http://schemas.microsoft.com/office/drawing/2014/main" id="{382387AE-8D11-2D4B-82F9-CF2FB1E7B91A}"/>
                    </a:ext>
                  </a:extLst>
                </p:cNvPr>
                <p:cNvPicPr/>
                <p:nvPr/>
              </p:nvPicPr>
              <p:blipFill>
                <a:blip r:embed="rId428"/>
                <a:stretch>
                  <a:fillRect/>
                </a:stretch>
              </p:blipFill>
              <p:spPr>
                <a:xfrm>
                  <a:off x="7051139" y="5861868"/>
                  <a:ext cx="89640" cy="111825"/>
                </a:xfrm>
                <a:prstGeom prst="rect">
                  <a:avLst/>
                </a:prstGeom>
              </p:spPr>
            </p:pic>
          </mc:Fallback>
        </mc:AlternateContent>
      </p:grpSp>
      <p:grpSp>
        <p:nvGrpSpPr>
          <p:cNvPr id="404" name="Group 403">
            <a:extLst>
              <a:ext uri="{FF2B5EF4-FFF2-40B4-BE49-F238E27FC236}">
                <a16:creationId xmlns:a16="http://schemas.microsoft.com/office/drawing/2014/main" id="{323AF46B-C8BA-2B45-88E0-CF927FAF9EF6}"/>
              </a:ext>
            </a:extLst>
          </p:cNvPr>
          <p:cNvGrpSpPr/>
          <p:nvPr/>
        </p:nvGrpSpPr>
        <p:grpSpPr>
          <a:xfrm>
            <a:off x="6594963" y="2966033"/>
            <a:ext cx="322200" cy="117720"/>
            <a:chOff x="5070963" y="2966033"/>
            <a:chExt cx="322200" cy="117720"/>
          </a:xfrm>
        </p:grpSpPr>
        <mc:AlternateContent xmlns:mc="http://schemas.openxmlformats.org/markup-compatibility/2006" xmlns:p14="http://schemas.microsoft.com/office/powerpoint/2010/main">
          <mc:Choice Requires="p14">
            <p:contentPart p14:bwMode="auto" r:id="rId429">
              <p14:nvContentPartPr>
                <p14:cNvPr id="377" name="Ink 376">
                  <a:extLst>
                    <a:ext uri="{FF2B5EF4-FFF2-40B4-BE49-F238E27FC236}">
                      <a16:creationId xmlns:a16="http://schemas.microsoft.com/office/drawing/2014/main" id="{B18D2AB4-88EA-9745-A424-D596CB418DFC}"/>
                    </a:ext>
                  </a:extLst>
                </p14:cNvPr>
                <p14:cNvContentPartPr/>
                <p14:nvPr/>
              </p14:nvContentPartPr>
              <p14:xfrm>
                <a:off x="5070963" y="2966033"/>
                <a:ext cx="38880" cy="117720"/>
              </p14:xfrm>
            </p:contentPart>
          </mc:Choice>
          <mc:Fallback xmlns="">
            <p:pic>
              <p:nvPicPr>
                <p:cNvPr id="377" name="Ink 376">
                  <a:extLst>
                    <a:ext uri="{FF2B5EF4-FFF2-40B4-BE49-F238E27FC236}">
                      <a16:creationId xmlns:a16="http://schemas.microsoft.com/office/drawing/2014/main" id="{B18D2AB4-88EA-9745-A424-D596CB418DFC}"/>
                    </a:ext>
                  </a:extLst>
                </p:cNvPr>
                <p:cNvPicPr/>
                <p:nvPr/>
              </p:nvPicPr>
              <p:blipFill>
                <a:blip r:embed="rId430"/>
                <a:stretch>
                  <a:fillRect/>
                </a:stretch>
              </p:blipFill>
              <p:spPr>
                <a:xfrm>
                  <a:off x="5063403" y="2958473"/>
                  <a:ext cx="540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78" name="Ink 377">
                  <a:extLst>
                    <a:ext uri="{FF2B5EF4-FFF2-40B4-BE49-F238E27FC236}">
                      <a16:creationId xmlns:a16="http://schemas.microsoft.com/office/drawing/2014/main" id="{AE435711-6F3F-F343-9A58-5D726746393B}"/>
                    </a:ext>
                  </a:extLst>
                </p14:cNvPr>
                <p14:cNvContentPartPr/>
                <p14:nvPr/>
              </p14:nvContentPartPr>
              <p14:xfrm>
                <a:off x="5141163" y="2986913"/>
                <a:ext cx="7200" cy="67680"/>
              </p14:xfrm>
            </p:contentPart>
          </mc:Choice>
          <mc:Fallback xmlns="">
            <p:pic>
              <p:nvPicPr>
                <p:cNvPr id="378" name="Ink 377">
                  <a:extLst>
                    <a:ext uri="{FF2B5EF4-FFF2-40B4-BE49-F238E27FC236}">
                      <a16:creationId xmlns:a16="http://schemas.microsoft.com/office/drawing/2014/main" id="{AE435711-6F3F-F343-9A58-5D726746393B}"/>
                    </a:ext>
                  </a:extLst>
                </p:cNvPr>
                <p:cNvPicPr/>
                <p:nvPr/>
              </p:nvPicPr>
              <p:blipFill>
                <a:blip r:embed="rId432"/>
                <a:stretch>
                  <a:fillRect/>
                </a:stretch>
              </p:blipFill>
              <p:spPr>
                <a:xfrm>
                  <a:off x="5133603" y="2979393"/>
                  <a:ext cx="22320" cy="827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79" name="Ink 378">
                  <a:extLst>
                    <a:ext uri="{FF2B5EF4-FFF2-40B4-BE49-F238E27FC236}">
                      <a16:creationId xmlns:a16="http://schemas.microsoft.com/office/drawing/2014/main" id="{FAC8CF73-6F37-C542-9A47-B1FA88E837CF}"/>
                    </a:ext>
                  </a:extLst>
                </p14:cNvPr>
                <p14:cNvContentPartPr/>
                <p14:nvPr/>
              </p14:nvContentPartPr>
              <p14:xfrm>
                <a:off x="5142603" y="2990513"/>
                <a:ext cx="45720" cy="5760"/>
              </p14:xfrm>
            </p:contentPart>
          </mc:Choice>
          <mc:Fallback xmlns="">
            <p:pic>
              <p:nvPicPr>
                <p:cNvPr id="379" name="Ink 378">
                  <a:extLst>
                    <a:ext uri="{FF2B5EF4-FFF2-40B4-BE49-F238E27FC236}">
                      <a16:creationId xmlns:a16="http://schemas.microsoft.com/office/drawing/2014/main" id="{FAC8CF73-6F37-C542-9A47-B1FA88E837CF}"/>
                    </a:ext>
                  </a:extLst>
                </p:cNvPr>
                <p:cNvPicPr/>
                <p:nvPr/>
              </p:nvPicPr>
              <p:blipFill>
                <a:blip r:embed="rId434"/>
                <a:stretch>
                  <a:fillRect/>
                </a:stretch>
              </p:blipFill>
              <p:spPr>
                <a:xfrm>
                  <a:off x="5135043" y="2982953"/>
                  <a:ext cx="608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80" name="Ink 379">
                  <a:extLst>
                    <a:ext uri="{FF2B5EF4-FFF2-40B4-BE49-F238E27FC236}">
                      <a16:creationId xmlns:a16="http://schemas.microsoft.com/office/drawing/2014/main" id="{6F007BF2-1AD0-B248-8277-2DA6774931E5}"/>
                    </a:ext>
                  </a:extLst>
                </p14:cNvPr>
                <p14:cNvContentPartPr/>
                <p14:nvPr/>
              </p14:nvContentPartPr>
              <p14:xfrm>
                <a:off x="5154843" y="3016793"/>
                <a:ext cx="23040" cy="360"/>
              </p14:xfrm>
            </p:contentPart>
          </mc:Choice>
          <mc:Fallback xmlns="">
            <p:pic>
              <p:nvPicPr>
                <p:cNvPr id="380" name="Ink 379">
                  <a:extLst>
                    <a:ext uri="{FF2B5EF4-FFF2-40B4-BE49-F238E27FC236}">
                      <a16:creationId xmlns:a16="http://schemas.microsoft.com/office/drawing/2014/main" id="{6F007BF2-1AD0-B248-8277-2DA6774931E5}"/>
                    </a:ext>
                  </a:extLst>
                </p:cNvPr>
                <p:cNvPicPr/>
                <p:nvPr/>
              </p:nvPicPr>
              <p:blipFill>
                <a:blip r:embed="rId436"/>
                <a:stretch>
                  <a:fillRect/>
                </a:stretch>
              </p:blipFill>
              <p:spPr>
                <a:xfrm>
                  <a:off x="5147283" y="3009233"/>
                  <a:ext cx="381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81" name="Ink 380">
                  <a:extLst>
                    <a:ext uri="{FF2B5EF4-FFF2-40B4-BE49-F238E27FC236}">
                      <a16:creationId xmlns:a16="http://schemas.microsoft.com/office/drawing/2014/main" id="{A56336D6-DF69-BA44-9ADB-45A69424DF70}"/>
                    </a:ext>
                  </a:extLst>
                </p14:cNvPr>
                <p14:cNvContentPartPr/>
                <p14:nvPr/>
              </p14:nvContentPartPr>
              <p14:xfrm>
                <a:off x="5153403" y="3049913"/>
                <a:ext cx="28440" cy="5760"/>
              </p14:xfrm>
            </p:contentPart>
          </mc:Choice>
          <mc:Fallback xmlns="">
            <p:pic>
              <p:nvPicPr>
                <p:cNvPr id="381" name="Ink 380">
                  <a:extLst>
                    <a:ext uri="{FF2B5EF4-FFF2-40B4-BE49-F238E27FC236}">
                      <a16:creationId xmlns:a16="http://schemas.microsoft.com/office/drawing/2014/main" id="{A56336D6-DF69-BA44-9ADB-45A69424DF70}"/>
                    </a:ext>
                  </a:extLst>
                </p:cNvPr>
                <p:cNvPicPr/>
                <p:nvPr/>
              </p:nvPicPr>
              <p:blipFill>
                <a:blip r:embed="rId438"/>
                <a:stretch>
                  <a:fillRect/>
                </a:stretch>
              </p:blipFill>
              <p:spPr>
                <a:xfrm>
                  <a:off x="5145843" y="3042353"/>
                  <a:ext cx="435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82" name="Ink 381">
                  <a:extLst>
                    <a:ext uri="{FF2B5EF4-FFF2-40B4-BE49-F238E27FC236}">
                      <a16:creationId xmlns:a16="http://schemas.microsoft.com/office/drawing/2014/main" id="{1B07B9D9-DBF0-854A-82A0-56F2E20811BB}"/>
                    </a:ext>
                  </a:extLst>
                </p14:cNvPr>
                <p14:cNvContentPartPr/>
                <p14:nvPr/>
              </p14:nvContentPartPr>
              <p14:xfrm>
                <a:off x="5225043" y="2981873"/>
                <a:ext cx="84240" cy="78840"/>
              </p14:xfrm>
            </p:contentPart>
          </mc:Choice>
          <mc:Fallback xmlns="">
            <p:pic>
              <p:nvPicPr>
                <p:cNvPr id="382" name="Ink 381">
                  <a:extLst>
                    <a:ext uri="{FF2B5EF4-FFF2-40B4-BE49-F238E27FC236}">
                      <a16:creationId xmlns:a16="http://schemas.microsoft.com/office/drawing/2014/main" id="{1B07B9D9-DBF0-854A-82A0-56F2E20811BB}"/>
                    </a:ext>
                  </a:extLst>
                </p:cNvPr>
                <p:cNvPicPr/>
                <p:nvPr/>
              </p:nvPicPr>
              <p:blipFill>
                <a:blip r:embed="rId440"/>
                <a:stretch>
                  <a:fillRect/>
                </a:stretch>
              </p:blipFill>
              <p:spPr>
                <a:xfrm>
                  <a:off x="5217515" y="2974347"/>
                  <a:ext cx="99296" cy="93891"/>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83" name="Ink 382">
                  <a:extLst>
                    <a:ext uri="{FF2B5EF4-FFF2-40B4-BE49-F238E27FC236}">
                      <a16:creationId xmlns:a16="http://schemas.microsoft.com/office/drawing/2014/main" id="{5F0CF7F7-9BAA-1647-B7C5-A39D62DDFA62}"/>
                    </a:ext>
                  </a:extLst>
                </p14:cNvPr>
                <p14:cNvContentPartPr/>
                <p14:nvPr/>
              </p14:nvContentPartPr>
              <p14:xfrm>
                <a:off x="5331603" y="2985113"/>
                <a:ext cx="61560" cy="65160"/>
              </p14:xfrm>
            </p:contentPart>
          </mc:Choice>
          <mc:Fallback xmlns="">
            <p:pic>
              <p:nvPicPr>
                <p:cNvPr id="383" name="Ink 382">
                  <a:extLst>
                    <a:ext uri="{FF2B5EF4-FFF2-40B4-BE49-F238E27FC236}">
                      <a16:creationId xmlns:a16="http://schemas.microsoft.com/office/drawing/2014/main" id="{5F0CF7F7-9BAA-1647-B7C5-A39D62DDFA62}"/>
                    </a:ext>
                  </a:extLst>
                </p:cNvPr>
                <p:cNvPicPr/>
                <p:nvPr/>
              </p:nvPicPr>
              <p:blipFill>
                <a:blip r:embed="rId442"/>
                <a:stretch>
                  <a:fillRect/>
                </a:stretch>
              </p:blipFill>
              <p:spPr>
                <a:xfrm>
                  <a:off x="5324043" y="2977511"/>
                  <a:ext cx="76680" cy="80364"/>
                </a:xfrm>
                <a:prstGeom prst="rect">
                  <a:avLst/>
                </a:prstGeom>
              </p:spPr>
            </p:pic>
          </mc:Fallback>
        </mc:AlternateContent>
      </p:grpSp>
      <p:grpSp>
        <p:nvGrpSpPr>
          <p:cNvPr id="403" name="Group 402">
            <a:extLst>
              <a:ext uri="{FF2B5EF4-FFF2-40B4-BE49-F238E27FC236}">
                <a16:creationId xmlns:a16="http://schemas.microsoft.com/office/drawing/2014/main" id="{88351C75-9FDE-6B48-B0C1-2E5EFB5E6296}"/>
              </a:ext>
            </a:extLst>
          </p:cNvPr>
          <p:cNvGrpSpPr/>
          <p:nvPr/>
        </p:nvGrpSpPr>
        <p:grpSpPr>
          <a:xfrm>
            <a:off x="7037763" y="2948393"/>
            <a:ext cx="866520" cy="134280"/>
            <a:chOff x="5513763" y="2948393"/>
            <a:chExt cx="866520" cy="134280"/>
          </a:xfrm>
        </p:grpSpPr>
        <mc:AlternateContent xmlns:mc="http://schemas.openxmlformats.org/markup-compatibility/2006" xmlns:p14="http://schemas.microsoft.com/office/powerpoint/2010/main">
          <mc:Choice Requires="p14">
            <p:contentPart p14:bwMode="auto" r:id="rId443">
              <p14:nvContentPartPr>
                <p14:cNvPr id="384" name="Ink 383">
                  <a:extLst>
                    <a:ext uri="{FF2B5EF4-FFF2-40B4-BE49-F238E27FC236}">
                      <a16:creationId xmlns:a16="http://schemas.microsoft.com/office/drawing/2014/main" id="{6766535A-49A9-7A4D-9219-48C6CBE0DD08}"/>
                    </a:ext>
                  </a:extLst>
                </p14:cNvPr>
                <p14:cNvContentPartPr/>
                <p14:nvPr/>
              </p14:nvContentPartPr>
              <p14:xfrm>
                <a:off x="5513763" y="2978273"/>
                <a:ext cx="81000" cy="74520"/>
              </p14:xfrm>
            </p:contentPart>
          </mc:Choice>
          <mc:Fallback xmlns="">
            <p:pic>
              <p:nvPicPr>
                <p:cNvPr id="384" name="Ink 383">
                  <a:extLst>
                    <a:ext uri="{FF2B5EF4-FFF2-40B4-BE49-F238E27FC236}">
                      <a16:creationId xmlns:a16="http://schemas.microsoft.com/office/drawing/2014/main" id="{6766535A-49A9-7A4D-9219-48C6CBE0DD08}"/>
                    </a:ext>
                  </a:extLst>
                </p:cNvPr>
                <p:cNvPicPr/>
                <p:nvPr/>
              </p:nvPicPr>
              <p:blipFill>
                <a:blip r:embed="rId444"/>
                <a:stretch>
                  <a:fillRect/>
                </a:stretch>
              </p:blipFill>
              <p:spPr>
                <a:xfrm>
                  <a:off x="5506203" y="2970713"/>
                  <a:ext cx="961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85" name="Ink 384">
                  <a:extLst>
                    <a:ext uri="{FF2B5EF4-FFF2-40B4-BE49-F238E27FC236}">
                      <a16:creationId xmlns:a16="http://schemas.microsoft.com/office/drawing/2014/main" id="{5B942FBB-4F0A-3C42-A0AC-7965DE249DEC}"/>
                    </a:ext>
                  </a:extLst>
                </p14:cNvPr>
                <p14:cNvContentPartPr/>
                <p14:nvPr/>
              </p14:nvContentPartPr>
              <p14:xfrm>
                <a:off x="5617083" y="2988713"/>
                <a:ext cx="44280" cy="51120"/>
              </p14:xfrm>
            </p:contentPart>
          </mc:Choice>
          <mc:Fallback xmlns="">
            <p:pic>
              <p:nvPicPr>
                <p:cNvPr id="385" name="Ink 384">
                  <a:extLst>
                    <a:ext uri="{FF2B5EF4-FFF2-40B4-BE49-F238E27FC236}">
                      <a16:creationId xmlns:a16="http://schemas.microsoft.com/office/drawing/2014/main" id="{5B942FBB-4F0A-3C42-A0AC-7965DE249DEC}"/>
                    </a:ext>
                  </a:extLst>
                </p:cNvPr>
                <p:cNvPicPr/>
                <p:nvPr/>
              </p:nvPicPr>
              <p:blipFill>
                <a:blip r:embed="rId446"/>
                <a:stretch>
                  <a:fillRect/>
                </a:stretch>
              </p:blipFill>
              <p:spPr>
                <a:xfrm>
                  <a:off x="5609523" y="2981153"/>
                  <a:ext cx="594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86" name="Ink 385">
                  <a:extLst>
                    <a:ext uri="{FF2B5EF4-FFF2-40B4-BE49-F238E27FC236}">
                      <a16:creationId xmlns:a16="http://schemas.microsoft.com/office/drawing/2014/main" id="{D1E488F5-09A7-9547-8E30-00758A2B846A}"/>
                    </a:ext>
                  </a:extLst>
                </p14:cNvPr>
                <p14:cNvContentPartPr/>
                <p14:nvPr/>
              </p14:nvContentPartPr>
              <p14:xfrm>
                <a:off x="5686923" y="2985113"/>
                <a:ext cx="52920" cy="53640"/>
              </p14:xfrm>
            </p:contentPart>
          </mc:Choice>
          <mc:Fallback xmlns="">
            <p:pic>
              <p:nvPicPr>
                <p:cNvPr id="386" name="Ink 385">
                  <a:extLst>
                    <a:ext uri="{FF2B5EF4-FFF2-40B4-BE49-F238E27FC236}">
                      <a16:creationId xmlns:a16="http://schemas.microsoft.com/office/drawing/2014/main" id="{D1E488F5-09A7-9547-8E30-00758A2B846A}"/>
                    </a:ext>
                  </a:extLst>
                </p:cNvPr>
                <p:cNvPicPr/>
                <p:nvPr/>
              </p:nvPicPr>
              <p:blipFill>
                <a:blip r:embed="rId448"/>
                <a:stretch>
                  <a:fillRect/>
                </a:stretch>
              </p:blipFill>
              <p:spPr>
                <a:xfrm>
                  <a:off x="5679311" y="2977553"/>
                  <a:ext cx="68144"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87" name="Ink 386">
                  <a:extLst>
                    <a:ext uri="{FF2B5EF4-FFF2-40B4-BE49-F238E27FC236}">
                      <a16:creationId xmlns:a16="http://schemas.microsoft.com/office/drawing/2014/main" id="{F7E54E30-5728-2540-AFCE-1BBA6C198C05}"/>
                    </a:ext>
                  </a:extLst>
                </p14:cNvPr>
                <p14:cNvContentPartPr/>
                <p14:nvPr/>
              </p14:nvContentPartPr>
              <p14:xfrm>
                <a:off x="5760363" y="2985113"/>
                <a:ext cx="30240" cy="54360"/>
              </p14:xfrm>
            </p:contentPart>
          </mc:Choice>
          <mc:Fallback xmlns="">
            <p:pic>
              <p:nvPicPr>
                <p:cNvPr id="387" name="Ink 386">
                  <a:extLst>
                    <a:ext uri="{FF2B5EF4-FFF2-40B4-BE49-F238E27FC236}">
                      <a16:creationId xmlns:a16="http://schemas.microsoft.com/office/drawing/2014/main" id="{F7E54E30-5728-2540-AFCE-1BBA6C198C05}"/>
                    </a:ext>
                  </a:extLst>
                </p:cNvPr>
                <p:cNvPicPr/>
                <p:nvPr/>
              </p:nvPicPr>
              <p:blipFill>
                <a:blip r:embed="rId450"/>
                <a:stretch>
                  <a:fillRect/>
                </a:stretch>
              </p:blipFill>
              <p:spPr>
                <a:xfrm>
                  <a:off x="5752712" y="2977503"/>
                  <a:ext cx="45542" cy="69581"/>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88" name="Ink 387">
                  <a:extLst>
                    <a:ext uri="{FF2B5EF4-FFF2-40B4-BE49-F238E27FC236}">
                      <a16:creationId xmlns:a16="http://schemas.microsoft.com/office/drawing/2014/main" id="{5CD87A2B-9F75-3B41-B67C-E4CCFCFD2D94}"/>
                    </a:ext>
                  </a:extLst>
                </p14:cNvPr>
                <p14:cNvContentPartPr/>
                <p14:nvPr/>
              </p14:nvContentPartPr>
              <p14:xfrm>
                <a:off x="5783403" y="2948393"/>
                <a:ext cx="3600" cy="3960"/>
              </p14:xfrm>
            </p:contentPart>
          </mc:Choice>
          <mc:Fallback xmlns="">
            <p:pic>
              <p:nvPicPr>
                <p:cNvPr id="388" name="Ink 387">
                  <a:extLst>
                    <a:ext uri="{FF2B5EF4-FFF2-40B4-BE49-F238E27FC236}">
                      <a16:creationId xmlns:a16="http://schemas.microsoft.com/office/drawing/2014/main" id="{5CD87A2B-9F75-3B41-B67C-E4CCFCFD2D94}"/>
                    </a:ext>
                  </a:extLst>
                </p:cNvPr>
                <p:cNvPicPr/>
                <p:nvPr/>
              </p:nvPicPr>
              <p:blipFill>
                <a:blip r:embed="rId452"/>
                <a:stretch>
                  <a:fillRect/>
                </a:stretch>
              </p:blipFill>
              <p:spPr>
                <a:xfrm>
                  <a:off x="5776530" y="2940833"/>
                  <a:ext cx="17345"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89" name="Ink 388">
                  <a:extLst>
                    <a:ext uri="{FF2B5EF4-FFF2-40B4-BE49-F238E27FC236}">
                      <a16:creationId xmlns:a16="http://schemas.microsoft.com/office/drawing/2014/main" id="{856BF0D4-0E95-D34C-AC1E-48545F3EE623}"/>
                    </a:ext>
                  </a:extLst>
                </p14:cNvPr>
                <p14:cNvContentPartPr/>
                <p14:nvPr/>
              </p14:nvContentPartPr>
              <p14:xfrm>
                <a:off x="5821563" y="2953793"/>
                <a:ext cx="35280" cy="87840"/>
              </p14:xfrm>
            </p:contentPart>
          </mc:Choice>
          <mc:Fallback xmlns="">
            <p:pic>
              <p:nvPicPr>
                <p:cNvPr id="389" name="Ink 388">
                  <a:extLst>
                    <a:ext uri="{FF2B5EF4-FFF2-40B4-BE49-F238E27FC236}">
                      <a16:creationId xmlns:a16="http://schemas.microsoft.com/office/drawing/2014/main" id="{856BF0D4-0E95-D34C-AC1E-48545F3EE623}"/>
                    </a:ext>
                  </a:extLst>
                </p:cNvPr>
                <p:cNvPicPr/>
                <p:nvPr/>
              </p:nvPicPr>
              <p:blipFill>
                <a:blip r:embed="rId454"/>
                <a:stretch>
                  <a:fillRect/>
                </a:stretch>
              </p:blipFill>
              <p:spPr>
                <a:xfrm>
                  <a:off x="5814003" y="2946233"/>
                  <a:ext cx="504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90" name="Ink 389">
                  <a:extLst>
                    <a:ext uri="{FF2B5EF4-FFF2-40B4-BE49-F238E27FC236}">
                      <a16:creationId xmlns:a16="http://schemas.microsoft.com/office/drawing/2014/main" id="{E2C1653C-1D0B-4B4C-8191-A395FA55B80D}"/>
                    </a:ext>
                  </a:extLst>
                </p14:cNvPr>
                <p14:cNvContentPartPr/>
                <p14:nvPr/>
              </p14:nvContentPartPr>
              <p14:xfrm>
                <a:off x="5823723" y="2981513"/>
                <a:ext cx="23040" cy="14400"/>
              </p14:xfrm>
            </p:contentPart>
          </mc:Choice>
          <mc:Fallback xmlns="">
            <p:pic>
              <p:nvPicPr>
                <p:cNvPr id="390" name="Ink 389">
                  <a:extLst>
                    <a:ext uri="{FF2B5EF4-FFF2-40B4-BE49-F238E27FC236}">
                      <a16:creationId xmlns:a16="http://schemas.microsoft.com/office/drawing/2014/main" id="{E2C1653C-1D0B-4B4C-8191-A395FA55B80D}"/>
                    </a:ext>
                  </a:extLst>
                </p:cNvPr>
                <p:cNvPicPr/>
                <p:nvPr/>
              </p:nvPicPr>
              <p:blipFill>
                <a:blip r:embed="rId456"/>
                <a:stretch>
                  <a:fillRect/>
                </a:stretch>
              </p:blipFill>
              <p:spPr>
                <a:xfrm>
                  <a:off x="5816163" y="2973953"/>
                  <a:ext cx="381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91" name="Ink 390">
                  <a:extLst>
                    <a:ext uri="{FF2B5EF4-FFF2-40B4-BE49-F238E27FC236}">
                      <a16:creationId xmlns:a16="http://schemas.microsoft.com/office/drawing/2014/main" id="{8C48FF64-EBFE-B841-B5A0-BD8534D72DE7}"/>
                    </a:ext>
                  </a:extLst>
                </p14:cNvPr>
                <p14:cNvContentPartPr/>
                <p14:nvPr/>
              </p14:nvContentPartPr>
              <p14:xfrm>
                <a:off x="5872323" y="2978273"/>
                <a:ext cx="49320" cy="56520"/>
              </p14:xfrm>
            </p:contentPart>
          </mc:Choice>
          <mc:Fallback xmlns="">
            <p:pic>
              <p:nvPicPr>
                <p:cNvPr id="391" name="Ink 390">
                  <a:extLst>
                    <a:ext uri="{FF2B5EF4-FFF2-40B4-BE49-F238E27FC236}">
                      <a16:creationId xmlns:a16="http://schemas.microsoft.com/office/drawing/2014/main" id="{8C48FF64-EBFE-B841-B5A0-BD8534D72DE7}"/>
                    </a:ext>
                  </a:extLst>
                </p:cNvPr>
                <p:cNvPicPr/>
                <p:nvPr/>
              </p:nvPicPr>
              <p:blipFill>
                <a:blip r:embed="rId458"/>
                <a:stretch>
                  <a:fillRect/>
                </a:stretch>
              </p:blipFill>
              <p:spPr>
                <a:xfrm>
                  <a:off x="5864763" y="2970713"/>
                  <a:ext cx="644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92" name="Ink 391">
                  <a:extLst>
                    <a:ext uri="{FF2B5EF4-FFF2-40B4-BE49-F238E27FC236}">
                      <a16:creationId xmlns:a16="http://schemas.microsoft.com/office/drawing/2014/main" id="{50D3B2B8-22AE-7746-A33F-14EEF6F9BB08}"/>
                    </a:ext>
                  </a:extLst>
                </p14:cNvPr>
                <p14:cNvContentPartPr/>
                <p14:nvPr/>
              </p14:nvContentPartPr>
              <p14:xfrm>
                <a:off x="5940723" y="2982593"/>
                <a:ext cx="12600" cy="53640"/>
              </p14:xfrm>
            </p:contentPart>
          </mc:Choice>
          <mc:Fallback xmlns="">
            <p:pic>
              <p:nvPicPr>
                <p:cNvPr id="392" name="Ink 391">
                  <a:extLst>
                    <a:ext uri="{FF2B5EF4-FFF2-40B4-BE49-F238E27FC236}">
                      <a16:creationId xmlns:a16="http://schemas.microsoft.com/office/drawing/2014/main" id="{50D3B2B8-22AE-7746-A33F-14EEF6F9BB08}"/>
                    </a:ext>
                  </a:extLst>
                </p:cNvPr>
                <p:cNvPicPr/>
                <p:nvPr/>
              </p:nvPicPr>
              <p:blipFill>
                <a:blip r:embed="rId460"/>
                <a:stretch>
                  <a:fillRect/>
                </a:stretch>
              </p:blipFill>
              <p:spPr>
                <a:xfrm>
                  <a:off x="5933163" y="2974982"/>
                  <a:ext cx="27720" cy="68862"/>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93" name="Ink 392">
                  <a:extLst>
                    <a:ext uri="{FF2B5EF4-FFF2-40B4-BE49-F238E27FC236}">
                      <a16:creationId xmlns:a16="http://schemas.microsoft.com/office/drawing/2014/main" id="{9D5D410E-C229-694C-BA9B-BD8AD0312926}"/>
                    </a:ext>
                  </a:extLst>
                </p14:cNvPr>
                <p14:cNvContentPartPr/>
                <p14:nvPr/>
              </p14:nvContentPartPr>
              <p14:xfrm>
                <a:off x="5944323" y="2981513"/>
                <a:ext cx="33480" cy="21240"/>
              </p14:xfrm>
            </p:contentPart>
          </mc:Choice>
          <mc:Fallback xmlns="">
            <p:pic>
              <p:nvPicPr>
                <p:cNvPr id="393" name="Ink 392">
                  <a:extLst>
                    <a:ext uri="{FF2B5EF4-FFF2-40B4-BE49-F238E27FC236}">
                      <a16:creationId xmlns:a16="http://schemas.microsoft.com/office/drawing/2014/main" id="{9D5D410E-C229-694C-BA9B-BD8AD0312926}"/>
                    </a:ext>
                  </a:extLst>
                </p:cNvPr>
                <p:cNvPicPr/>
                <p:nvPr/>
              </p:nvPicPr>
              <p:blipFill>
                <a:blip r:embed="rId462"/>
                <a:stretch>
                  <a:fillRect/>
                </a:stretch>
              </p:blipFill>
              <p:spPr>
                <a:xfrm>
                  <a:off x="5936763" y="2973953"/>
                  <a:ext cx="486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94" name="Ink 393">
                  <a:extLst>
                    <a:ext uri="{FF2B5EF4-FFF2-40B4-BE49-F238E27FC236}">
                      <a16:creationId xmlns:a16="http://schemas.microsoft.com/office/drawing/2014/main" id="{CB500202-C1C6-EE4E-9611-1FF8AC501A36}"/>
                    </a:ext>
                  </a:extLst>
                </p14:cNvPr>
                <p14:cNvContentPartPr/>
                <p14:nvPr/>
              </p14:nvContentPartPr>
              <p14:xfrm>
                <a:off x="6049083" y="2990513"/>
                <a:ext cx="14400" cy="92160"/>
              </p14:xfrm>
            </p:contentPart>
          </mc:Choice>
          <mc:Fallback xmlns="">
            <p:pic>
              <p:nvPicPr>
                <p:cNvPr id="394" name="Ink 393">
                  <a:extLst>
                    <a:ext uri="{FF2B5EF4-FFF2-40B4-BE49-F238E27FC236}">
                      <a16:creationId xmlns:a16="http://schemas.microsoft.com/office/drawing/2014/main" id="{CB500202-C1C6-EE4E-9611-1FF8AC501A36}"/>
                    </a:ext>
                  </a:extLst>
                </p:cNvPr>
                <p:cNvPicPr/>
                <p:nvPr/>
              </p:nvPicPr>
              <p:blipFill>
                <a:blip r:embed="rId464"/>
                <a:stretch>
                  <a:fillRect/>
                </a:stretch>
              </p:blipFill>
              <p:spPr>
                <a:xfrm>
                  <a:off x="6041523" y="2982982"/>
                  <a:ext cx="29520" cy="107221"/>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95" name="Ink 394">
                  <a:extLst>
                    <a:ext uri="{FF2B5EF4-FFF2-40B4-BE49-F238E27FC236}">
                      <a16:creationId xmlns:a16="http://schemas.microsoft.com/office/drawing/2014/main" id="{863711EA-B81E-324F-9832-EE9441ADDB73}"/>
                    </a:ext>
                  </a:extLst>
                </p14:cNvPr>
                <p14:cNvContentPartPr/>
                <p14:nvPr/>
              </p14:nvContentPartPr>
              <p14:xfrm>
                <a:off x="6054483" y="2985113"/>
                <a:ext cx="42480" cy="49320"/>
              </p14:xfrm>
            </p:contentPart>
          </mc:Choice>
          <mc:Fallback xmlns="">
            <p:pic>
              <p:nvPicPr>
                <p:cNvPr id="395" name="Ink 394">
                  <a:extLst>
                    <a:ext uri="{FF2B5EF4-FFF2-40B4-BE49-F238E27FC236}">
                      <a16:creationId xmlns:a16="http://schemas.microsoft.com/office/drawing/2014/main" id="{863711EA-B81E-324F-9832-EE9441ADDB73}"/>
                    </a:ext>
                  </a:extLst>
                </p:cNvPr>
                <p:cNvPicPr/>
                <p:nvPr/>
              </p:nvPicPr>
              <p:blipFill>
                <a:blip r:embed="rId466"/>
                <a:stretch>
                  <a:fillRect/>
                </a:stretch>
              </p:blipFill>
              <p:spPr>
                <a:xfrm>
                  <a:off x="6046923" y="2977553"/>
                  <a:ext cx="576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96" name="Ink 395">
                  <a:extLst>
                    <a:ext uri="{FF2B5EF4-FFF2-40B4-BE49-F238E27FC236}">
                      <a16:creationId xmlns:a16="http://schemas.microsoft.com/office/drawing/2014/main" id="{369B5E01-A2D5-0648-A532-D0DB50A22A83}"/>
                    </a:ext>
                  </a:extLst>
                </p14:cNvPr>
                <p14:cNvContentPartPr/>
                <p14:nvPr/>
              </p14:nvContentPartPr>
              <p14:xfrm>
                <a:off x="6117483" y="2981513"/>
                <a:ext cx="44280" cy="47520"/>
              </p14:xfrm>
            </p:contentPart>
          </mc:Choice>
          <mc:Fallback xmlns="">
            <p:pic>
              <p:nvPicPr>
                <p:cNvPr id="396" name="Ink 395">
                  <a:extLst>
                    <a:ext uri="{FF2B5EF4-FFF2-40B4-BE49-F238E27FC236}">
                      <a16:creationId xmlns:a16="http://schemas.microsoft.com/office/drawing/2014/main" id="{369B5E01-A2D5-0648-A532-D0DB50A22A83}"/>
                    </a:ext>
                  </a:extLst>
                </p:cNvPr>
                <p:cNvPicPr/>
                <p:nvPr/>
              </p:nvPicPr>
              <p:blipFill>
                <a:blip r:embed="rId468"/>
                <a:stretch>
                  <a:fillRect/>
                </a:stretch>
              </p:blipFill>
              <p:spPr>
                <a:xfrm>
                  <a:off x="6109923" y="2973953"/>
                  <a:ext cx="594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97" name="Ink 396">
                  <a:extLst>
                    <a:ext uri="{FF2B5EF4-FFF2-40B4-BE49-F238E27FC236}">
                      <a16:creationId xmlns:a16="http://schemas.microsoft.com/office/drawing/2014/main" id="{DE537A9E-5E47-314A-AF6C-BD471461A977}"/>
                    </a:ext>
                  </a:extLst>
                </p14:cNvPr>
                <p14:cNvContentPartPr/>
                <p14:nvPr/>
              </p14:nvContentPartPr>
              <p14:xfrm>
                <a:off x="6170043" y="2981513"/>
                <a:ext cx="23040" cy="47520"/>
              </p14:xfrm>
            </p:contentPart>
          </mc:Choice>
          <mc:Fallback xmlns="">
            <p:pic>
              <p:nvPicPr>
                <p:cNvPr id="397" name="Ink 396">
                  <a:extLst>
                    <a:ext uri="{FF2B5EF4-FFF2-40B4-BE49-F238E27FC236}">
                      <a16:creationId xmlns:a16="http://schemas.microsoft.com/office/drawing/2014/main" id="{DE537A9E-5E47-314A-AF6C-BD471461A977}"/>
                    </a:ext>
                  </a:extLst>
                </p:cNvPr>
                <p:cNvPicPr/>
                <p:nvPr/>
              </p:nvPicPr>
              <p:blipFill>
                <a:blip r:embed="rId470"/>
                <a:stretch>
                  <a:fillRect/>
                </a:stretch>
              </p:blipFill>
              <p:spPr>
                <a:xfrm>
                  <a:off x="6162483" y="2973953"/>
                  <a:ext cx="381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98" name="Ink 397">
                  <a:extLst>
                    <a:ext uri="{FF2B5EF4-FFF2-40B4-BE49-F238E27FC236}">
                      <a16:creationId xmlns:a16="http://schemas.microsoft.com/office/drawing/2014/main" id="{E7431619-1C99-744C-BEB7-DB55952822F9}"/>
                    </a:ext>
                  </a:extLst>
                </p14:cNvPr>
                <p14:cNvContentPartPr/>
                <p14:nvPr/>
              </p14:nvContentPartPr>
              <p14:xfrm>
                <a:off x="6184083" y="2951993"/>
                <a:ext cx="5760" cy="3960"/>
              </p14:xfrm>
            </p:contentPart>
          </mc:Choice>
          <mc:Fallback xmlns="">
            <p:pic>
              <p:nvPicPr>
                <p:cNvPr id="398" name="Ink 397">
                  <a:extLst>
                    <a:ext uri="{FF2B5EF4-FFF2-40B4-BE49-F238E27FC236}">
                      <a16:creationId xmlns:a16="http://schemas.microsoft.com/office/drawing/2014/main" id="{E7431619-1C99-744C-BEB7-DB55952822F9}"/>
                    </a:ext>
                  </a:extLst>
                </p:cNvPr>
                <p:cNvPicPr/>
                <p:nvPr/>
              </p:nvPicPr>
              <p:blipFill>
                <a:blip r:embed="rId472"/>
                <a:stretch>
                  <a:fillRect/>
                </a:stretch>
              </p:blipFill>
              <p:spPr>
                <a:xfrm>
                  <a:off x="6176523" y="2944433"/>
                  <a:ext cx="208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99" name="Ink 398">
                  <a:extLst>
                    <a:ext uri="{FF2B5EF4-FFF2-40B4-BE49-F238E27FC236}">
                      <a16:creationId xmlns:a16="http://schemas.microsoft.com/office/drawing/2014/main" id="{194A2682-86EF-2640-941F-2EFBAE638B3B}"/>
                    </a:ext>
                  </a:extLst>
                </p14:cNvPr>
                <p14:cNvContentPartPr/>
                <p14:nvPr/>
              </p14:nvContentPartPr>
              <p14:xfrm>
                <a:off x="6217203" y="2979713"/>
                <a:ext cx="44280" cy="48600"/>
              </p14:xfrm>
            </p:contentPart>
          </mc:Choice>
          <mc:Fallback xmlns="">
            <p:pic>
              <p:nvPicPr>
                <p:cNvPr id="399" name="Ink 398">
                  <a:extLst>
                    <a:ext uri="{FF2B5EF4-FFF2-40B4-BE49-F238E27FC236}">
                      <a16:creationId xmlns:a16="http://schemas.microsoft.com/office/drawing/2014/main" id="{194A2682-86EF-2640-941F-2EFBAE638B3B}"/>
                    </a:ext>
                  </a:extLst>
                </p:cNvPr>
                <p:cNvPicPr/>
                <p:nvPr/>
              </p:nvPicPr>
              <p:blipFill>
                <a:blip r:embed="rId474"/>
                <a:stretch>
                  <a:fillRect/>
                </a:stretch>
              </p:blipFill>
              <p:spPr>
                <a:xfrm>
                  <a:off x="6209643" y="2972153"/>
                  <a:ext cx="594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400" name="Ink 399">
                  <a:extLst>
                    <a:ext uri="{FF2B5EF4-FFF2-40B4-BE49-F238E27FC236}">
                      <a16:creationId xmlns:a16="http://schemas.microsoft.com/office/drawing/2014/main" id="{DB65B70C-E455-E442-86F3-61ABD9CDE46E}"/>
                    </a:ext>
                  </a:extLst>
                </p14:cNvPr>
                <p14:cNvContentPartPr/>
                <p14:nvPr/>
              </p14:nvContentPartPr>
              <p14:xfrm>
                <a:off x="6285243" y="2957753"/>
                <a:ext cx="33480" cy="73080"/>
              </p14:xfrm>
            </p:contentPart>
          </mc:Choice>
          <mc:Fallback xmlns="">
            <p:pic>
              <p:nvPicPr>
                <p:cNvPr id="400" name="Ink 399">
                  <a:extLst>
                    <a:ext uri="{FF2B5EF4-FFF2-40B4-BE49-F238E27FC236}">
                      <a16:creationId xmlns:a16="http://schemas.microsoft.com/office/drawing/2014/main" id="{DB65B70C-E455-E442-86F3-61ABD9CDE46E}"/>
                    </a:ext>
                  </a:extLst>
                </p:cNvPr>
                <p:cNvPicPr/>
                <p:nvPr/>
              </p:nvPicPr>
              <p:blipFill>
                <a:blip r:embed="rId476"/>
                <a:stretch>
                  <a:fillRect/>
                </a:stretch>
              </p:blipFill>
              <p:spPr>
                <a:xfrm>
                  <a:off x="6277683" y="2950193"/>
                  <a:ext cx="486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401" name="Ink 400">
                  <a:extLst>
                    <a:ext uri="{FF2B5EF4-FFF2-40B4-BE49-F238E27FC236}">
                      <a16:creationId xmlns:a16="http://schemas.microsoft.com/office/drawing/2014/main" id="{FE5B6980-34EA-BB4C-9865-3E01ECF285E4}"/>
                    </a:ext>
                  </a:extLst>
                </p14:cNvPr>
                <p14:cNvContentPartPr/>
                <p14:nvPr/>
              </p14:nvContentPartPr>
              <p14:xfrm>
                <a:off x="6283803" y="2983313"/>
                <a:ext cx="19440" cy="7200"/>
              </p14:xfrm>
            </p:contentPart>
          </mc:Choice>
          <mc:Fallback xmlns="">
            <p:pic>
              <p:nvPicPr>
                <p:cNvPr id="401" name="Ink 400">
                  <a:extLst>
                    <a:ext uri="{FF2B5EF4-FFF2-40B4-BE49-F238E27FC236}">
                      <a16:creationId xmlns:a16="http://schemas.microsoft.com/office/drawing/2014/main" id="{FE5B6980-34EA-BB4C-9865-3E01ECF285E4}"/>
                    </a:ext>
                  </a:extLst>
                </p:cNvPr>
                <p:cNvPicPr/>
                <p:nvPr/>
              </p:nvPicPr>
              <p:blipFill>
                <a:blip r:embed="rId478"/>
                <a:stretch>
                  <a:fillRect/>
                </a:stretch>
              </p:blipFill>
              <p:spPr>
                <a:xfrm>
                  <a:off x="6276380" y="2975753"/>
                  <a:ext cx="34285"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402" name="Ink 401">
                  <a:extLst>
                    <a:ext uri="{FF2B5EF4-FFF2-40B4-BE49-F238E27FC236}">
                      <a16:creationId xmlns:a16="http://schemas.microsoft.com/office/drawing/2014/main" id="{027FFA95-97F0-504F-893C-8A86CC0360D5}"/>
                    </a:ext>
                  </a:extLst>
                </p14:cNvPr>
                <p14:cNvContentPartPr/>
                <p14:nvPr/>
              </p14:nvContentPartPr>
              <p14:xfrm>
                <a:off x="6336003" y="2962433"/>
                <a:ext cx="44280" cy="63360"/>
              </p14:xfrm>
            </p:contentPart>
          </mc:Choice>
          <mc:Fallback xmlns="">
            <p:pic>
              <p:nvPicPr>
                <p:cNvPr id="402" name="Ink 401">
                  <a:extLst>
                    <a:ext uri="{FF2B5EF4-FFF2-40B4-BE49-F238E27FC236}">
                      <a16:creationId xmlns:a16="http://schemas.microsoft.com/office/drawing/2014/main" id="{027FFA95-97F0-504F-893C-8A86CC0360D5}"/>
                    </a:ext>
                  </a:extLst>
                </p:cNvPr>
                <p:cNvPicPr/>
                <p:nvPr/>
              </p:nvPicPr>
              <p:blipFill>
                <a:blip r:embed="rId480"/>
                <a:stretch>
                  <a:fillRect/>
                </a:stretch>
              </p:blipFill>
              <p:spPr>
                <a:xfrm>
                  <a:off x="6328381" y="2954873"/>
                  <a:ext cx="59524" cy="78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1">
            <p14:nvContentPartPr>
              <p14:cNvPr id="422" name="Ink 421">
                <a:extLst>
                  <a:ext uri="{FF2B5EF4-FFF2-40B4-BE49-F238E27FC236}">
                    <a16:creationId xmlns:a16="http://schemas.microsoft.com/office/drawing/2014/main" id="{4612C5F4-60D9-9141-B9CD-47A50C585746}"/>
                  </a:ext>
                </a:extLst>
              </p14:cNvPr>
              <p14:cNvContentPartPr/>
              <p14:nvPr/>
            </p14:nvContentPartPr>
            <p14:xfrm>
              <a:off x="4107856" y="2443854"/>
              <a:ext cx="56160" cy="20160"/>
            </p14:xfrm>
          </p:contentPart>
        </mc:Choice>
        <mc:Fallback xmlns="">
          <p:pic>
            <p:nvPicPr>
              <p:cNvPr id="422" name="Ink 421">
                <a:extLst>
                  <a:ext uri="{FF2B5EF4-FFF2-40B4-BE49-F238E27FC236}">
                    <a16:creationId xmlns:a16="http://schemas.microsoft.com/office/drawing/2014/main" id="{4612C5F4-60D9-9141-B9CD-47A50C585746}"/>
                  </a:ext>
                </a:extLst>
              </p:cNvPr>
              <p:cNvPicPr/>
              <p:nvPr/>
            </p:nvPicPr>
            <p:blipFill>
              <a:blip r:embed="rId482"/>
              <a:stretch>
                <a:fillRect/>
              </a:stretch>
            </p:blipFill>
            <p:spPr>
              <a:xfrm>
                <a:off x="4100296" y="2436294"/>
                <a:ext cx="71280" cy="35280"/>
              </a:xfrm>
              <a:prstGeom prst="rect">
                <a:avLst/>
              </a:prstGeom>
            </p:spPr>
          </p:pic>
        </mc:Fallback>
      </mc:AlternateContent>
      <p:grpSp>
        <p:nvGrpSpPr>
          <p:cNvPr id="445" name="Group 444">
            <a:extLst>
              <a:ext uri="{FF2B5EF4-FFF2-40B4-BE49-F238E27FC236}">
                <a16:creationId xmlns:a16="http://schemas.microsoft.com/office/drawing/2014/main" id="{613628C9-5FF1-1B41-BDB5-7C6A273350B0}"/>
              </a:ext>
            </a:extLst>
          </p:cNvPr>
          <p:cNvGrpSpPr/>
          <p:nvPr/>
        </p:nvGrpSpPr>
        <p:grpSpPr>
          <a:xfrm>
            <a:off x="3949816" y="2434854"/>
            <a:ext cx="374400" cy="611640"/>
            <a:chOff x="2425816" y="2434854"/>
            <a:chExt cx="374400" cy="611640"/>
          </a:xfrm>
        </p:grpSpPr>
        <mc:AlternateContent xmlns:mc="http://schemas.openxmlformats.org/markup-compatibility/2006" xmlns:p14="http://schemas.microsoft.com/office/powerpoint/2010/main">
          <mc:Choice Requires="p14">
            <p:contentPart p14:bwMode="auto" r:id="rId483">
              <p14:nvContentPartPr>
                <p14:cNvPr id="407" name="Ink 406">
                  <a:extLst>
                    <a:ext uri="{FF2B5EF4-FFF2-40B4-BE49-F238E27FC236}">
                      <a16:creationId xmlns:a16="http://schemas.microsoft.com/office/drawing/2014/main" id="{B0F294E1-D477-E64C-9FFC-C529130B9E6B}"/>
                    </a:ext>
                  </a:extLst>
                </p14:cNvPr>
                <p14:cNvContentPartPr/>
                <p14:nvPr/>
              </p14:nvContentPartPr>
              <p14:xfrm>
                <a:off x="2474416" y="2484894"/>
                <a:ext cx="7560" cy="115560"/>
              </p14:xfrm>
            </p:contentPart>
          </mc:Choice>
          <mc:Fallback xmlns="">
            <p:pic>
              <p:nvPicPr>
                <p:cNvPr id="407" name="Ink 406">
                  <a:extLst>
                    <a:ext uri="{FF2B5EF4-FFF2-40B4-BE49-F238E27FC236}">
                      <a16:creationId xmlns:a16="http://schemas.microsoft.com/office/drawing/2014/main" id="{B0F294E1-D477-E64C-9FFC-C529130B9E6B}"/>
                    </a:ext>
                  </a:extLst>
                </p:cNvPr>
                <p:cNvPicPr/>
                <p:nvPr/>
              </p:nvPicPr>
              <p:blipFill>
                <a:blip r:embed="rId484"/>
                <a:stretch>
                  <a:fillRect/>
                </a:stretch>
              </p:blipFill>
              <p:spPr>
                <a:xfrm>
                  <a:off x="2466856" y="2477334"/>
                  <a:ext cx="22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408" name="Ink 407">
                  <a:extLst>
                    <a:ext uri="{FF2B5EF4-FFF2-40B4-BE49-F238E27FC236}">
                      <a16:creationId xmlns:a16="http://schemas.microsoft.com/office/drawing/2014/main" id="{0BFCA5AE-D405-FC45-8763-81CF692DD033}"/>
                    </a:ext>
                  </a:extLst>
                </p14:cNvPr>
                <p14:cNvContentPartPr/>
                <p14:nvPr/>
              </p14:nvContentPartPr>
              <p14:xfrm>
                <a:off x="2479816" y="2488494"/>
                <a:ext cx="65160" cy="81360"/>
              </p14:xfrm>
            </p:contentPart>
          </mc:Choice>
          <mc:Fallback xmlns="">
            <p:pic>
              <p:nvPicPr>
                <p:cNvPr id="408" name="Ink 407">
                  <a:extLst>
                    <a:ext uri="{FF2B5EF4-FFF2-40B4-BE49-F238E27FC236}">
                      <a16:creationId xmlns:a16="http://schemas.microsoft.com/office/drawing/2014/main" id="{0BFCA5AE-D405-FC45-8763-81CF692DD033}"/>
                    </a:ext>
                  </a:extLst>
                </p:cNvPr>
                <p:cNvPicPr/>
                <p:nvPr/>
              </p:nvPicPr>
              <p:blipFill>
                <a:blip r:embed="rId486"/>
                <a:stretch>
                  <a:fillRect/>
                </a:stretch>
              </p:blipFill>
              <p:spPr>
                <a:xfrm>
                  <a:off x="2472256" y="2480934"/>
                  <a:ext cx="802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409" name="Ink 408">
                  <a:extLst>
                    <a:ext uri="{FF2B5EF4-FFF2-40B4-BE49-F238E27FC236}">
                      <a16:creationId xmlns:a16="http://schemas.microsoft.com/office/drawing/2014/main" id="{F17013F0-36B5-664A-92CE-7EB0B03E73C1}"/>
                    </a:ext>
                  </a:extLst>
                </p14:cNvPr>
                <p14:cNvContentPartPr/>
                <p14:nvPr/>
              </p14:nvContentPartPr>
              <p14:xfrm>
                <a:off x="2538856" y="2477694"/>
                <a:ext cx="16560" cy="92160"/>
              </p14:xfrm>
            </p:contentPart>
          </mc:Choice>
          <mc:Fallback xmlns="">
            <p:pic>
              <p:nvPicPr>
                <p:cNvPr id="409" name="Ink 408">
                  <a:extLst>
                    <a:ext uri="{FF2B5EF4-FFF2-40B4-BE49-F238E27FC236}">
                      <a16:creationId xmlns:a16="http://schemas.microsoft.com/office/drawing/2014/main" id="{F17013F0-36B5-664A-92CE-7EB0B03E73C1}"/>
                    </a:ext>
                  </a:extLst>
                </p:cNvPr>
                <p:cNvPicPr/>
                <p:nvPr/>
              </p:nvPicPr>
              <p:blipFill>
                <a:blip r:embed="rId488"/>
                <a:stretch>
                  <a:fillRect/>
                </a:stretch>
              </p:blipFill>
              <p:spPr>
                <a:xfrm>
                  <a:off x="2531296" y="2470134"/>
                  <a:ext cx="316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432" name="Ink 431">
                  <a:extLst>
                    <a:ext uri="{FF2B5EF4-FFF2-40B4-BE49-F238E27FC236}">
                      <a16:creationId xmlns:a16="http://schemas.microsoft.com/office/drawing/2014/main" id="{1E3AFA94-246F-0349-920A-E0E0F1EB5DF8}"/>
                    </a:ext>
                  </a:extLst>
                </p14:cNvPr>
                <p14:cNvContentPartPr/>
                <p14:nvPr/>
              </p14:nvContentPartPr>
              <p14:xfrm>
                <a:off x="2591056" y="2463294"/>
                <a:ext cx="29160" cy="93960"/>
              </p14:xfrm>
            </p:contentPart>
          </mc:Choice>
          <mc:Fallback xmlns="">
            <p:pic>
              <p:nvPicPr>
                <p:cNvPr id="432" name="Ink 431">
                  <a:extLst>
                    <a:ext uri="{FF2B5EF4-FFF2-40B4-BE49-F238E27FC236}">
                      <a16:creationId xmlns:a16="http://schemas.microsoft.com/office/drawing/2014/main" id="{1E3AFA94-246F-0349-920A-E0E0F1EB5DF8}"/>
                    </a:ext>
                  </a:extLst>
                </p:cNvPr>
                <p:cNvPicPr/>
                <p:nvPr/>
              </p:nvPicPr>
              <p:blipFill>
                <a:blip r:embed="rId490"/>
                <a:stretch>
                  <a:fillRect/>
                </a:stretch>
              </p:blipFill>
              <p:spPr>
                <a:xfrm>
                  <a:off x="2583496" y="2455734"/>
                  <a:ext cx="442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434" name="Ink 433">
                  <a:extLst>
                    <a:ext uri="{FF2B5EF4-FFF2-40B4-BE49-F238E27FC236}">
                      <a16:creationId xmlns:a16="http://schemas.microsoft.com/office/drawing/2014/main" id="{A0B94B4B-5230-8D49-9397-3C057889AA8B}"/>
                    </a:ext>
                  </a:extLst>
                </p14:cNvPr>
                <p14:cNvContentPartPr/>
                <p14:nvPr/>
              </p14:nvContentPartPr>
              <p14:xfrm>
                <a:off x="2614456" y="2538894"/>
                <a:ext cx="52560" cy="23760"/>
              </p14:xfrm>
            </p:contentPart>
          </mc:Choice>
          <mc:Fallback xmlns="">
            <p:pic>
              <p:nvPicPr>
                <p:cNvPr id="434" name="Ink 433">
                  <a:extLst>
                    <a:ext uri="{FF2B5EF4-FFF2-40B4-BE49-F238E27FC236}">
                      <a16:creationId xmlns:a16="http://schemas.microsoft.com/office/drawing/2014/main" id="{A0B94B4B-5230-8D49-9397-3C057889AA8B}"/>
                    </a:ext>
                  </a:extLst>
                </p:cNvPr>
                <p:cNvPicPr/>
                <p:nvPr/>
              </p:nvPicPr>
              <p:blipFill>
                <a:blip r:embed="rId492"/>
                <a:stretch>
                  <a:fillRect/>
                </a:stretch>
              </p:blipFill>
              <p:spPr>
                <a:xfrm>
                  <a:off x="2606896" y="2531334"/>
                  <a:ext cx="676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436" name="Ink 435">
                  <a:extLst>
                    <a:ext uri="{FF2B5EF4-FFF2-40B4-BE49-F238E27FC236}">
                      <a16:creationId xmlns:a16="http://schemas.microsoft.com/office/drawing/2014/main" id="{3BBC0BBA-00F3-AC4E-84AB-F5CE2FF4B1CA}"/>
                    </a:ext>
                  </a:extLst>
                </p14:cNvPr>
                <p14:cNvContentPartPr/>
                <p14:nvPr/>
              </p14:nvContentPartPr>
              <p14:xfrm>
                <a:off x="2609056" y="2486694"/>
                <a:ext cx="43560" cy="16560"/>
              </p14:xfrm>
            </p:contentPart>
          </mc:Choice>
          <mc:Fallback xmlns="">
            <p:pic>
              <p:nvPicPr>
                <p:cNvPr id="436" name="Ink 435">
                  <a:extLst>
                    <a:ext uri="{FF2B5EF4-FFF2-40B4-BE49-F238E27FC236}">
                      <a16:creationId xmlns:a16="http://schemas.microsoft.com/office/drawing/2014/main" id="{3BBC0BBA-00F3-AC4E-84AB-F5CE2FF4B1CA}"/>
                    </a:ext>
                  </a:extLst>
                </p:cNvPr>
                <p:cNvPicPr/>
                <p:nvPr/>
              </p:nvPicPr>
              <p:blipFill>
                <a:blip r:embed="rId494"/>
                <a:stretch>
                  <a:fillRect/>
                </a:stretch>
              </p:blipFill>
              <p:spPr>
                <a:xfrm>
                  <a:off x="2601496" y="2479134"/>
                  <a:ext cx="586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438" name="Ink 437">
                  <a:extLst>
                    <a:ext uri="{FF2B5EF4-FFF2-40B4-BE49-F238E27FC236}">
                      <a16:creationId xmlns:a16="http://schemas.microsoft.com/office/drawing/2014/main" id="{C37BEC81-B5D7-894B-AE74-3D25D1A7DD65}"/>
                    </a:ext>
                  </a:extLst>
                </p14:cNvPr>
                <p14:cNvContentPartPr/>
                <p14:nvPr/>
              </p14:nvContentPartPr>
              <p14:xfrm>
                <a:off x="2686456" y="2466894"/>
                <a:ext cx="45360" cy="45360"/>
              </p14:xfrm>
            </p:contentPart>
          </mc:Choice>
          <mc:Fallback xmlns="">
            <p:pic>
              <p:nvPicPr>
                <p:cNvPr id="438" name="Ink 437">
                  <a:extLst>
                    <a:ext uri="{FF2B5EF4-FFF2-40B4-BE49-F238E27FC236}">
                      <a16:creationId xmlns:a16="http://schemas.microsoft.com/office/drawing/2014/main" id="{C37BEC81-B5D7-894B-AE74-3D25D1A7DD65}"/>
                    </a:ext>
                  </a:extLst>
                </p:cNvPr>
                <p:cNvPicPr/>
                <p:nvPr/>
              </p:nvPicPr>
              <p:blipFill>
                <a:blip r:embed="rId496"/>
                <a:stretch>
                  <a:fillRect/>
                </a:stretch>
              </p:blipFill>
              <p:spPr>
                <a:xfrm>
                  <a:off x="2678896" y="2459334"/>
                  <a:ext cx="604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440" name="Ink 439">
                  <a:extLst>
                    <a:ext uri="{FF2B5EF4-FFF2-40B4-BE49-F238E27FC236}">
                      <a16:creationId xmlns:a16="http://schemas.microsoft.com/office/drawing/2014/main" id="{34790E29-A537-F040-8AFC-64BD370AD2F7}"/>
                    </a:ext>
                  </a:extLst>
                </p14:cNvPr>
                <p14:cNvContentPartPr/>
                <p14:nvPr/>
              </p14:nvContentPartPr>
              <p14:xfrm>
                <a:off x="2733256" y="2434854"/>
                <a:ext cx="66960" cy="77760"/>
              </p14:xfrm>
            </p:contentPart>
          </mc:Choice>
          <mc:Fallback xmlns="">
            <p:pic>
              <p:nvPicPr>
                <p:cNvPr id="440" name="Ink 439">
                  <a:extLst>
                    <a:ext uri="{FF2B5EF4-FFF2-40B4-BE49-F238E27FC236}">
                      <a16:creationId xmlns:a16="http://schemas.microsoft.com/office/drawing/2014/main" id="{34790E29-A537-F040-8AFC-64BD370AD2F7}"/>
                    </a:ext>
                  </a:extLst>
                </p:cNvPr>
                <p:cNvPicPr/>
                <p:nvPr/>
              </p:nvPicPr>
              <p:blipFill>
                <a:blip r:embed="rId498"/>
                <a:stretch>
                  <a:fillRect/>
                </a:stretch>
              </p:blipFill>
              <p:spPr>
                <a:xfrm>
                  <a:off x="2725696" y="2427294"/>
                  <a:ext cx="820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442" name="Ink 441">
                  <a:extLst>
                    <a:ext uri="{FF2B5EF4-FFF2-40B4-BE49-F238E27FC236}">
                      <a16:creationId xmlns:a16="http://schemas.microsoft.com/office/drawing/2014/main" id="{1D2DB639-F6EF-B541-9AB8-BD837960E109}"/>
                    </a:ext>
                  </a:extLst>
                </p14:cNvPr>
                <p14:cNvContentPartPr/>
                <p14:nvPr/>
              </p14:nvContentPartPr>
              <p14:xfrm>
                <a:off x="2594656" y="2466894"/>
                <a:ext cx="32760" cy="83160"/>
              </p14:xfrm>
            </p:contentPart>
          </mc:Choice>
          <mc:Fallback xmlns="">
            <p:pic>
              <p:nvPicPr>
                <p:cNvPr id="442" name="Ink 441">
                  <a:extLst>
                    <a:ext uri="{FF2B5EF4-FFF2-40B4-BE49-F238E27FC236}">
                      <a16:creationId xmlns:a16="http://schemas.microsoft.com/office/drawing/2014/main" id="{1D2DB639-F6EF-B541-9AB8-BD837960E109}"/>
                    </a:ext>
                  </a:extLst>
                </p:cNvPr>
                <p:cNvPicPr/>
                <p:nvPr/>
              </p:nvPicPr>
              <p:blipFill>
                <a:blip r:embed="rId500"/>
                <a:stretch>
                  <a:fillRect/>
                </a:stretch>
              </p:blipFill>
              <p:spPr>
                <a:xfrm>
                  <a:off x="2587096" y="2459334"/>
                  <a:ext cx="478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444" name="Ink 443">
                  <a:extLst>
                    <a:ext uri="{FF2B5EF4-FFF2-40B4-BE49-F238E27FC236}">
                      <a16:creationId xmlns:a16="http://schemas.microsoft.com/office/drawing/2014/main" id="{DBB33136-47CA-3E44-AC9C-B42AD9867B56}"/>
                    </a:ext>
                  </a:extLst>
                </p14:cNvPr>
                <p14:cNvContentPartPr/>
                <p14:nvPr/>
              </p14:nvContentPartPr>
              <p14:xfrm>
                <a:off x="2425816" y="2603694"/>
                <a:ext cx="180360" cy="442800"/>
              </p14:xfrm>
            </p:contentPart>
          </mc:Choice>
          <mc:Fallback xmlns="">
            <p:pic>
              <p:nvPicPr>
                <p:cNvPr id="444" name="Ink 443">
                  <a:extLst>
                    <a:ext uri="{FF2B5EF4-FFF2-40B4-BE49-F238E27FC236}">
                      <a16:creationId xmlns:a16="http://schemas.microsoft.com/office/drawing/2014/main" id="{DBB33136-47CA-3E44-AC9C-B42AD9867B56}"/>
                    </a:ext>
                  </a:extLst>
                </p:cNvPr>
                <p:cNvPicPr/>
                <p:nvPr/>
              </p:nvPicPr>
              <p:blipFill>
                <a:blip r:embed="rId502"/>
                <a:stretch>
                  <a:fillRect/>
                </a:stretch>
              </p:blipFill>
              <p:spPr>
                <a:xfrm>
                  <a:off x="2418256" y="2596128"/>
                  <a:ext cx="195480" cy="457932"/>
                </a:xfrm>
                <a:prstGeom prst="rect">
                  <a:avLst/>
                </a:prstGeom>
              </p:spPr>
            </p:pic>
          </mc:Fallback>
        </mc:AlternateContent>
      </p:grpSp>
      <p:grpSp>
        <p:nvGrpSpPr>
          <p:cNvPr id="491" name="Group 490">
            <a:extLst>
              <a:ext uri="{FF2B5EF4-FFF2-40B4-BE49-F238E27FC236}">
                <a16:creationId xmlns:a16="http://schemas.microsoft.com/office/drawing/2014/main" id="{54046A19-5BD6-8E4E-BF8F-5670AB224731}"/>
              </a:ext>
            </a:extLst>
          </p:cNvPr>
          <p:cNvGrpSpPr/>
          <p:nvPr/>
        </p:nvGrpSpPr>
        <p:grpSpPr>
          <a:xfrm>
            <a:off x="3019360" y="2930225"/>
            <a:ext cx="76320" cy="176760"/>
            <a:chOff x="1495360" y="2930225"/>
            <a:chExt cx="76320" cy="176760"/>
          </a:xfrm>
        </p:grpSpPr>
        <mc:AlternateContent xmlns:mc="http://schemas.openxmlformats.org/markup-compatibility/2006" xmlns:p14="http://schemas.microsoft.com/office/powerpoint/2010/main">
          <mc:Choice Requires="p14">
            <p:contentPart p14:bwMode="auto" r:id="rId503">
              <p14:nvContentPartPr>
                <p14:cNvPr id="488" name="Ink 487">
                  <a:extLst>
                    <a:ext uri="{FF2B5EF4-FFF2-40B4-BE49-F238E27FC236}">
                      <a16:creationId xmlns:a16="http://schemas.microsoft.com/office/drawing/2014/main" id="{ACDD145E-78AB-FD40-9EA4-DBAA3A10F871}"/>
                    </a:ext>
                  </a:extLst>
                </p14:cNvPr>
                <p14:cNvContentPartPr/>
                <p14:nvPr/>
              </p14:nvContentPartPr>
              <p14:xfrm>
                <a:off x="1525240" y="2993945"/>
                <a:ext cx="36720" cy="36720"/>
              </p14:xfrm>
            </p:contentPart>
          </mc:Choice>
          <mc:Fallback xmlns="">
            <p:pic>
              <p:nvPicPr>
                <p:cNvPr id="488" name="Ink 487">
                  <a:extLst>
                    <a:ext uri="{FF2B5EF4-FFF2-40B4-BE49-F238E27FC236}">
                      <a16:creationId xmlns:a16="http://schemas.microsoft.com/office/drawing/2014/main" id="{ACDD145E-78AB-FD40-9EA4-DBAA3A10F871}"/>
                    </a:ext>
                  </a:extLst>
                </p:cNvPr>
                <p:cNvPicPr/>
                <p:nvPr/>
              </p:nvPicPr>
              <p:blipFill>
                <a:blip r:embed="rId548"/>
                <a:stretch>
                  <a:fillRect/>
                </a:stretch>
              </p:blipFill>
              <p:spPr>
                <a:xfrm>
                  <a:off x="1517680" y="2986458"/>
                  <a:ext cx="51840" cy="51693"/>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489" name="Ink 488">
                  <a:extLst>
                    <a:ext uri="{FF2B5EF4-FFF2-40B4-BE49-F238E27FC236}">
                      <a16:creationId xmlns:a16="http://schemas.microsoft.com/office/drawing/2014/main" id="{877382E6-CF7D-5B4F-A87B-A6A512C8EE7F}"/>
                    </a:ext>
                  </a:extLst>
                </p14:cNvPr>
                <p14:cNvContentPartPr/>
                <p14:nvPr/>
              </p14:nvContentPartPr>
              <p14:xfrm>
                <a:off x="1534960" y="2930225"/>
                <a:ext cx="36720" cy="66240"/>
              </p14:xfrm>
            </p:contentPart>
          </mc:Choice>
          <mc:Fallback xmlns="">
            <p:pic>
              <p:nvPicPr>
                <p:cNvPr id="489" name="Ink 488">
                  <a:extLst>
                    <a:ext uri="{FF2B5EF4-FFF2-40B4-BE49-F238E27FC236}">
                      <a16:creationId xmlns:a16="http://schemas.microsoft.com/office/drawing/2014/main" id="{877382E6-CF7D-5B4F-A87B-A6A512C8EE7F}"/>
                    </a:ext>
                  </a:extLst>
                </p:cNvPr>
                <p:cNvPicPr/>
                <p:nvPr/>
              </p:nvPicPr>
              <p:blipFill>
                <a:blip r:embed="rId550"/>
                <a:stretch>
                  <a:fillRect/>
                </a:stretch>
              </p:blipFill>
              <p:spPr>
                <a:xfrm>
                  <a:off x="1527473" y="2922665"/>
                  <a:ext cx="51693"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490" name="Ink 489">
                  <a:extLst>
                    <a:ext uri="{FF2B5EF4-FFF2-40B4-BE49-F238E27FC236}">
                      <a16:creationId xmlns:a16="http://schemas.microsoft.com/office/drawing/2014/main" id="{7A26829B-050B-324F-9308-20067C68E217}"/>
                    </a:ext>
                  </a:extLst>
                </p14:cNvPr>
                <p14:cNvContentPartPr/>
                <p14:nvPr/>
              </p14:nvContentPartPr>
              <p14:xfrm>
                <a:off x="1495360" y="3092225"/>
                <a:ext cx="59040" cy="14760"/>
              </p14:xfrm>
            </p:contentPart>
          </mc:Choice>
          <mc:Fallback xmlns="">
            <p:pic>
              <p:nvPicPr>
                <p:cNvPr id="490" name="Ink 489">
                  <a:extLst>
                    <a:ext uri="{FF2B5EF4-FFF2-40B4-BE49-F238E27FC236}">
                      <a16:creationId xmlns:a16="http://schemas.microsoft.com/office/drawing/2014/main" id="{7A26829B-050B-324F-9308-20067C68E217}"/>
                    </a:ext>
                  </a:extLst>
                </p:cNvPr>
                <p:cNvPicPr/>
                <p:nvPr/>
              </p:nvPicPr>
              <p:blipFill>
                <a:blip r:embed="rId552"/>
                <a:stretch>
                  <a:fillRect/>
                </a:stretch>
              </p:blipFill>
              <p:spPr>
                <a:xfrm>
                  <a:off x="1487754" y="3084476"/>
                  <a:ext cx="74253" cy="30258"/>
                </a:xfrm>
                <a:prstGeom prst="rect">
                  <a:avLst/>
                </a:prstGeom>
              </p:spPr>
            </p:pic>
          </mc:Fallback>
        </mc:AlternateContent>
      </p:grpSp>
      <p:grpSp>
        <p:nvGrpSpPr>
          <p:cNvPr id="496" name="Group 495">
            <a:extLst>
              <a:ext uri="{FF2B5EF4-FFF2-40B4-BE49-F238E27FC236}">
                <a16:creationId xmlns:a16="http://schemas.microsoft.com/office/drawing/2014/main" id="{BAC1FA06-8383-E74F-803A-208E4990DCFF}"/>
              </a:ext>
            </a:extLst>
          </p:cNvPr>
          <p:cNvGrpSpPr/>
          <p:nvPr/>
        </p:nvGrpSpPr>
        <p:grpSpPr>
          <a:xfrm>
            <a:off x="3954280" y="3357545"/>
            <a:ext cx="160560" cy="127080"/>
            <a:chOff x="2430280" y="3357545"/>
            <a:chExt cx="160560" cy="127080"/>
          </a:xfrm>
        </p:grpSpPr>
        <mc:AlternateContent xmlns:mc="http://schemas.openxmlformats.org/markup-compatibility/2006" xmlns:p14="http://schemas.microsoft.com/office/powerpoint/2010/main">
          <mc:Choice Requires="p14">
            <p:contentPart p14:bwMode="auto" r:id="rId553">
              <p14:nvContentPartPr>
                <p14:cNvPr id="492" name="Ink 491">
                  <a:extLst>
                    <a:ext uri="{FF2B5EF4-FFF2-40B4-BE49-F238E27FC236}">
                      <a16:creationId xmlns:a16="http://schemas.microsoft.com/office/drawing/2014/main" id="{67F96E89-6E40-BC48-B283-AD178B6C88F3}"/>
                    </a:ext>
                  </a:extLst>
                </p14:cNvPr>
                <p14:cNvContentPartPr/>
                <p14:nvPr/>
              </p14:nvContentPartPr>
              <p14:xfrm>
                <a:off x="2430280" y="3405785"/>
                <a:ext cx="19440" cy="78840"/>
              </p14:xfrm>
            </p:contentPart>
          </mc:Choice>
          <mc:Fallback xmlns="">
            <p:pic>
              <p:nvPicPr>
                <p:cNvPr id="492" name="Ink 491">
                  <a:extLst>
                    <a:ext uri="{FF2B5EF4-FFF2-40B4-BE49-F238E27FC236}">
                      <a16:creationId xmlns:a16="http://schemas.microsoft.com/office/drawing/2014/main" id="{67F96E89-6E40-BC48-B283-AD178B6C88F3}"/>
                    </a:ext>
                  </a:extLst>
                </p:cNvPr>
                <p:cNvPicPr/>
                <p:nvPr/>
              </p:nvPicPr>
              <p:blipFill>
                <a:blip r:embed="rId554"/>
                <a:stretch>
                  <a:fillRect/>
                </a:stretch>
              </p:blipFill>
              <p:spPr>
                <a:xfrm>
                  <a:off x="2422577" y="3398190"/>
                  <a:ext cx="34845" cy="94029"/>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493" name="Ink 492">
                  <a:extLst>
                    <a:ext uri="{FF2B5EF4-FFF2-40B4-BE49-F238E27FC236}">
                      <a16:creationId xmlns:a16="http://schemas.microsoft.com/office/drawing/2014/main" id="{B2B2F4DC-750D-C545-B3FA-E6C0590752DC}"/>
                    </a:ext>
                  </a:extLst>
                </p14:cNvPr>
                <p14:cNvContentPartPr/>
                <p14:nvPr/>
              </p14:nvContentPartPr>
              <p14:xfrm>
                <a:off x="2463760" y="3401825"/>
                <a:ext cx="32040" cy="40680"/>
              </p14:xfrm>
            </p:contentPart>
          </mc:Choice>
          <mc:Fallback xmlns="">
            <p:pic>
              <p:nvPicPr>
                <p:cNvPr id="493" name="Ink 492">
                  <a:extLst>
                    <a:ext uri="{FF2B5EF4-FFF2-40B4-BE49-F238E27FC236}">
                      <a16:creationId xmlns:a16="http://schemas.microsoft.com/office/drawing/2014/main" id="{B2B2F4DC-750D-C545-B3FA-E6C0590752DC}"/>
                    </a:ext>
                  </a:extLst>
                </p:cNvPr>
                <p:cNvPicPr/>
                <p:nvPr/>
              </p:nvPicPr>
              <p:blipFill>
                <a:blip r:embed="rId556"/>
                <a:stretch>
                  <a:fillRect/>
                </a:stretch>
              </p:blipFill>
              <p:spPr>
                <a:xfrm>
                  <a:off x="2456200" y="3394265"/>
                  <a:ext cx="471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494" name="Ink 493">
                  <a:extLst>
                    <a:ext uri="{FF2B5EF4-FFF2-40B4-BE49-F238E27FC236}">
                      <a16:creationId xmlns:a16="http://schemas.microsoft.com/office/drawing/2014/main" id="{D93C2BB5-3938-B548-98A2-F73F6323F325}"/>
                    </a:ext>
                  </a:extLst>
                </p14:cNvPr>
                <p14:cNvContentPartPr/>
                <p14:nvPr/>
              </p14:nvContentPartPr>
              <p14:xfrm>
                <a:off x="2490040" y="3384545"/>
                <a:ext cx="100800" cy="84240"/>
              </p14:xfrm>
            </p:contentPart>
          </mc:Choice>
          <mc:Fallback xmlns="">
            <p:pic>
              <p:nvPicPr>
                <p:cNvPr id="494" name="Ink 493">
                  <a:extLst>
                    <a:ext uri="{FF2B5EF4-FFF2-40B4-BE49-F238E27FC236}">
                      <a16:creationId xmlns:a16="http://schemas.microsoft.com/office/drawing/2014/main" id="{D93C2BB5-3938-B548-98A2-F73F6323F325}"/>
                    </a:ext>
                  </a:extLst>
                </p:cNvPr>
                <p:cNvPicPr/>
                <p:nvPr/>
              </p:nvPicPr>
              <p:blipFill>
                <a:blip r:embed="rId558"/>
                <a:stretch>
                  <a:fillRect/>
                </a:stretch>
              </p:blipFill>
              <p:spPr>
                <a:xfrm>
                  <a:off x="2482480" y="3376985"/>
                  <a:ext cx="1159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495" name="Ink 494">
                  <a:extLst>
                    <a:ext uri="{FF2B5EF4-FFF2-40B4-BE49-F238E27FC236}">
                      <a16:creationId xmlns:a16="http://schemas.microsoft.com/office/drawing/2014/main" id="{028C18D8-E5EC-2245-BAB2-94B124F5F9D1}"/>
                    </a:ext>
                  </a:extLst>
                </p14:cNvPr>
                <p14:cNvContentPartPr/>
                <p14:nvPr/>
              </p14:nvContentPartPr>
              <p14:xfrm>
                <a:off x="2497600" y="3357545"/>
                <a:ext cx="52200" cy="22680"/>
              </p14:xfrm>
            </p:contentPart>
          </mc:Choice>
          <mc:Fallback xmlns="">
            <p:pic>
              <p:nvPicPr>
                <p:cNvPr id="495" name="Ink 494">
                  <a:extLst>
                    <a:ext uri="{FF2B5EF4-FFF2-40B4-BE49-F238E27FC236}">
                      <a16:creationId xmlns:a16="http://schemas.microsoft.com/office/drawing/2014/main" id="{028C18D8-E5EC-2245-BAB2-94B124F5F9D1}"/>
                    </a:ext>
                  </a:extLst>
                </p:cNvPr>
                <p:cNvPicPr/>
                <p:nvPr/>
              </p:nvPicPr>
              <p:blipFill>
                <a:blip r:embed="rId560"/>
                <a:stretch>
                  <a:fillRect/>
                </a:stretch>
              </p:blipFill>
              <p:spPr>
                <a:xfrm>
                  <a:off x="2489987" y="3349985"/>
                  <a:ext cx="67425" cy="37800"/>
                </a:xfrm>
                <a:prstGeom prst="rect">
                  <a:avLst/>
                </a:prstGeom>
              </p:spPr>
            </p:pic>
          </mc:Fallback>
        </mc:AlternateContent>
      </p:grpSp>
      <p:grpSp>
        <p:nvGrpSpPr>
          <p:cNvPr id="501" name="Group 500">
            <a:extLst>
              <a:ext uri="{FF2B5EF4-FFF2-40B4-BE49-F238E27FC236}">
                <a16:creationId xmlns:a16="http://schemas.microsoft.com/office/drawing/2014/main" id="{650E5D04-0F79-0B48-9849-767E009EF080}"/>
              </a:ext>
            </a:extLst>
          </p:cNvPr>
          <p:cNvGrpSpPr/>
          <p:nvPr/>
        </p:nvGrpSpPr>
        <p:grpSpPr>
          <a:xfrm>
            <a:off x="3769960" y="2875505"/>
            <a:ext cx="121320" cy="131400"/>
            <a:chOff x="2245960" y="2875505"/>
            <a:chExt cx="121320" cy="131400"/>
          </a:xfrm>
        </p:grpSpPr>
        <mc:AlternateContent xmlns:mc="http://schemas.openxmlformats.org/markup-compatibility/2006" xmlns:p14="http://schemas.microsoft.com/office/powerpoint/2010/main">
          <mc:Choice Requires="p14">
            <p:contentPart p14:bwMode="auto" r:id="rId561">
              <p14:nvContentPartPr>
                <p14:cNvPr id="497" name="Ink 496">
                  <a:extLst>
                    <a:ext uri="{FF2B5EF4-FFF2-40B4-BE49-F238E27FC236}">
                      <a16:creationId xmlns:a16="http://schemas.microsoft.com/office/drawing/2014/main" id="{B650B7D2-8859-224F-951C-B94F82325357}"/>
                    </a:ext>
                  </a:extLst>
                </p14:cNvPr>
                <p14:cNvContentPartPr/>
                <p14:nvPr/>
              </p14:nvContentPartPr>
              <p14:xfrm>
                <a:off x="2279440" y="2875505"/>
                <a:ext cx="28800" cy="113760"/>
              </p14:xfrm>
            </p:contentPart>
          </mc:Choice>
          <mc:Fallback xmlns="">
            <p:pic>
              <p:nvPicPr>
                <p:cNvPr id="497" name="Ink 496">
                  <a:extLst>
                    <a:ext uri="{FF2B5EF4-FFF2-40B4-BE49-F238E27FC236}">
                      <a16:creationId xmlns:a16="http://schemas.microsoft.com/office/drawing/2014/main" id="{B650B7D2-8859-224F-951C-B94F82325357}"/>
                    </a:ext>
                  </a:extLst>
                </p:cNvPr>
                <p:cNvPicPr/>
                <p:nvPr/>
              </p:nvPicPr>
              <p:blipFill>
                <a:blip r:embed="rId562"/>
                <a:stretch>
                  <a:fillRect/>
                </a:stretch>
              </p:blipFill>
              <p:spPr>
                <a:xfrm>
                  <a:off x="2271880" y="2867945"/>
                  <a:ext cx="439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498" name="Ink 497">
                  <a:extLst>
                    <a:ext uri="{FF2B5EF4-FFF2-40B4-BE49-F238E27FC236}">
                      <a16:creationId xmlns:a16="http://schemas.microsoft.com/office/drawing/2014/main" id="{7D294CF4-C4CD-AE49-A639-B2858C0B5236}"/>
                    </a:ext>
                  </a:extLst>
                </p14:cNvPr>
                <p14:cNvContentPartPr/>
                <p14:nvPr/>
              </p14:nvContentPartPr>
              <p14:xfrm>
                <a:off x="2307880" y="2924105"/>
                <a:ext cx="32040" cy="62280"/>
              </p14:xfrm>
            </p:contentPart>
          </mc:Choice>
          <mc:Fallback xmlns="">
            <p:pic>
              <p:nvPicPr>
                <p:cNvPr id="498" name="Ink 497">
                  <a:extLst>
                    <a:ext uri="{FF2B5EF4-FFF2-40B4-BE49-F238E27FC236}">
                      <a16:creationId xmlns:a16="http://schemas.microsoft.com/office/drawing/2014/main" id="{7D294CF4-C4CD-AE49-A639-B2858C0B5236}"/>
                    </a:ext>
                  </a:extLst>
                </p:cNvPr>
                <p:cNvPicPr/>
                <p:nvPr/>
              </p:nvPicPr>
              <p:blipFill>
                <a:blip r:embed="rId564"/>
                <a:stretch>
                  <a:fillRect/>
                </a:stretch>
              </p:blipFill>
              <p:spPr>
                <a:xfrm>
                  <a:off x="2300320" y="2916545"/>
                  <a:ext cx="471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499" name="Ink 498">
                  <a:extLst>
                    <a:ext uri="{FF2B5EF4-FFF2-40B4-BE49-F238E27FC236}">
                      <a16:creationId xmlns:a16="http://schemas.microsoft.com/office/drawing/2014/main" id="{2D6CC1B6-9048-AC46-A8D9-26771C2107E1}"/>
                    </a:ext>
                  </a:extLst>
                </p14:cNvPr>
                <p14:cNvContentPartPr/>
                <p14:nvPr/>
              </p14:nvContentPartPr>
              <p14:xfrm>
                <a:off x="2245960" y="2928785"/>
                <a:ext cx="3600" cy="63720"/>
              </p14:xfrm>
            </p:contentPart>
          </mc:Choice>
          <mc:Fallback xmlns="">
            <p:pic>
              <p:nvPicPr>
                <p:cNvPr id="499" name="Ink 498">
                  <a:extLst>
                    <a:ext uri="{FF2B5EF4-FFF2-40B4-BE49-F238E27FC236}">
                      <a16:creationId xmlns:a16="http://schemas.microsoft.com/office/drawing/2014/main" id="{2D6CC1B6-9048-AC46-A8D9-26771C2107E1}"/>
                    </a:ext>
                  </a:extLst>
                </p:cNvPr>
                <p:cNvPicPr/>
                <p:nvPr/>
              </p:nvPicPr>
              <p:blipFill>
                <a:blip r:embed="rId566"/>
                <a:stretch>
                  <a:fillRect/>
                </a:stretch>
              </p:blipFill>
              <p:spPr>
                <a:xfrm>
                  <a:off x="2238400" y="2921225"/>
                  <a:ext cx="187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500" name="Ink 499">
                  <a:extLst>
                    <a:ext uri="{FF2B5EF4-FFF2-40B4-BE49-F238E27FC236}">
                      <a16:creationId xmlns:a16="http://schemas.microsoft.com/office/drawing/2014/main" id="{52E003A5-6C0F-6A46-ACC3-6DF701B2830D}"/>
                    </a:ext>
                  </a:extLst>
                </p14:cNvPr>
                <p14:cNvContentPartPr/>
                <p14:nvPr/>
              </p14:nvContentPartPr>
              <p14:xfrm>
                <a:off x="2324080" y="2978105"/>
                <a:ext cx="43200" cy="28800"/>
              </p14:xfrm>
            </p:contentPart>
          </mc:Choice>
          <mc:Fallback xmlns="">
            <p:pic>
              <p:nvPicPr>
                <p:cNvPr id="500" name="Ink 499">
                  <a:extLst>
                    <a:ext uri="{FF2B5EF4-FFF2-40B4-BE49-F238E27FC236}">
                      <a16:creationId xmlns:a16="http://schemas.microsoft.com/office/drawing/2014/main" id="{52E003A5-6C0F-6A46-ACC3-6DF701B2830D}"/>
                    </a:ext>
                  </a:extLst>
                </p:cNvPr>
                <p:cNvPicPr/>
                <p:nvPr/>
              </p:nvPicPr>
              <p:blipFill>
                <a:blip r:embed="rId568"/>
                <a:stretch>
                  <a:fillRect/>
                </a:stretch>
              </p:blipFill>
              <p:spPr>
                <a:xfrm>
                  <a:off x="2316520" y="2970638"/>
                  <a:ext cx="58320" cy="43733"/>
                </a:xfrm>
                <a:prstGeom prst="rect">
                  <a:avLst/>
                </a:prstGeom>
              </p:spPr>
            </p:pic>
          </mc:Fallback>
        </mc:AlternateContent>
      </p:grpSp>
      <p:grpSp>
        <p:nvGrpSpPr>
          <p:cNvPr id="506" name="Group 505">
            <a:extLst>
              <a:ext uri="{FF2B5EF4-FFF2-40B4-BE49-F238E27FC236}">
                <a16:creationId xmlns:a16="http://schemas.microsoft.com/office/drawing/2014/main" id="{6D1AA781-EC29-3F41-81FC-F09B930E5323}"/>
              </a:ext>
            </a:extLst>
          </p:cNvPr>
          <p:cNvGrpSpPr/>
          <p:nvPr/>
        </p:nvGrpSpPr>
        <p:grpSpPr>
          <a:xfrm>
            <a:off x="3257320" y="3398585"/>
            <a:ext cx="124200" cy="102960"/>
            <a:chOff x="1733320" y="3398585"/>
            <a:chExt cx="124200" cy="102960"/>
          </a:xfrm>
        </p:grpSpPr>
        <mc:AlternateContent xmlns:mc="http://schemas.openxmlformats.org/markup-compatibility/2006" xmlns:p14="http://schemas.microsoft.com/office/powerpoint/2010/main">
          <mc:Choice Requires="p14">
            <p:contentPart p14:bwMode="auto" r:id="rId569">
              <p14:nvContentPartPr>
                <p14:cNvPr id="502" name="Ink 501">
                  <a:extLst>
                    <a:ext uri="{FF2B5EF4-FFF2-40B4-BE49-F238E27FC236}">
                      <a16:creationId xmlns:a16="http://schemas.microsoft.com/office/drawing/2014/main" id="{53F7FE90-A86B-6447-8FA0-3B50F0EB3A9B}"/>
                    </a:ext>
                  </a:extLst>
                </p14:cNvPr>
                <p14:cNvContentPartPr/>
                <p14:nvPr/>
              </p14:nvContentPartPr>
              <p14:xfrm>
                <a:off x="1735120" y="3402185"/>
                <a:ext cx="60840" cy="99360"/>
              </p14:xfrm>
            </p:contentPart>
          </mc:Choice>
          <mc:Fallback xmlns="">
            <p:pic>
              <p:nvPicPr>
                <p:cNvPr id="502" name="Ink 501">
                  <a:extLst>
                    <a:ext uri="{FF2B5EF4-FFF2-40B4-BE49-F238E27FC236}">
                      <a16:creationId xmlns:a16="http://schemas.microsoft.com/office/drawing/2014/main" id="{53F7FE90-A86B-6447-8FA0-3B50F0EB3A9B}"/>
                    </a:ext>
                  </a:extLst>
                </p:cNvPr>
                <p:cNvPicPr/>
                <p:nvPr/>
              </p:nvPicPr>
              <p:blipFill>
                <a:blip r:embed="rId570"/>
                <a:stretch>
                  <a:fillRect/>
                </a:stretch>
              </p:blipFill>
              <p:spPr>
                <a:xfrm>
                  <a:off x="1727560" y="3394625"/>
                  <a:ext cx="759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503" name="Ink 502">
                  <a:extLst>
                    <a:ext uri="{FF2B5EF4-FFF2-40B4-BE49-F238E27FC236}">
                      <a16:creationId xmlns:a16="http://schemas.microsoft.com/office/drawing/2014/main" id="{CAF99FD5-7FC4-5B40-BF86-3A0FA3E8F8D1}"/>
                    </a:ext>
                  </a:extLst>
                </p14:cNvPr>
                <p14:cNvContentPartPr/>
                <p14:nvPr/>
              </p14:nvContentPartPr>
              <p14:xfrm>
                <a:off x="1809640" y="3424145"/>
                <a:ext cx="3600" cy="65160"/>
              </p14:xfrm>
            </p:contentPart>
          </mc:Choice>
          <mc:Fallback xmlns="">
            <p:pic>
              <p:nvPicPr>
                <p:cNvPr id="503" name="Ink 502">
                  <a:extLst>
                    <a:ext uri="{FF2B5EF4-FFF2-40B4-BE49-F238E27FC236}">
                      <a16:creationId xmlns:a16="http://schemas.microsoft.com/office/drawing/2014/main" id="{CAF99FD5-7FC4-5B40-BF86-3A0FA3E8F8D1}"/>
                    </a:ext>
                  </a:extLst>
                </p:cNvPr>
                <p:cNvPicPr/>
                <p:nvPr/>
              </p:nvPicPr>
              <p:blipFill>
                <a:blip r:embed="rId572"/>
                <a:stretch>
                  <a:fillRect/>
                </a:stretch>
              </p:blipFill>
              <p:spPr>
                <a:xfrm>
                  <a:off x="1802080" y="3416627"/>
                  <a:ext cx="18720" cy="80197"/>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504" name="Ink 503">
                  <a:extLst>
                    <a:ext uri="{FF2B5EF4-FFF2-40B4-BE49-F238E27FC236}">
                      <a16:creationId xmlns:a16="http://schemas.microsoft.com/office/drawing/2014/main" id="{02BBECF6-7A47-1A45-AB85-6D57E4646410}"/>
                    </a:ext>
                  </a:extLst>
                </p14:cNvPr>
                <p14:cNvContentPartPr/>
                <p14:nvPr/>
              </p14:nvContentPartPr>
              <p14:xfrm>
                <a:off x="1733320" y="3398585"/>
                <a:ext cx="39960" cy="32760"/>
              </p14:xfrm>
            </p:contentPart>
          </mc:Choice>
          <mc:Fallback xmlns="">
            <p:pic>
              <p:nvPicPr>
                <p:cNvPr id="504" name="Ink 503">
                  <a:extLst>
                    <a:ext uri="{FF2B5EF4-FFF2-40B4-BE49-F238E27FC236}">
                      <a16:creationId xmlns:a16="http://schemas.microsoft.com/office/drawing/2014/main" id="{02BBECF6-7A47-1A45-AB85-6D57E4646410}"/>
                    </a:ext>
                  </a:extLst>
                </p:cNvPr>
                <p:cNvPicPr/>
                <p:nvPr/>
              </p:nvPicPr>
              <p:blipFill>
                <a:blip r:embed="rId574"/>
                <a:stretch>
                  <a:fillRect/>
                </a:stretch>
              </p:blipFill>
              <p:spPr>
                <a:xfrm>
                  <a:off x="1725760" y="3390941"/>
                  <a:ext cx="55080" cy="48048"/>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505" name="Ink 504">
                  <a:extLst>
                    <a:ext uri="{FF2B5EF4-FFF2-40B4-BE49-F238E27FC236}">
                      <a16:creationId xmlns:a16="http://schemas.microsoft.com/office/drawing/2014/main" id="{51680C90-E91C-AB4B-A584-E8B3926F44A3}"/>
                    </a:ext>
                  </a:extLst>
                </p14:cNvPr>
                <p14:cNvContentPartPr/>
                <p14:nvPr/>
              </p14:nvContentPartPr>
              <p14:xfrm>
                <a:off x="1847800" y="3422345"/>
                <a:ext cx="9720" cy="36720"/>
              </p14:xfrm>
            </p:contentPart>
          </mc:Choice>
          <mc:Fallback xmlns="">
            <p:pic>
              <p:nvPicPr>
                <p:cNvPr id="505" name="Ink 504">
                  <a:extLst>
                    <a:ext uri="{FF2B5EF4-FFF2-40B4-BE49-F238E27FC236}">
                      <a16:creationId xmlns:a16="http://schemas.microsoft.com/office/drawing/2014/main" id="{51680C90-E91C-AB4B-A584-E8B3926F44A3}"/>
                    </a:ext>
                  </a:extLst>
                </p:cNvPr>
                <p:cNvPicPr/>
                <p:nvPr/>
              </p:nvPicPr>
              <p:blipFill>
                <a:blip r:embed="rId576"/>
                <a:stretch>
                  <a:fillRect/>
                </a:stretch>
              </p:blipFill>
              <p:spPr>
                <a:xfrm>
                  <a:off x="1840510" y="3414785"/>
                  <a:ext cx="24300" cy="51840"/>
                </a:xfrm>
                <a:prstGeom prst="rect">
                  <a:avLst/>
                </a:prstGeom>
              </p:spPr>
            </p:pic>
          </mc:Fallback>
        </mc:AlternateContent>
      </p:grpSp>
      <p:grpSp>
        <p:nvGrpSpPr>
          <p:cNvPr id="513" name="Group 512">
            <a:extLst>
              <a:ext uri="{FF2B5EF4-FFF2-40B4-BE49-F238E27FC236}">
                <a16:creationId xmlns:a16="http://schemas.microsoft.com/office/drawing/2014/main" id="{7BA4FD96-CCC5-EB4E-818D-CF50FA783B89}"/>
              </a:ext>
            </a:extLst>
          </p:cNvPr>
          <p:cNvGrpSpPr/>
          <p:nvPr/>
        </p:nvGrpSpPr>
        <p:grpSpPr>
          <a:xfrm>
            <a:off x="4378000" y="2369900"/>
            <a:ext cx="16560" cy="149760"/>
            <a:chOff x="2854000" y="2369900"/>
            <a:chExt cx="16560" cy="149760"/>
          </a:xfrm>
        </p:grpSpPr>
        <mc:AlternateContent xmlns:mc="http://schemas.openxmlformats.org/markup-compatibility/2006" xmlns:p14="http://schemas.microsoft.com/office/powerpoint/2010/main">
          <mc:Choice Requires="p14">
            <p:contentPart p14:bwMode="auto" r:id="rId577">
              <p14:nvContentPartPr>
                <p14:cNvPr id="511" name="Ink 510">
                  <a:extLst>
                    <a:ext uri="{FF2B5EF4-FFF2-40B4-BE49-F238E27FC236}">
                      <a16:creationId xmlns:a16="http://schemas.microsoft.com/office/drawing/2014/main" id="{4C218841-7B51-3F41-8038-B8AD12265565}"/>
                    </a:ext>
                  </a:extLst>
                </p14:cNvPr>
                <p14:cNvContentPartPr/>
                <p14:nvPr/>
              </p14:nvContentPartPr>
              <p14:xfrm>
                <a:off x="2854000" y="2369900"/>
                <a:ext cx="11520" cy="108360"/>
              </p14:xfrm>
            </p:contentPart>
          </mc:Choice>
          <mc:Fallback xmlns="">
            <p:pic>
              <p:nvPicPr>
                <p:cNvPr id="511" name="Ink 510">
                  <a:extLst>
                    <a:ext uri="{FF2B5EF4-FFF2-40B4-BE49-F238E27FC236}">
                      <a16:creationId xmlns:a16="http://schemas.microsoft.com/office/drawing/2014/main" id="{4C218841-7B51-3F41-8038-B8AD12265565}"/>
                    </a:ext>
                  </a:extLst>
                </p:cNvPr>
                <p:cNvPicPr/>
                <p:nvPr/>
              </p:nvPicPr>
              <p:blipFill>
                <a:blip r:embed="rId578"/>
                <a:stretch>
                  <a:fillRect/>
                </a:stretch>
              </p:blipFill>
              <p:spPr>
                <a:xfrm>
                  <a:off x="2846440" y="2362340"/>
                  <a:ext cx="266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512" name="Ink 511">
                  <a:extLst>
                    <a:ext uri="{FF2B5EF4-FFF2-40B4-BE49-F238E27FC236}">
                      <a16:creationId xmlns:a16="http://schemas.microsoft.com/office/drawing/2014/main" id="{441FF676-A66C-664E-A460-AB12B981765C}"/>
                    </a:ext>
                  </a:extLst>
                </p14:cNvPr>
                <p14:cNvContentPartPr/>
                <p14:nvPr/>
              </p14:nvContentPartPr>
              <p14:xfrm>
                <a:off x="2859040" y="2508140"/>
                <a:ext cx="11520" cy="11520"/>
              </p14:xfrm>
            </p:contentPart>
          </mc:Choice>
          <mc:Fallback xmlns="">
            <p:pic>
              <p:nvPicPr>
                <p:cNvPr id="512" name="Ink 511">
                  <a:extLst>
                    <a:ext uri="{FF2B5EF4-FFF2-40B4-BE49-F238E27FC236}">
                      <a16:creationId xmlns:a16="http://schemas.microsoft.com/office/drawing/2014/main" id="{441FF676-A66C-664E-A460-AB12B981765C}"/>
                    </a:ext>
                  </a:extLst>
                </p:cNvPr>
                <p:cNvPicPr/>
                <p:nvPr/>
              </p:nvPicPr>
              <p:blipFill>
                <a:blip r:embed="rId580"/>
                <a:stretch>
                  <a:fillRect/>
                </a:stretch>
              </p:blipFill>
              <p:spPr>
                <a:xfrm>
                  <a:off x="2851480" y="2500580"/>
                  <a:ext cx="26640" cy="26640"/>
                </a:xfrm>
                <a:prstGeom prst="rect">
                  <a:avLst/>
                </a:prstGeom>
              </p:spPr>
            </p:pic>
          </mc:Fallback>
        </mc:AlternateContent>
      </p:grpSp>
      <p:grpSp>
        <p:nvGrpSpPr>
          <p:cNvPr id="517" name="Group 516">
            <a:extLst>
              <a:ext uri="{FF2B5EF4-FFF2-40B4-BE49-F238E27FC236}">
                <a16:creationId xmlns:a16="http://schemas.microsoft.com/office/drawing/2014/main" id="{EED4F486-11C0-7549-A2D7-01F4D81C48C3}"/>
              </a:ext>
            </a:extLst>
          </p:cNvPr>
          <p:cNvGrpSpPr/>
          <p:nvPr/>
        </p:nvGrpSpPr>
        <p:grpSpPr>
          <a:xfrm>
            <a:off x="4383040" y="2361980"/>
            <a:ext cx="16200" cy="155880"/>
            <a:chOff x="2859040" y="2361980"/>
            <a:chExt cx="16200" cy="155880"/>
          </a:xfrm>
        </p:grpSpPr>
        <mc:AlternateContent xmlns:mc="http://schemas.openxmlformats.org/markup-compatibility/2006" xmlns:p14="http://schemas.microsoft.com/office/powerpoint/2010/main">
          <mc:Choice Requires="p14">
            <p:contentPart p14:bwMode="auto" r:id="rId581">
              <p14:nvContentPartPr>
                <p14:cNvPr id="515" name="Ink 514">
                  <a:extLst>
                    <a:ext uri="{FF2B5EF4-FFF2-40B4-BE49-F238E27FC236}">
                      <a16:creationId xmlns:a16="http://schemas.microsoft.com/office/drawing/2014/main" id="{96E31634-BD5D-9645-A202-CE798C266129}"/>
                    </a:ext>
                  </a:extLst>
                </p14:cNvPr>
                <p14:cNvContentPartPr/>
                <p14:nvPr/>
              </p14:nvContentPartPr>
              <p14:xfrm>
                <a:off x="2859040" y="2361980"/>
                <a:ext cx="16200" cy="111600"/>
              </p14:xfrm>
            </p:contentPart>
          </mc:Choice>
          <mc:Fallback xmlns="">
            <p:pic>
              <p:nvPicPr>
                <p:cNvPr id="515" name="Ink 514">
                  <a:extLst>
                    <a:ext uri="{FF2B5EF4-FFF2-40B4-BE49-F238E27FC236}">
                      <a16:creationId xmlns:a16="http://schemas.microsoft.com/office/drawing/2014/main" id="{96E31634-BD5D-9645-A202-CE798C266129}"/>
                    </a:ext>
                  </a:extLst>
                </p:cNvPr>
                <p:cNvPicPr/>
                <p:nvPr/>
              </p:nvPicPr>
              <p:blipFill>
                <a:blip r:embed="rId582"/>
                <a:stretch>
                  <a:fillRect/>
                </a:stretch>
              </p:blipFill>
              <p:spPr>
                <a:xfrm>
                  <a:off x="2851480" y="2354396"/>
                  <a:ext cx="31320" cy="126769"/>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516" name="Ink 515">
                  <a:extLst>
                    <a:ext uri="{FF2B5EF4-FFF2-40B4-BE49-F238E27FC236}">
                      <a16:creationId xmlns:a16="http://schemas.microsoft.com/office/drawing/2014/main" id="{A800987E-CF68-B742-95F4-5C1F41DD491F}"/>
                    </a:ext>
                  </a:extLst>
                </p14:cNvPr>
                <p14:cNvContentPartPr/>
                <p14:nvPr/>
              </p14:nvContentPartPr>
              <p14:xfrm>
                <a:off x="2868400" y="2504900"/>
                <a:ext cx="6840" cy="12960"/>
              </p14:xfrm>
            </p:contentPart>
          </mc:Choice>
          <mc:Fallback xmlns="">
            <p:pic>
              <p:nvPicPr>
                <p:cNvPr id="516" name="Ink 515">
                  <a:extLst>
                    <a:ext uri="{FF2B5EF4-FFF2-40B4-BE49-F238E27FC236}">
                      <a16:creationId xmlns:a16="http://schemas.microsoft.com/office/drawing/2014/main" id="{A800987E-CF68-B742-95F4-5C1F41DD491F}"/>
                    </a:ext>
                  </a:extLst>
                </p:cNvPr>
                <p:cNvPicPr/>
                <p:nvPr/>
              </p:nvPicPr>
              <p:blipFill>
                <a:blip r:embed="rId584"/>
                <a:stretch>
                  <a:fillRect/>
                </a:stretch>
              </p:blipFill>
              <p:spPr>
                <a:xfrm>
                  <a:off x="2860420" y="2497544"/>
                  <a:ext cx="22800" cy="27671"/>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5">
            <p14:nvContentPartPr>
              <p14:cNvPr id="520" name="Ink 519">
                <a:extLst>
                  <a:ext uri="{FF2B5EF4-FFF2-40B4-BE49-F238E27FC236}">
                    <a16:creationId xmlns:a16="http://schemas.microsoft.com/office/drawing/2014/main" id="{90DDFB1D-CCDC-9F46-AAAE-F7D53F81244E}"/>
                  </a:ext>
                </a:extLst>
              </p14:cNvPr>
              <p14:cNvContentPartPr/>
              <p14:nvPr/>
            </p14:nvContentPartPr>
            <p14:xfrm>
              <a:off x="2687159" y="3735652"/>
              <a:ext cx="354600" cy="317880"/>
            </p14:xfrm>
          </p:contentPart>
        </mc:Choice>
        <mc:Fallback xmlns="">
          <p:pic>
            <p:nvPicPr>
              <p:cNvPr id="520" name="Ink 519">
                <a:extLst>
                  <a:ext uri="{FF2B5EF4-FFF2-40B4-BE49-F238E27FC236}">
                    <a16:creationId xmlns:a16="http://schemas.microsoft.com/office/drawing/2014/main" id="{90DDFB1D-CCDC-9F46-AAAE-F7D53F81244E}"/>
                  </a:ext>
                </a:extLst>
              </p:cNvPr>
              <p:cNvPicPr/>
              <p:nvPr/>
            </p:nvPicPr>
            <p:blipFill>
              <a:blip r:embed="rId586"/>
              <a:stretch>
                <a:fillRect/>
              </a:stretch>
            </p:blipFill>
            <p:spPr>
              <a:xfrm>
                <a:off x="2679599" y="3728092"/>
                <a:ext cx="36972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522" name="Ink 521">
                <a:extLst>
                  <a:ext uri="{FF2B5EF4-FFF2-40B4-BE49-F238E27FC236}">
                    <a16:creationId xmlns:a16="http://schemas.microsoft.com/office/drawing/2014/main" id="{124B4C8C-7EBD-3649-8F84-29D1C706D74C}"/>
                  </a:ext>
                </a:extLst>
              </p14:cNvPr>
              <p14:cNvContentPartPr/>
              <p14:nvPr/>
            </p14:nvContentPartPr>
            <p14:xfrm>
              <a:off x="3066821" y="3323907"/>
              <a:ext cx="45719" cy="723641"/>
            </p14:xfrm>
          </p:contentPart>
        </mc:Choice>
        <mc:Fallback xmlns="">
          <p:pic>
            <p:nvPicPr>
              <p:cNvPr id="522" name="Ink 521">
                <a:extLst>
                  <a:ext uri="{FF2B5EF4-FFF2-40B4-BE49-F238E27FC236}">
                    <a16:creationId xmlns:a16="http://schemas.microsoft.com/office/drawing/2014/main" id="{124B4C8C-7EBD-3649-8F84-29D1C706D74C}"/>
                  </a:ext>
                </a:extLst>
              </p:cNvPr>
              <p:cNvPicPr/>
              <p:nvPr/>
            </p:nvPicPr>
            <p:blipFill>
              <a:blip r:embed="rId588"/>
              <a:stretch>
                <a:fillRect/>
              </a:stretch>
            </p:blipFill>
            <p:spPr>
              <a:xfrm>
                <a:off x="3059261" y="3316347"/>
                <a:ext cx="60839" cy="738762"/>
              </a:xfrm>
              <a:prstGeom prst="rect">
                <a:avLst/>
              </a:prstGeom>
            </p:spPr>
          </p:pic>
        </mc:Fallback>
      </mc:AlternateContent>
      <p:grpSp>
        <p:nvGrpSpPr>
          <p:cNvPr id="525" name="Group 524">
            <a:extLst>
              <a:ext uri="{FF2B5EF4-FFF2-40B4-BE49-F238E27FC236}">
                <a16:creationId xmlns:a16="http://schemas.microsoft.com/office/drawing/2014/main" id="{5937E908-D8F7-A34A-BB18-F8B1C784DD3E}"/>
              </a:ext>
            </a:extLst>
          </p:cNvPr>
          <p:cNvGrpSpPr/>
          <p:nvPr/>
        </p:nvGrpSpPr>
        <p:grpSpPr>
          <a:xfrm>
            <a:off x="2463445" y="3317922"/>
            <a:ext cx="671250" cy="1126569"/>
            <a:chOff x="939445" y="3317921"/>
            <a:chExt cx="671250" cy="1126569"/>
          </a:xfrm>
        </p:grpSpPr>
        <mc:AlternateContent xmlns:mc="http://schemas.openxmlformats.org/markup-compatibility/2006" xmlns:p14="http://schemas.microsoft.com/office/powerpoint/2010/main">
          <mc:Choice Requires="p14">
            <p:contentPart p14:bwMode="auto" r:id="rId589">
              <p14:nvContentPartPr>
                <p14:cNvPr id="482" name="Ink 481">
                  <a:extLst>
                    <a:ext uri="{FF2B5EF4-FFF2-40B4-BE49-F238E27FC236}">
                      <a16:creationId xmlns:a16="http://schemas.microsoft.com/office/drawing/2014/main" id="{A3E13734-1209-1B45-AD49-00007651A879}"/>
                    </a:ext>
                  </a:extLst>
                </p14:cNvPr>
                <p14:cNvContentPartPr/>
                <p14:nvPr/>
              </p14:nvContentPartPr>
              <p14:xfrm>
                <a:off x="939445" y="4314530"/>
                <a:ext cx="51120" cy="116280"/>
              </p14:xfrm>
            </p:contentPart>
          </mc:Choice>
          <mc:Fallback xmlns="">
            <p:pic>
              <p:nvPicPr>
                <p:cNvPr id="482" name="Ink 481">
                  <a:extLst>
                    <a:ext uri="{FF2B5EF4-FFF2-40B4-BE49-F238E27FC236}">
                      <a16:creationId xmlns:a16="http://schemas.microsoft.com/office/drawing/2014/main" id="{A3E13734-1209-1B45-AD49-00007651A879}"/>
                    </a:ext>
                  </a:extLst>
                </p:cNvPr>
                <p:cNvPicPr/>
                <p:nvPr/>
              </p:nvPicPr>
              <p:blipFill>
                <a:blip r:embed="rId594"/>
                <a:stretch>
                  <a:fillRect/>
                </a:stretch>
              </p:blipFill>
              <p:spPr>
                <a:xfrm>
                  <a:off x="931885" y="4306970"/>
                  <a:ext cx="662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483" name="Ink 482">
                  <a:extLst>
                    <a:ext uri="{FF2B5EF4-FFF2-40B4-BE49-F238E27FC236}">
                      <a16:creationId xmlns:a16="http://schemas.microsoft.com/office/drawing/2014/main" id="{E7BB1F5E-B289-874B-9D3B-A5110BF46BD1}"/>
                    </a:ext>
                  </a:extLst>
                </p14:cNvPr>
                <p14:cNvContentPartPr/>
                <p14:nvPr/>
              </p14:nvContentPartPr>
              <p14:xfrm>
                <a:off x="1026925" y="4303370"/>
                <a:ext cx="30600" cy="141120"/>
              </p14:xfrm>
            </p:contentPart>
          </mc:Choice>
          <mc:Fallback xmlns="">
            <p:pic>
              <p:nvPicPr>
                <p:cNvPr id="483" name="Ink 482">
                  <a:extLst>
                    <a:ext uri="{FF2B5EF4-FFF2-40B4-BE49-F238E27FC236}">
                      <a16:creationId xmlns:a16="http://schemas.microsoft.com/office/drawing/2014/main" id="{E7BB1F5E-B289-874B-9D3B-A5110BF46BD1}"/>
                    </a:ext>
                  </a:extLst>
                </p:cNvPr>
                <p:cNvPicPr/>
                <p:nvPr/>
              </p:nvPicPr>
              <p:blipFill>
                <a:blip r:embed="rId596"/>
                <a:stretch>
                  <a:fillRect/>
                </a:stretch>
              </p:blipFill>
              <p:spPr>
                <a:xfrm>
                  <a:off x="1019275" y="4295810"/>
                  <a:ext cx="459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484" name="Ink 483">
                  <a:extLst>
                    <a:ext uri="{FF2B5EF4-FFF2-40B4-BE49-F238E27FC236}">
                      <a16:creationId xmlns:a16="http://schemas.microsoft.com/office/drawing/2014/main" id="{73ED8C56-42C2-8F4B-9D78-31FADFBD767A}"/>
                    </a:ext>
                  </a:extLst>
                </p14:cNvPr>
                <p14:cNvContentPartPr/>
                <p14:nvPr/>
              </p14:nvContentPartPr>
              <p14:xfrm>
                <a:off x="1122325" y="4340090"/>
                <a:ext cx="41760" cy="76680"/>
              </p14:xfrm>
            </p:contentPart>
          </mc:Choice>
          <mc:Fallback xmlns="">
            <p:pic>
              <p:nvPicPr>
                <p:cNvPr id="484" name="Ink 483">
                  <a:extLst>
                    <a:ext uri="{FF2B5EF4-FFF2-40B4-BE49-F238E27FC236}">
                      <a16:creationId xmlns:a16="http://schemas.microsoft.com/office/drawing/2014/main" id="{73ED8C56-42C2-8F4B-9D78-31FADFBD767A}"/>
                    </a:ext>
                  </a:extLst>
                </p:cNvPr>
                <p:cNvPicPr/>
                <p:nvPr/>
              </p:nvPicPr>
              <p:blipFill>
                <a:blip r:embed="rId598"/>
                <a:stretch>
                  <a:fillRect/>
                </a:stretch>
              </p:blipFill>
              <p:spPr>
                <a:xfrm>
                  <a:off x="1114765" y="4332530"/>
                  <a:ext cx="56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485" name="Ink 484">
                  <a:extLst>
                    <a:ext uri="{FF2B5EF4-FFF2-40B4-BE49-F238E27FC236}">
                      <a16:creationId xmlns:a16="http://schemas.microsoft.com/office/drawing/2014/main" id="{71171D6E-DD18-C043-9CFC-E236DFF9FFDD}"/>
                    </a:ext>
                  </a:extLst>
                </p14:cNvPr>
                <p14:cNvContentPartPr/>
                <p14:nvPr/>
              </p14:nvContentPartPr>
              <p14:xfrm>
                <a:off x="1160125" y="4289330"/>
                <a:ext cx="32040" cy="149760"/>
              </p14:xfrm>
            </p:contentPart>
          </mc:Choice>
          <mc:Fallback xmlns="">
            <p:pic>
              <p:nvPicPr>
                <p:cNvPr id="485" name="Ink 484">
                  <a:extLst>
                    <a:ext uri="{FF2B5EF4-FFF2-40B4-BE49-F238E27FC236}">
                      <a16:creationId xmlns:a16="http://schemas.microsoft.com/office/drawing/2014/main" id="{71171D6E-DD18-C043-9CFC-E236DFF9FFDD}"/>
                    </a:ext>
                  </a:extLst>
                </p:cNvPr>
                <p:cNvPicPr/>
                <p:nvPr/>
              </p:nvPicPr>
              <p:blipFill>
                <a:blip r:embed="rId600"/>
                <a:stretch>
                  <a:fillRect/>
                </a:stretch>
              </p:blipFill>
              <p:spPr>
                <a:xfrm>
                  <a:off x="1152565" y="4281770"/>
                  <a:ext cx="471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486" name="Ink 485">
                  <a:extLst>
                    <a:ext uri="{FF2B5EF4-FFF2-40B4-BE49-F238E27FC236}">
                      <a16:creationId xmlns:a16="http://schemas.microsoft.com/office/drawing/2014/main" id="{07EFCF87-EE28-3F4B-B728-7F9171A37826}"/>
                    </a:ext>
                  </a:extLst>
                </p14:cNvPr>
                <p14:cNvContentPartPr/>
                <p14:nvPr/>
              </p14:nvContentPartPr>
              <p14:xfrm>
                <a:off x="1168045" y="4287530"/>
                <a:ext cx="41760" cy="155880"/>
              </p14:xfrm>
            </p:contentPart>
          </mc:Choice>
          <mc:Fallback xmlns="">
            <p:pic>
              <p:nvPicPr>
                <p:cNvPr id="486" name="Ink 485">
                  <a:extLst>
                    <a:ext uri="{FF2B5EF4-FFF2-40B4-BE49-F238E27FC236}">
                      <a16:creationId xmlns:a16="http://schemas.microsoft.com/office/drawing/2014/main" id="{07EFCF87-EE28-3F4B-B728-7F9171A37826}"/>
                    </a:ext>
                  </a:extLst>
                </p:cNvPr>
                <p:cNvPicPr/>
                <p:nvPr/>
              </p:nvPicPr>
              <p:blipFill>
                <a:blip r:embed="rId602"/>
                <a:stretch>
                  <a:fillRect/>
                </a:stretch>
              </p:blipFill>
              <p:spPr>
                <a:xfrm>
                  <a:off x="1160485" y="4279970"/>
                  <a:ext cx="568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518" name="Ink 517">
                  <a:extLst>
                    <a:ext uri="{FF2B5EF4-FFF2-40B4-BE49-F238E27FC236}">
                      <a16:creationId xmlns:a16="http://schemas.microsoft.com/office/drawing/2014/main" id="{4DFEFD5F-F97C-5344-AB31-3690BC902640}"/>
                    </a:ext>
                  </a:extLst>
                </p14:cNvPr>
                <p14:cNvContentPartPr/>
                <p14:nvPr/>
              </p14:nvContentPartPr>
              <p14:xfrm>
                <a:off x="1137959" y="4192492"/>
                <a:ext cx="4320" cy="58320"/>
              </p14:xfrm>
            </p:contentPart>
          </mc:Choice>
          <mc:Fallback xmlns="">
            <p:pic>
              <p:nvPicPr>
                <p:cNvPr id="518" name="Ink 517">
                  <a:extLst>
                    <a:ext uri="{FF2B5EF4-FFF2-40B4-BE49-F238E27FC236}">
                      <a16:creationId xmlns:a16="http://schemas.microsoft.com/office/drawing/2014/main" id="{4DFEFD5F-F97C-5344-AB31-3690BC902640}"/>
                    </a:ext>
                  </a:extLst>
                </p:cNvPr>
                <p:cNvPicPr/>
                <p:nvPr/>
              </p:nvPicPr>
              <p:blipFill>
                <a:blip r:embed="rId604"/>
                <a:stretch>
                  <a:fillRect/>
                </a:stretch>
              </p:blipFill>
              <p:spPr>
                <a:xfrm>
                  <a:off x="1129712" y="4184932"/>
                  <a:ext cx="20815"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519" name="Ink 518">
                  <a:extLst>
                    <a:ext uri="{FF2B5EF4-FFF2-40B4-BE49-F238E27FC236}">
                      <a16:creationId xmlns:a16="http://schemas.microsoft.com/office/drawing/2014/main" id="{4CE70ABF-CF8D-F54B-9271-1C4BED5AA4D3}"/>
                    </a:ext>
                  </a:extLst>
                </p14:cNvPr>
                <p14:cNvContentPartPr/>
                <p14:nvPr/>
              </p14:nvContentPartPr>
              <p14:xfrm>
                <a:off x="1132199" y="3964972"/>
                <a:ext cx="85680" cy="295560"/>
              </p14:xfrm>
            </p:contentPart>
          </mc:Choice>
          <mc:Fallback xmlns="">
            <p:pic>
              <p:nvPicPr>
                <p:cNvPr id="519" name="Ink 518">
                  <a:extLst>
                    <a:ext uri="{FF2B5EF4-FFF2-40B4-BE49-F238E27FC236}">
                      <a16:creationId xmlns:a16="http://schemas.microsoft.com/office/drawing/2014/main" id="{4CE70ABF-CF8D-F54B-9271-1C4BED5AA4D3}"/>
                    </a:ext>
                  </a:extLst>
                </p:cNvPr>
                <p:cNvPicPr/>
                <p:nvPr/>
              </p:nvPicPr>
              <p:blipFill>
                <a:blip r:embed="rId606"/>
                <a:stretch>
                  <a:fillRect/>
                </a:stretch>
              </p:blipFill>
              <p:spPr>
                <a:xfrm>
                  <a:off x="1124607" y="3957412"/>
                  <a:ext cx="100864"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524" name="Ink 523">
                  <a:extLst>
                    <a:ext uri="{FF2B5EF4-FFF2-40B4-BE49-F238E27FC236}">
                      <a16:creationId xmlns:a16="http://schemas.microsoft.com/office/drawing/2014/main" id="{B4504B5F-FB48-3B47-A000-0F5325544714}"/>
                    </a:ext>
                  </a:extLst>
                </p14:cNvPr>
                <p14:cNvContentPartPr/>
                <p14:nvPr/>
              </p14:nvContentPartPr>
              <p14:xfrm>
                <a:off x="1562404" y="3317921"/>
                <a:ext cx="48291" cy="487477"/>
              </p14:xfrm>
            </p:contentPart>
          </mc:Choice>
          <mc:Fallback xmlns="">
            <p:pic>
              <p:nvPicPr>
                <p:cNvPr id="524" name="Ink 523">
                  <a:extLst>
                    <a:ext uri="{FF2B5EF4-FFF2-40B4-BE49-F238E27FC236}">
                      <a16:creationId xmlns:a16="http://schemas.microsoft.com/office/drawing/2014/main" id="{B4504B5F-FB48-3B47-A000-0F5325544714}"/>
                    </a:ext>
                  </a:extLst>
                </p:cNvPr>
                <p:cNvPicPr/>
                <p:nvPr/>
              </p:nvPicPr>
              <p:blipFill>
                <a:blip r:embed="rId608"/>
                <a:stretch>
                  <a:fillRect/>
                </a:stretch>
              </p:blipFill>
              <p:spPr>
                <a:xfrm>
                  <a:off x="1554892" y="3310366"/>
                  <a:ext cx="62957" cy="502227"/>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9">
            <p14:nvContentPartPr>
              <p14:cNvPr id="528" name="Ink 527">
                <a:extLst>
                  <a:ext uri="{FF2B5EF4-FFF2-40B4-BE49-F238E27FC236}">
                    <a16:creationId xmlns:a16="http://schemas.microsoft.com/office/drawing/2014/main" id="{7EC3C32A-5A7B-4E47-A536-28C295A94968}"/>
                  </a:ext>
                </a:extLst>
              </p14:cNvPr>
              <p14:cNvContentPartPr/>
              <p14:nvPr/>
            </p14:nvContentPartPr>
            <p14:xfrm>
              <a:off x="9063737" y="2496494"/>
              <a:ext cx="632160" cy="245520"/>
            </p14:xfrm>
          </p:contentPart>
        </mc:Choice>
        <mc:Fallback xmlns="">
          <p:pic>
            <p:nvPicPr>
              <p:cNvPr id="528" name="Ink 527">
                <a:extLst>
                  <a:ext uri="{FF2B5EF4-FFF2-40B4-BE49-F238E27FC236}">
                    <a16:creationId xmlns:a16="http://schemas.microsoft.com/office/drawing/2014/main" id="{7EC3C32A-5A7B-4E47-A536-28C295A94968}"/>
                  </a:ext>
                </a:extLst>
              </p:cNvPr>
              <p:cNvPicPr/>
              <p:nvPr/>
            </p:nvPicPr>
            <p:blipFill>
              <a:blip r:embed="rId610"/>
              <a:stretch>
                <a:fillRect/>
              </a:stretch>
            </p:blipFill>
            <p:spPr>
              <a:xfrm>
                <a:off x="9048257" y="2481014"/>
                <a:ext cx="662760" cy="276120"/>
              </a:xfrm>
              <a:prstGeom prst="rect">
                <a:avLst/>
              </a:prstGeom>
            </p:spPr>
          </p:pic>
        </mc:Fallback>
      </mc:AlternateContent>
      <p:grpSp>
        <p:nvGrpSpPr>
          <p:cNvPr id="556" name="Group 555">
            <a:extLst>
              <a:ext uri="{FF2B5EF4-FFF2-40B4-BE49-F238E27FC236}">
                <a16:creationId xmlns:a16="http://schemas.microsoft.com/office/drawing/2014/main" id="{4AA168A1-4D25-9F40-B3D7-5E2D268D697A}"/>
              </a:ext>
            </a:extLst>
          </p:cNvPr>
          <p:cNvGrpSpPr/>
          <p:nvPr/>
        </p:nvGrpSpPr>
        <p:grpSpPr>
          <a:xfrm>
            <a:off x="8841617" y="3009494"/>
            <a:ext cx="410040" cy="155880"/>
            <a:chOff x="7317617" y="3009494"/>
            <a:chExt cx="410040" cy="155880"/>
          </a:xfrm>
        </p:grpSpPr>
        <mc:AlternateContent xmlns:mc="http://schemas.openxmlformats.org/markup-compatibility/2006" xmlns:p14="http://schemas.microsoft.com/office/powerpoint/2010/main">
          <mc:Choice Requires="p14">
            <p:contentPart p14:bwMode="auto" r:id="rId611">
              <p14:nvContentPartPr>
                <p14:cNvPr id="540" name="Ink 539">
                  <a:extLst>
                    <a:ext uri="{FF2B5EF4-FFF2-40B4-BE49-F238E27FC236}">
                      <a16:creationId xmlns:a16="http://schemas.microsoft.com/office/drawing/2014/main" id="{F5D794A4-DC57-D548-9CAC-637F17C85FCF}"/>
                    </a:ext>
                  </a:extLst>
                </p14:cNvPr>
                <p14:cNvContentPartPr/>
                <p14:nvPr/>
              </p14:nvContentPartPr>
              <p14:xfrm>
                <a:off x="7340297" y="3009494"/>
                <a:ext cx="38520" cy="153360"/>
              </p14:xfrm>
            </p:contentPart>
          </mc:Choice>
          <mc:Fallback xmlns="">
            <p:pic>
              <p:nvPicPr>
                <p:cNvPr id="540" name="Ink 539">
                  <a:extLst>
                    <a:ext uri="{FF2B5EF4-FFF2-40B4-BE49-F238E27FC236}">
                      <a16:creationId xmlns:a16="http://schemas.microsoft.com/office/drawing/2014/main" id="{F5D794A4-DC57-D548-9CAC-637F17C85FCF}"/>
                    </a:ext>
                  </a:extLst>
                </p:cNvPr>
                <p:cNvPicPr/>
                <p:nvPr/>
              </p:nvPicPr>
              <p:blipFill>
                <a:blip r:embed="rId612"/>
                <a:stretch>
                  <a:fillRect/>
                </a:stretch>
              </p:blipFill>
              <p:spPr>
                <a:xfrm>
                  <a:off x="7324817" y="2994014"/>
                  <a:ext cx="691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541" name="Ink 540">
                  <a:extLst>
                    <a:ext uri="{FF2B5EF4-FFF2-40B4-BE49-F238E27FC236}">
                      <a16:creationId xmlns:a16="http://schemas.microsoft.com/office/drawing/2014/main" id="{B9596818-2EF2-D04C-A019-781FF8BC770D}"/>
                    </a:ext>
                  </a:extLst>
                </p14:cNvPr>
                <p14:cNvContentPartPr/>
                <p14:nvPr/>
              </p14:nvContentPartPr>
              <p14:xfrm>
                <a:off x="7317617" y="3090134"/>
                <a:ext cx="38520" cy="11880"/>
              </p14:xfrm>
            </p:contentPart>
          </mc:Choice>
          <mc:Fallback xmlns="">
            <p:pic>
              <p:nvPicPr>
                <p:cNvPr id="541" name="Ink 540">
                  <a:extLst>
                    <a:ext uri="{FF2B5EF4-FFF2-40B4-BE49-F238E27FC236}">
                      <a16:creationId xmlns:a16="http://schemas.microsoft.com/office/drawing/2014/main" id="{B9596818-2EF2-D04C-A019-781FF8BC770D}"/>
                    </a:ext>
                  </a:extLst>
                </p:cNvPr>
                <p:cNvPicPr/>
                <p:nvPr/>
              </p:nvPicPr>
              <p:blipFill>
                <a:blip r:embed="rId614"/>
                <a:stretch>
                  <a:fillRect/>
                </a:stretch>
              </p:blipFill>
              <p:spPr>
                <a:xfrm>
                  <a:off x="7302137" y="3074654"/>
                  <a:ext cx="691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542" name="Ink 541">
                  <a:extLst>
                    <a:ext uri="{FF2B5EF4-FFF2-40B4-BE49-F238E27FC236}">
                      <a16:creationId xmlns:a16="http://schemas.microsoft.com/office/drawing/2014/main" id="{33C9EC7B-0CFF-604E-A237-8B4EFDD0F72C}"/>
                    </a:ext>
                  </a:extLst>
                </p14:cNvPr>
                <p14:cNvContentPartPr/>
                <p14:nvPr/>
              </p14:nvContentPartPr>
              <p14:xfrm>
                <a:off x="7386377" y="3059534"/>
                <a:ext cx="61560" cy="105840"/>
              </p14:xfrm>
            </p:contentPart>
          </mc:Choice>
          <mc:Fallback xmlns="">
            <p:pic>
              <p:nvPicPr>
                <p:cNvPr id="542" name="Ink 541">
                  <a:extLst>
                    <a:ext uri="{FF2B5EF4-FFF2-40B4-BE49-F238E27FC236}">
                      <a16:creationId xmlns:a16="http://schemas.microsoft.com/office/drawing/2014/main" id="{33C9EC7B-0CFF-604E-A237-8B4EFDD0F72C}"/>
                    </a:ext>
                  </a:extLst>
                </p:cNvPr>
                <p:cNvPicPr/>
                <p:nvPr/>
              </p:nvPicPr>
              <p:blipFill>
                <a:blip r:embed="rId616"/>
                <a:stretch>
                  <a:fillRect/>
                </a:stretch>
              </p:blipFill>
              <p:spPr>
                <a:xfrm>
                  <a:off x="7370897" y="3044054"/>
                  <a:ext cx="921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543" name="Ink 542">
                  <a:extLst>
                    <a:ext uri="{FF2B5EF4-FFF2-40B4-BE49-F238E27FC236}">
                      <a16:creationId xmlns:a16="http://schemas.microsoft.com/office/drawing/2014/main" id="{33AFD635-6FF8-0542-A960-975557E46AFA}"/>
                    </a:ext>
                  </a:extLst>
                </p14:cNvPr>
                <p14:cNvContentPartPr/>
                <p14:nvPr/>
              </p14:nvContentPartPr>
              <p14:xfrm>
                <a:off x="7482137" y="3086174"/>
                <a:ext cx="73080" cy="69120"/>
              </p14:xfrm>
            </p:contentPart>
          </mc:Choice>
          <mc:Fallback xmlns="">
            <p:pic>
              <p:nvPicPr>
                <p:cNvPr id="543" name="Ink 542">
                  <a:extLst>
                    <a:ext uri="{FF2B5EF4-FFF2-40B4-BE49-F238E27FC236}">
                      <a16:creationId xmlns:a16="http://schemas.microsoft.com/office/drawing/2014/main" id="{33AFD635-6FF8-0542-A960-975557E46AFA}"/>
                    </a:ext>
                  </a:extLst>
                </p:cNvPr>
                <p:cNvPicPr/>
                <p:nvPr/>
              </p:nvPicPr>
              <p:blipFill>
                <a:blip r:embed="rId618"/>
                <a:stretch>
                  <a:fillRect/>
                </a:stretch>
              </p:blipFill>
              <p:spPr>
                <a:xfrm>
                  <a:off x="7466657" y="3070694"/>
                  <a:ext cx="1036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544" name="Ink 543">
                  <a:extLst>
                    <a:ext uri="{FF2B5EF4-FFF2-40B4-BE49-F238E27FC236}">
                      <a16:creationId xmlns:a16="http://schemas.microsoft.com/office/drawing/2014/main" id="{DA49D97E-9BA3-5745-9E63-72EA5805A915}"/>
                    </a:ext>
                  </a:extLst>
                </p14:cNvPr>
                <p14:cNvContentPartPr/>
                <p14:nvPr/>
              </p14:nvContentPartPr>
              <p14:xfrm>
                <a:off x="7604537" y="3040094"/>
                <a:ext cx="11880" cy="109800"/>
              </p14:xfrm>
            </p:contentPart>
          </mc:Choice>
          <mc:Fallback xmlns="">
            <p:pic>
              <p:nvPicPr>
                <p:cNvPr id="544" name="Ink 543">
                  <a:extLst>
                    <a:ext uri="{FF2B5EF4-FFF2-40B4-BE49-F238E27FC236}">
                      <a16:creationId xmlns:a16="http://schemas.microsoft.com/office/drawing/2014/main" id="{DA49D97E-9BA3-5745-9E63-72EA5805A915}"/>
                    </a:ext>
                  </a:extLst>
                </p:cNvPr>
                <p:cNvPicPr/>
                <p:nvPr/>
              </p:nvPicPr>
              <p:blipFill>
                <a:blip r:embed="rId620"/>
                <a:stretch>
                  <a:fillRect/>
                </a:stretch>
              </p:blipFill>
              <p:spPr>
                <a:xfrm>
                  <a:off x="7589057" y="3024614"/>
                  <a:ext cx="424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545" name="Ink 544">
                  <a:extLst>
                    <a:ext uri="{FF2B5EF4-FFF2-40B4-BE49-F238E27FC236}">
                      <a16:creationId xmlns:a16="http://schemas.microsoft.com/office/drawing/2014/main" id="{779E80CD-6956-1242-A672-6A849A87EF7D}"/>
                    </a:ext>
                  </a:extLst>
                </p14:cNvPr>
                <p14:cNvContentPartPr/>
                <p14:nvPr/>
              </p14:nvContentPartPr>
              <p14:xfrm>
                <a:off x="7688777" y="3021014"/>
                <a:ext cx="11880" cy="132120"/>
              </p14:xfrm>
            </p:contentPart>
          </mc:Choice>
          <mc:Fallback xmlns="">
            <p:pic>
              <p:nvPicPr>
                <p:cNvPr id="545" name="Ink 544">
                  <a:extLst>
                    <a:ext uri="{FF2B5EF4-FFF2-40B4-BE49-F238E27FC236}">
                      <a16:creationId xmlns:a16="http://schemas.microsoft.com/office/drawing/2014/main" id="{779E80CD-6956-1242-A672-6A849A87EF7D}"/>
                    </a:ext>
                  </a:extLst>
                </p:cNvPr>
                <p:cNvPicPr/>
                <p:nvPr/>
              </p:nvPicPr>
              <p:blipFill>
                <a:blip r:embed="rId622"/>
                <a:stretch>
                  <a:fillRect/>
                </a:stretch>
              </p:blipFill>
              <p:spPr>
                <a:xfrm>
                  <a:off x="7673297" y="3005534"/>
                  <a:ext cx="424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546" name="Ink 545">
                  <a:extLst>
                    <a:ext uri="{FF2B5EF4-FFF2-40B4-BE49-F238E27FC236}">
                      <a16:creationId xmlns:a16="http://schemas.microsoft.com/office/drawing/2014/main" id="{497196E4-6D4D-7C4C-AA3B-23704A61E274}"/>
                    </a:ext>
                  </a:extLst>
                </p14:cNvPr>
                <p14:cNvContentPartPr/>
                <p14:nvPr/>
              </p14:nvContentPartPr>
              <p14:xfrm>
                <a:off x="7673657" y="3070694"/>
                <a:ext cx="54000" cy="7920"/>
              </p14:xfrm>
            </p:contentPart>
          </mc:Choice>
          <mc:Fallback xmlns="">
            <p:pic>
              <p:nvPicPr>
                <p:cNvPr id="546" name="Ink 545">
                  <a:extLst>
                    <a:ext uri="{FF2B5EF4-FFF2-40B4-BE49-F238E27FC236}">
                      <a16:creationId xmlns:a16="http://schemas.microsoft.com/office/drawing/2014/main" id="{497196E4-6D4D-7C4C-AA3B-23704A61E274}"/>
                    </a:ext>
                  </a:extLst>
                </p:cNvPr>
                <p:cNvPicPr/>
                <p:nvPr/>
              </p:nvPicPr>
              <p:blipFill>
                <a:blip r:embed="rId624"/>
                <a:stretch>
                  <a:fillRect/>
                </a:stretch>
              </p:blipFill>
              <p:spPr>
                <a:xfrm>
                  <a:off x="7658177" y="3055214"/>
                  <a:ext cx="84600" cy="38520"/>
                </a:xfrm>
                <a:prstGeom prst="rect">
                  <a:avLst/>
                </a:prstGeom>
              </p:spPr>
            </p:pic>
          </mc:Fallback>
        </mc:AlternateContent>
      </p:grpSp>
      <p:grpSp>
        <p:nvGrpSpPr>
          <p:cNvPr id="555" name="Group 554">
            <a:extLst>
              <a:ext uri="{FF2B5EF4-FFF2-40B4-BE49-F238E27FC236}">
                <a16:creationId xmlns:a16="http://schemas.microsoft.com/office/drawing/2014/main" id="{669AE7F8-B2C0-E543-8C44-BA7E6E22BEF4}"/>
              </a:ext>
            </a:extLst>
          </p:cNvPr>
          <p:cNvGrpSpPr/>
          <p:nvPr/>
        </p:nvGrpSpPr>
        <p:grpSpPr>
          <a:xfrm>
            <a:off x="9389177" y="3032534"/>
            <a:ext cx="398520" cy="130680"/>
            <a:chOff x="7865177" y="3032534"/>
            <a:chExt cx="398520" cy="130680"/>
          </a:xfrm>
        </p:grpSpPr>
        <mc:AlternateContent xmlns:mc="http://schemas.openxmlformats.org/markup-compatibility/2006" xmlns:p14="http://schemas.microsoft.com/office/powerpoint/2010/main">
          <mc:Choice Requires="p14">
            <p:contentPart p14:bwMode="auto" r:id="rId625">
              <p14:nvContentPartPr>
                <p14:cNvPr id="547" name="Ink 546">
                  <a:extLst>
                    <a:ext uri="{FF2B5EF4-FFF2-40B4-BE49-F238E27FC236}">
                      <a16:creationId xmlns:a16="http://schemas.microsoft.com/office/drawing/2014/main" id="{800CFEC7-F811-614D-97A0-8169AF9F2491}"/>
                    </a:ext>
                  </a:extLst>
                </p14:cNvPr>
                <p14:cNvContentPartPr/>
                <p14:nvPr/>
              </p14:nvContentPartPr>
              <p14:xfrm>
                <a:off x="7865177" y="3036494"/>
                <a:ext cx="38520" cy="122760"/>
              </p14:xfrm>
            </p:contentPart>
          </mc:Choice>
          <mc:Fallback xmlns="">
            <p:pic>
              <p:nvPicPr>
                <p:cNvPr id="547" name="Ink 546">
                  <a:extLst>
                    <a:ext uri="{FF2B5EF4-FFF2-40B4-BE49-F238E27FC236}">
                      <a16:creationId xmlns:a16="http://schemas.microsoft.com/office/drawing/2014/main" id="{800CFEC7-F811-614D-97A0-8169AF9F2491}"/>
                    </a:ext>
                  </a:extLst>
                </p:cNvPr>
                <p:cNvPicPr/>
                <p:nvPr/>
              </p:nvPicPr>
              <p:blipFill>
                <a:blip r:embed="rId626"/>
                <a:stretch>
                  <a:fillRect/>
                </a:stretch>
              </p:blipFill>
              <p:spPr>
                <a:xfrm>
                  <a:off x="7849840" y="3021059"/>
                  <a:ext cx="68837" cy="153271"/>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548" name="Ink 547">
                  <a:extLst>
                    <a:ext uri="{FF2B5EF4-FFF2-40B4-BE49-F238E27FC236}">
                      <a16:creationId xmlns:a16="http://schemas.microsoft.com/office/drawing/2014/main" id="{DE1EC0F6-2618-0343-9615-832B9F8CDA7A}"/>
                    </a:ext>
                  </a:extLst>
                </p14:cNvPr>
                <p14:cNvContentPartPr/>
                <p14:nvPr/>
              </p14:nvContentPartPr>
              <p14:xfrm>
                <a:off x="7953017" y="3055574"/>
                <a:ext cx="19440" cy="103680"/>
              </p14:xfrm>
            </p:contentPart>
          </mc:Choice>
          <mc:Fallback xmlns="">
            <p:pic>
              <p:nvPicPr>
                <p:cNvPr id="548" name="Ink 547">
                  <a:extLst>
                    <a:ext uri="{FF2B5EF4-FFF2-40B4-BE49-F238E27FC236}">
                      <a16:creationId xmlns:a16="http://schemas.microsoft.com/office/drawing/2014/main" id="{DE1EC0F6-2618-0343-9615-832B9F8CDA7A}"/>
                    </a:ext>
                  </a:extLst>
                </p:cNvPr>
                <p:cNvPicPr/>
                <p:nvPr/>
              </p:nvPicPr>
              <p:blipFill>
                <a:blip r:embed="rId628"/>
                <a:stretch>
                  <a:fillRect/>
                </a:stretch>
              </p:blipFill>
              <p:spPr>
                <a:xfrm>
                  <a:off x="7937537" y="3040148"/>
                  <a:ext cx="50040" cy="134174"/>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549" name="Ink 548">
                  <a:extLst>
                    <a:ext uri="{FF2B5EF4-FFF2-40B4-BE49-F238E27FC236}">
                      <a16:creationId xmlns:a16="http://schemas.microsoft.com/office/drawing/2014/main" id="{9FFB03F9-7BB2-1E45-871F-BE1F3297656F}"/>
                    </a:ext>
                  </a:extLst>
                </p14:cNvPr>
                <p14:cNvContentPartPr/>
                <p14:nvPr/>
              </p14:nvContentPartPr>
              <p14:xfrm>
                <a:off x="7953017" y="3040094"/>
                <a:ext cx="57960" cy="15840"/>
              </p14:xfrm>
            </p:contentPart>
          </mc:Choice>
          <mc:Fallback xmlns="">
            <p:pic>
              <p:nvPicPr>
                <p:cNvPr id="549" name="Ink 548">
                  <a:extLst>
                    <a:ext uri="{FF2B5EF4-FFF2-40B4-BE49-F238E27FC236}">
                      <a16:creationId xmlns:a16="http://schemas.microsoft.com/office/drawing/2014/main" id="{9FFB03F9-7BB2-1E45-871F-BE1F3297656F}"/>
                    </a:ext>
                  </a:extLst>
                </p:cNvPr>
                <p:cNvPicPr/>
                <p:nvPr/>
              </p:nvPicPr>
              <p:blipFill>
                <a:blip r:embed="rId630"/>
                <a:stretch>
                  <a:fillRect/>
                </a:stretch>
              </p:blipFill>
              <p:spPr>
                <a:xfrm>
                  <a:off x="7937440" y="3024254"/>
                  <a:ext cx="88751" cy="47152"/>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550" name="Ink 549">
                  <a:extLst>
                    <a:ext uri="{FF2B5EF4-FFF2-40B4-BE49-F238E27FC236}">
                      <a16:creationId xmlns:a16="http://schemas.microsoft.com/office/drawing/2014/main" id="{4C0BD4BA-6BD1-4F46-B184-9CA94A685860}"/>
                    </a:ext>
                  </a:extLst>
                </p14:cNvPr>
                <p14:cNvContentPartPr/>
                <p14:nvPr/>
              </p14:nvContentPartPr>
              <p14:xfrm>
                <a:off x="7964537" y="3093734"/>
                <a:ext cx="27000" cy="360"/>
              </p14:xfrm>
            </p:contentPart>
          </mc:Choice>
          <mc:Fallback xmlns="">
            <p:pic>
              <p:nvPicPr>
                <p:cNvPr id="550" name="Ink 549">
                  <a:extLst>
                    <a:ext uri="{FF2B5EF4-FFF2-40B4-BE49-F238E27FC236}">
                      <a16:creationId xmlns:a16="http://schemas.microsoft.com/office/drawing/2014/main" id="{4C0BD4BA-6BD1-4F46-B184-9CA94A685860}"/>
                    </a:ext>
                  </a:extLst>
                </p:cNvPr>
                <p:cNvPicPr/>
                <p:nvPr/>
              </p:nvPicPr>
              <p:blipFill>
                <a:blip r:embed="rId632"/>
                <a:stretch>
                  <a:fillRect/>
                </a:stretch>
              </p:blipFill>
              <p:spPr>
                <a:xfrm>
                  <a:off x="7949057" y="3078254"/>
                  <a:ext cx="576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551" name="Ink 550">
                  <a:extLst>
                    <a:ext uri="{FF2B5EF4-FFF2-40B4-BE49-F238E27FC236}">
                      <a16:creationId xmlns:a16="http://schemas.microsoft.com/office/drawing/2014/main" id="{DBCF3E93-3DC2-604E-B242-58226CBB9DC2}"/>
                    </a:ext>
                  </a:extLst>
                </p14:cNvPr>
                <p14:cNvContentPartPr/>
                <p14:nvPr/>
              </p14:nvContentPartPr>
              <p14:xfrm>
                <a:off x="7960937" y="3147374"/>
                <a:ext cx="57960" cy="4320"/>
              </p14:xfrm>
            </p:contentPart>
          </mc:Choice>
          <mc:Fallback xmlns="">
            <p:pic>
              <p:nvPicPr>
                <p:cNvPr id="551" name="Ink 550">
                  <a:extLst>
                    <a:ext uri="{FF2B5EF4-FFF2-40B4-BE49-F238E27FC236}">
                      <a16:creationId xmlns:a16="http://schemas.microsoft.com/office/drawing/2014/main" id="{DBCF3E93-3DC2-604E-B242-58226CBB9DC2}"/>
                    </a:ext>
                  </a:extLst>
                </p:cNvPr>
                <p:cNvPicPr/>
                <p:nvPr/>
              </p:nvPicPr>
              <p:blipFill>
                <a:blip r:embed="rId634"/>
                <a:stretch>
                  <a:fillRect/>
                </a:stretch>
              </p:blipFill>
              <p:spPr>
                <a:xfrm>
                  <a:off x="7945457" y="3130487"/>
                  <a:ext cx="88560" cy="37702"/>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552" name="Ink 551">
                  <a:extLst>
                    <a:ext uri="{FF2B5EF4-FFF2-40B4-BE49-F238E27FC236}">
                      <a16:creationId xmlns:a16="http://schemas.microsoft.com/office/drawing/2014/main" id="{E12F0797-A39E-4641-BD27-F982A4119F0D}"/>
                    </a:ext>
                  </a:extLst>
                </p14:cNvPr>
                <p14:cNvContentPartPr/>
                <p14:nvPr/>
              </p14:nvContentPartPr>
              <p14:xfrm>
                <a:off x="8056697" y="3055574"/>
                <a:ext cx="19440" cy="103680"/>
              </p14:xfrm>
            </p:contentPart>
          </mc:Choice>
          <mc:Fallback xmlns="">
            <p:pic>
              <p:nvPicPr>
                <p:cNvPr id="552" name="Ink 551">
                  <a:extLst>
                    <a:ext uri="{FF2B5EF4-FFF2-40B4-BE49-F238E27FC236}">
                      <a16:creationId xmlns:a16="http://schemas.microsoft.com/office/drawing/2014/main" id="{E12F0797-A39E-4641-BD27-F982A4119F0D}"/>
                    </a:ext>
                  </a:extLst>
                </p:cNvPr>
                <p:cNvPicPr/>
                <p:nvPr/>
              </p:nvPicPr>
              <p:blipFill>
                <a:blip r:embed="rId636"/>
                <a:stretch>
                  <a:fillRect/>
                </a:stretch>
              </p:blipFill>
              <p:spPr>
                <a:xfrm>
                  <a:off x="8041217" y="3040148"/>
                  <a:ext cx="50040" cy="134174"/>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553" name="Ink 552">
                  <a:extLst>
                    <a:ext uri="{FF2B5EF4-FFF2-40B4-BE49-F238E27FC236}">
                      <a16:creationId xmlns:a16="http://schemas.microsoft.com/office/drawing/2014/main" id="{4D9FDB90-8468-2F47-8BE2-69D750771847}"/>
                    </a:ext>
                  </a:extLst>
                </p14:cNvPr>
                <p14:cNvContentPartPr/>
                <p14:nvPr/>
              </p14:nvContentPartPr>
              <p14:xfrm>
                <a:off x="8060297" y="3032534"/>
                <a:ext cx="80640" cy="130680"/>
              </p14:xfrm>
            </p:contentPart>
          </mc:Choice>
          <mc:Fallback xmlns="">
            <p:pic>
              <p:nvPicPr>
                <p:cNvPr id="553" name="Ink 552">
                  <a:extLst>
                    <a:ext uri="{FF2B5EF4-FFF2-40B4-BE49-F238E27FC236}">
                      <a16:creationId xmlns:a16="http://schemas.microsoft.com/office/drawing/2014/main" id="{4D9FDB90-8468-2F47-8BE2-69D750771847}"/>
                    </a:ext>
                  </a:extLst>
                </p:cNvPr>
                <p:cNvPicPr/>
                <p:nvPr/>
              </p:nvPicPr>
              <p:blipFill>
                <a:blip r:embed="rId638"/>
                <a:stretch>
                  <a:fillRect/>
                </a:stretch>
              </p:blipFill>
              <p:spPr>
                <a:xfrm>
                  <a:off x="8044817" y="3017011"/>
                  <a:ext cx="111240" cy="161365"/>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554" name="Ink 553">
                  <a:extLst>
                    <a:ext uri="{FF2B5EF4-FFF2-40B4-BE49-F238E27FC236}">
                      <a16:creationId xmlns:a16="http://schemas.microsoft.com/office/drawing/2014/main" id="{85824776-326E-E345-B315-CA2CFC26E4BC}"/>
                    </a:ext>
                  </a:extLst>
                </p14:cNvPr>
                <p14:cNvContentPartPr/>
                <p14:nvPr/>
              </p14:nvContentPartPr>
              <p14:xfrm>
                <a:off x="8190977" y="3055574"/>
                <a:ext cx="72720" cy="100080"/>
              </p14:xfrm>
            </p:contentPart>
          </mc:Choice>
          <mc:Fallback xmlns="">
            <p:pic>
              <p:nvPicPr>
                <p:cNvPr id="554" name="Ink 553">
                  <a:extLst>
                    <a:ext uri="{FF2B5EF4-FFF2-40B4-BE49-F238E27FC236}">
                      <a16:creationId xmlns:a16="http://schemas.microsoft.com/office/drawing/2014/main" id="{85824776-326E-E345-B315-CA2CFC26E4BC}"/>
                    </a:ext>
                  </a:extLst>
                </p:cNvPr>
                <p:cNvPicPr/>
                <p:nvPr/>
              </p:nvPicPr>
              <p:blipFill>
                <a:blip r:embed="rId640"/>
                <a:stretch>
                  <a:fillRect/>
                </a:stretch>
              </p:blipFill>
              <p:spPr>
                <a:xfrm>
                  <a:off x="8175497" y="3040094"/>
                  <a:ext cx="103320" cy="130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1">
            <p14:nvContentPartPr>
              <p14:cNvPr id="566" name="Ink 565">
                <a:extLst>
                  <a:ext uri="{FF2B5EF4-FFF2-40B4-BE49-F238E27FC236}">
                    <a16:creationId xmlns:a16="http://schemas.microsoft.com/office/drawing/2014/main" id="{E225C62A-FDF2-5247-97F6-728E45190B83}"/>
                  </a:ext>
                </a:extLst>
              </p14:cNvPr>
              <p14:cNvContentPartPr/>
              <p14:nvPr/>
            </p14:nvContentPartPr>
            <p14:xfrm>
              <a:off x="9676097" y="2484974"/>
              <a:ext cx="356400" cy="471960"/>
            </p14:xfrm>
          </p:contentPart>
        </mc:Choice>
        <mc:Fallback xmlns="">
          <p:pic>
            <p:nvPicPr>
              <p:cNvPr id="566" name="Ink 565">
                <a:extLst>
                  <a:ext uri="{FF2B5EF4-FFF2-40B4-BE49-F238E27FC236}">
                    <a16:creationId xmlns:a16="http://schemas.microsoft.com/office/drawing/2014/main" id="{E225C62A-FDF2-5247-97F6-728E45190B83}"/>
                  </a:ext>
                </a:extLst>
              </p:cNvPr>
              <p:cNvPicPr/>
              <p:nvPr/>
            </p:nvPicPr>
            <p:blipFill>
              <a:blip r:embed="rId642"/>
              <a:stretch>
                <a:fillRect/>
              </a:stretch>
            </p:blipFill>
            <p:spPr>
              <a:xfrm>
                <a:off x="9660617" y="2469494"/>
                <a:ext cx="387000" cy="502560"/>
              </a:xfrm>
              <a:prstGeom prst="rect">
                <a:avLst/>
              </a:prstGeom>
            </p:spPr>
          </p:pic>
        </mc:Fallback>
      </mc:AlternateContent>
      <p:grpSp>
        <p:nvGrpSpPr>
          <p:cNvPr id="569" name="Group 568">
            <a:extLst>
              <a:ext uri="{FF2B5EF4-FFF2-40B4-BE49-F238E27FC236}">
                <a16:creationId xmlns:a16="http://schemas.microsoft.com/office/drawing/2014/main" id="{D7354D2E-59B2-AB46-A6F4-9314D01D7951}"/>
              </a:ext>
            </a:extLst>
          </p:cNvPr>
          <p:cNvGrpSpPr/>
          <p:nvPr/>
        </p:nvGrpSpPr>
        <p:grpSpPr>
          <a:xfrm>
            <a:off x="9902177" y="2913734"/>
            <a:ext cx="88560" cy="88560"/>
            <a:chOff x="8378177" y="2913734"/>
            <a:chExt cx="88560" cy="88560"/>
          </a:xfrm>
        </p:grpSpPr>
        <mc:AlternateContent xmlns:mc="http://schemas.openxmlformats.org/markup-compatibility/2006" xmlns:p14="http://schemas.microsoft.com/office/powerpoint/2010/main">
          <mc:Choice Requires="p14">
            <p:contentPart p14:bwMode="auto" r:id="rId643">
              <p14:nvContentPartPr>
                <p14:cNvPr id="567" name="Ink 566">
                  <a:extLst>
                    <a:ext uri="{FF2B5EF4-FFF2-40B4-BE49-F238E27FC236}">
                      <a16:creationId xmlns:a16="http://schemas.microsoft.com/office/drawing/2014/main" id="{1FF22878-A546-5F4F-8191-A0D55CC8D003}"/>
                    </a:ext>
                  </a:extLst>
                </p14:cNvPr>
                <p14:cNvContentPartPr/>
                <p14:nvPr/>
              </p14:nvContentPartPr>
              <p14:xfrm>
                <a:off x="8378177" y="2913734"/>
                <a:ext cx="88560" cy="88560"/>
              </p14:xfrm>
            </p:contentPart>
          </mc:Choice>
          <mc:Fallback xmlns="">
            <p:pic>
              <p:nvPicPr>
                <p:cNvPr id="567" name="Ink 566">
                  <a:extLst>
                    <a:ext uri="{FF2B5EF4-FFF2-40B4-BE49-F238E27FC236}">
                      <a16:creationId xmlns:a16="http://schemas.microsoft.com/office/drawing/2014/main" id="{1FF22878-A546-5F4F-8191-A0D55CC8D003}"/>
                    </a:ext>
                  </a:extLst>
                </p:cNvPr>
                <p:cNvPicPr/>
                <p:nvPr/>
              </p:nvPicPr>
              <p:blipFill>
                <a:blip r:embed="rId644"/>
                <a:stretch>
                  <a:fillRect/>
                </a:stretch>
              </p:blipFill>
              <p:spPr>
                <a:xfrm>
                  <a:off x="8362634" y="2898254"/>
                  <a:ext cx="119285"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568" name="Ink 567">
                  <a:extLst>
                    <a:ext uri="{FF2B5EF4-FFF2-40B4-BE49-F238E27FC236}">
                      <a16:creationId xmlns:a16="http://schemas.microsoft.com/office/drawing/2014/main" id="{54085159-0B3A-534B-9BA6-7C6CB8DC79A5}"/>
                    </a:ext>
                  </a:extLst>
                </p14:cNvPr>
                <p14:cNvContentPartPr/>
                <p14:nvPr/>
              </p14:nvContentPartPr>
              <p14:xfrm>
                <a:off x="8382137" y="2913734"/>
                <a:ext cx="38520" cy="84600"/>
              </p14:xfrm>
            </p:contentPart>
          </mc:Choice>
          <mc:Fallback xmlns="">
            <p:pic>
              <p:nvPicPr>
                <p:cNvPr id="568" name="Ink 567">
                  <a:extLst>
                    <a:ext uri="{FF2B5EF4-FFF2-40B4-BE49-F238E27FC236}">
                      <a16:creationId xmlns:a16="http://schemas.microsoft.com/office/drawing/2014/main" id="{54085159-0B3A-534B-9BA6-7C6CB8DC79A5}"/>
                    </a:ext>
                  </a:extLst>
                </p:cNvPr>
                <p:cNvPicPr/>
                <p:nvPr/>
              </p:nvPicPr>
              <p:blipFill>
                <a:blip r:embed="rId646"/>
                <a:stretch>
                  <a:fillRect/>
                </a:stretch>
              </p:blipFill>
              <p:spPr>
                <a:xfrm>
                  <a:off x="8366800" y="2898254"/>
                  <a:ext cx="68837" cy="115200"/>
                </a:xfrm>
                <a:prstGeom prst="rect">
                  <a:avLst/>
                </a:prstGeom>
              </p:spPr>
            </p:pic>
          </mc:Fallback>
        </mc:AlternateContent>
      </p:grpSp>
    </p:spTree>
    <p:extLst>
      <p:ext uri="{BB962C8B-B14F-4D97-AF65-F5344CB8AC3E}">
        <p14:creationId xmlns:p14="http://schemas.microsoft.com/office/powerpoint/2010/main" val="2794257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7D44-AB30-1348-91B6-81A4E6A65209}"/>
              </a:ext>
            </a:extLst>
          </p:cNvPr>
          <p:cNvSpPr>
            <a:spLocks noGrp="1"/>
          </p:cNvSpPr>
          <p:nvPr>
            <p:ph type="title"/>
          </p:nvPr>
        </p:nvSpPr>
        <p:spPr>
          <a:xfrm>
            <a:off x="609600" y="161930"/>
            <a:ext cx="9629775" cy="869627"/>
          </a:xfrm>
        </p:spPr>
        <p:txBody>
          <a:bodyPr/>
          <a:lstStyle/>
          <a:p>
            <a:r>
              <a:rPr lang="en-US" dirty="0"/>
              <a:t>New Hardware</a:t>
            </a:r>
          </a:p>
        </p:txBody>
      </p:sp>
      <p:sp>
        <p:nvSpPr>
          <p:cNvPr id="3" name="Slide Number Placeholder 2">
            <a:extLst>
              <a:ext uri="{FF2B5EF4-FFF2-40B4-BE49-F238E27FC236}">
                <a16:creationId xmlns:a16="http://schemas.microsoft.com/office/drawing/2014/main" id="{13D17D59-0FDD-D644-96B9-C9F0AD7AB808}"/>
              </a:ext>
            </a:extLst>
          </p:cNvPr>
          <p:cNvSpPr>
            <a:spLocks noGrp="1"/>
          </p:cNvSpPr>
          <p:nvPr>
            <p:ph type="sldNum" sz="quarter" idx="4"/>
          </p:nvPr>
        </p:nvSpPr>
        <p:spPr/>
        <p:txBody>
          <a:bodyPr/>
          <a:lstStyle/>
          <a:p>
            <a:fld id="{933A556B-7C63-244D-9B7C-B0EA8042B330}" type="slidenum">
              <a:rPr lang="en-US" smtClean="0"/>
              <a:pPr/>
              <a:t>16</a:t>
            </a:fld>
            <a:endParaRPr lang="en-US"/>
          </a:p>
        </p:txBody>
      </p:sp>
      <p:pic>
        <p:nvPicPr>
          <p:cNvPr id="7" name="Picture 6">
            <a:extLst>
              <a:ext uri="{FF2B5EF4-FFF2-40B4-BE49-F238E27FC236}">
                <a16:creationId xmlns:a16="http://schemas.microsoft.com/office/drawing/2014/main" id="{888E7295-DBF3-4E2C-9182-4B7A2F591EDD}"/>
              </a:ext>
            </a:extLst>
          </p:cNvPr>
          <p:cNvPicPr>
            <a:picLocks noChangeAspect="1"/>
          </p:cNvPicPr>
          <p:nvPr/>
        </p:nvPicPr>
        <p:blipFill>
          <a:blip r:embed="rId3"/>
          <a:stretch>
            <a:fillRect/>
          </a:stretch>
        </p:blipFill>
        <p:spPr>
          <a:xfrm>
            <a:off x="2163191" y="1316737"/>
            <a:ext cx="7616888" cy="2808641"/>
          </a:xfrm>
          <a:prstGeom prst="rect">
            <a:avLst/>
          </a:prstGeom>
        </p:spPr>
      </p:pic>
      <p:pic>
        <p:nvPicPr>
          <p:cNvPr id="8" name="Picture 7">
            <a:extLst>
              <a:ext uri="{FF2B5EF4-FFF2-40B4-BE49-F238E27FC236}">
                <a16:creationId xmlns:a16="http://schemas.microsoft.com/office/drawing/2014/main" id="{0360B2F1-DB1E-4AEF-B0F7-36CA125164C2}"/>
              </a:ext>
            </a:extLst>
          </p:cNvPr>
          <p:cNvPicPr>
            <a:picLocks noChangeAspect="1"/>
          </p:cNvPicPr>
          <p:nvPr/>
        </p:nvPicPr>
        <p:blipFill rotWithShape="1">
          <a:blip r:embed="rId4"/>
          <a:srcRect l="3306" t="3527" r="1359" b="6548"/>
          <a:stretch/>
        </p:blipFill>
        <p:spPr>
          <a:xfrm>
            <a:off x="2163191" y="4217156"/>
            <a:ext cx="2465496" cy="2579436"/>
          </a:xfrm>
          <a:prstGeom prst="rect">
            <a:avLst/>
          </a:prstGeom>
        </p:spPr>
      </p:pic>
      <p:sp>
        <p:nvSpPr>
          <p:cNvPr id="9" name="Rectangle: Rounded Corners 8">
            <a:extLst>
              <a:ext uri="{FF2B5EF4-FFF2-40B4-BE49-F238E27FC236}">
                <a16:creationId xmlns:a16="http://schemas.microsoft.com/office/drawing/2014/main" id="{F2C19E99-5B11-4820-BB46-99791A67086D}"/>
              </a:ext>
            </a:extLst>
          </p:cNvPr>
          <p:cNvSpPr/>
          <p:nvPr/>
        </p:nvSpPr>
        <p:spPr>
          <a:xfrm>
            <a:off x="6832847" y="2820932"/>
            <a:ext cx="2041864" cy="40166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06A2155-CF63-4469-9204-564074335EC8}"/>
              </a:ext>
            </a:extLst>
          </p:cNvPr>
          <p:cNvSpPr txBox="1"/>
          <p:nvPr/>
        </p:nvSpPr>
        <p:spPr>
          <a:xfrm>
            <a:off x="5080416" y="5258124"/>
            <a:ext cx="3943547" cy="738664"/>
          </a:xfrm>
          <a:prstGeom prst="rect">
            <a:avLst/>
          </a:prstGeom>
          <a:noFill/>
          <a:ln w="19050">
            <a:solidFill>
              <a:srgbClr val="C00000"/>
            </a:solidFill>
          </a:ln>
        </p:spPr>
        <p:txBody>
          <a:bodyPr wrap="square" rtlCol="0">
            <a:spAutoFit/>
          </a:bodyPr>
          <a:lstStyle/>
          <a:p>
            <a:r>
              <a:rPr lang="en-US" sz="1400"/>
              <a:t>Pulsing Status LEDs: First and last LED should be solid green, the second will be flickering, the next three are normally out, red means a fault</a:t>
            </a:r>
          </a:p>
        </p:txBody>
      </p:sp>
      <p:sp>
        <p:nvSpPr>
          <p:cNvPr id="16" name="Oval 15">
            <a:extLst>
              <a:ext uri="{FF2B5EF4-FFF2-40B4-BE49-F238E27FC236}">
                <a16:creationId xmlns:a16="http://schemas.microsoft.com/office/drawing/2014/main" id="{3E8346E5-0FC9-4328-AFD0-3AAAE88AE3B7}"/>
              </a:ext>
            </a:extLst>
          </p:cNvPr>
          <p:cNvSpPr/>
          <p:nvPr/>
        </p:nvSpPr>
        <p:spPr>
          <a:xfrm>
            <a:off x="8622506" y="3078956"/>
            <a:ext cx="104775" cy="92870"/>
          </a:xfrm>
          <a:prstGeom prst="ellipse">
            <a:avLst/>
          </a:prstGeom>
          <a:solidFill>
            <a:srgbClr val="92D050"/>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9" name="Oval 18">
            <a:extLst>
              <a:ext uri="{FF2B5EF4-FFF2-40B4-BE49-F238E27FC236}">
                <a16:creationId xmlns:a16="http://schemas.microsoft.com/office/drawing/2014/main" id="{B60CEABD-B7CD-46E2-AFD5-4ACD8ABD053D}"/>
              </a:ext>
            </a:extLst>
          </p:cNvPr>
          <p:cNvSpPr/>
          <p:nvPr/>
        </p:nvSpPr>
        <p:spPr>
          <a:xfrm>
            <a:off x="7602796" y="3083125"/>
            <a:ext cx="104775" cy="92870"/>
          </a:xfrm>
          <a:prstGeom prst="ellipse">
            <a:avLst/>
          </a:prstGeom>
          <a:solidFill>
            <a:srgbClr val="FF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20" name="Oval 19">
            <a:extLst>
              <a:ext uri="{FF2B5EF4-FFF2-40B4-BE49-F238E27FC236}">
                <a16:creationId xmlns:a16="http://schemas.microsoft.com/office/drawing/2014/main" id="{8512A25F-7465-4B7D-977F-CD8E33B5BC6E}"/>
              </a:ext>
            </a:extLst>
          </p:cNvPr>
          <p:cNvSpPr/>
          <p:nvPr/>
        </p:nvSpPr>
        <p:spPr>
          <a:xfrm>
            <a:off x="7937199" y="3086142"/>
            <a:ext cx="104775" cy="92870"/>
          </a:xfrm>
          <a:prstGeom prst="ellipse">
            <a:avLst/>
          </a:prstGeom>
          <a:solidFill>
            <a:srgbClr val="FF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21" name="Oval 20">
            <a:extLst>
              <a:ext uri="{FF2B5EF4-FFF2-40B4-BE49-F238E27FC236}">
                <a16:creationId xmlns:a16="http://schemas.microsoft.com/office/drawing/2014/main" id="{7C9CEC4D-214E-4076-81D0-D94E2C0133F5}"/>
              </a:ext>
            </a:extLst>
          </p:cNvPr>
          <p:cNvSpPr/>
          <p:nvPr/>
        </p:nvSpPr>
        <p:spPr>
          <a:xfrm>
            <a:off x="8279852" y="3086142"/>
            <a:ext cx="104775" cy="92870"/>
          </a:xfrm>
          <a:prstGeom prst="ellipse">
            <a:avLst/>
          </a:prstGeom>
          <a:solidFill>
            <a:srgbClr val="FF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22" name="Oval 21">
            <a:extLst>
              <a:ext uri="{FF2B5EF4-FFF2-40B4-BE49-F238E27FC236}">
                <a16:creationId xmlns:a16="http://schemas.microsoft.com/office/drawing/2014/main" id="{B812C3A5-7B19-4B96-85BA-42B747F88BD2}"/>
              </a:ext>
            </a:extLst>
          </p:cNvPr>
          <p:cNvSpPr/>
          <p:nvPr/>
        </p:nvSpPr>
        <p:spPr>
          <a:xfrm>
            <a:off x="7937198" y="3382565"/>
            <a:ext cx="104775" cy="92870"/>
          </a:xfrm>
          <a:prstGeom prst="ellipse">
            <a:avLst/>
          </a:prstGeom>
          <a:solidFill>
            <a:srgbClr val="92D050"/>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23" name="Oval 22">
            <a:extLst>
              <a:ext uri="{FF2B5EF4-FFF2-40B4-BE49-F238E27FC236}">
                <a16:creationId xmlns:a16="http://schemas.microsoft.com/office/drawing/2014/main" id="{BD800CDA-8E68-4E6C-B1AE-879011D2FBF6}"/>
              </a:ext>
            </a:extLst>
          </p:cNvPr>
          <p:cNvSpPr/>
          <p:nvPr/>
        </p:nvSpPr>
        <p:spPr>
          <a:xfrm>
            <a:off x="6918064" y="3382565"/>
            <a:ext cx="104775" cy="92870"/>
          </a:xfrm>
          <a:prstGeom prst="ellipse">
            <a:avLst/>
          </a:prstGeom>
          <a:solidFill>
            <a:srgbClr val="92D050"/>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24" name="Oval 23">
            <a:extLst>
              <a:ext uri="{FF2B5EF4-FFF2-40B4-BE49-F238E27FC236}">
                <a16:creationId xmlns:a16="http://schemas.microsoft.com/office/drawing/2014/main" id="{2044C6D6-109A-4305-AC23-DDC4E45C0041}"/>
              </a:ext>
            </a:extLst>
          </p:cNvPr>
          <p:cNvSpPr/>
          <p:nvPr/>
        </p:nvSpPr>
        <p:spPr>
          <a:xfrm>
            <a:off x="7260430" y="3382565"/>
            <a:ext cx="104775" cy="92870"/>
          </a:xfrm>
          <a:prstGeom prst="ellipse">
            <a:avLst/>
          </a:prstGeom>
          <a:solidFill>
            <a:srgbClr val="92D050"/>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25" name="Oval 24">
            <a:extLst>
              <a:ext uri="{FF2B5EF4-FFF2-40B4-BE49-F238E27FC236}">
                <a16:creationId xmlns:a16="http://schemas.microsoft.com/office/drawing/2014/main" id="{93E29F84-1489-42B2-A756-254D608F16A2}"/>
              </a:ext>
            </a:extLst>
          </p:cNvPr>
          <p:cNvSpPr/>
          <p:nvPr/>
        </p:nvSpPr>
        <p:spPr>
          <a:xfrm>
            <a:off x="7602796" y="3382565"/>
            <a:ext cx="104775" cy="92870"/>
          </a:xfrm>
          <a:prstGeom prst="ellipse">
            <a:avLst/>
          </a:prstGeom>
          <a:solidFill>
            <a:schemeClr val="accent6">
              <a:lumMod val="60000"/>
              <a:lumOff val="4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39" name="TextBox 38">
            <a:extLst>
              <a:ext uri="{FF2B5EF4-FFF2-40B4-BE49-F238E27FC236}">
                <a16:creationId xmlns:a16="http://schemas.microsoft.com/office/drawing/2014/main" id="{34A13424-5DC6-4C67-8385-F46C89034A4C}"/>
              </a:ext>
            </a:extLst>
          </p:cNvPr>
          <p:cNvSpPr txBox="1"/>
          <p:nvPr/>
        </p:nvSpPr>
        <p:spPr>
          <a:xfrm>
            <a:off x="5080414" y="6057132"/>
            <a:ext cx="3943549" cy="369332"/>
          </a:xfrm>
          <a:prstGeom prst="rect">
            <a:avLst/>
          </a:prstGeom>
          <a:noFill/>
          <a:ln w="19050">
            <a:solidFill>
              <a:srgbClr val="C00000"/>
            </a:solidFill>
          </a:ln>
        </p:spPr>
        <p:txBody>
          <a:bodyPr wrap="square" rtlCol="0">
            <a:spAutoFit/>
          </a:bodyPr>
          <a:lstStyle/>
          <a:p>
            <a:r>
              <a:rPr lang="en-US"/>
              <a:t>Toggle Switch: Pulsing ON/OFF</a:t>
            </a:r>
          </a:p>
        </p:txBody>
      </p:sp>
      <p:sp>
        <p:nvSpPr>
          <p:cNvPr id="54" name="TextBox 53">
            <a:extLst>
              <a:ext uri="{FF2B5EF4-FFF2-40B4-BE49-F238E27FC236}">
                <a16:creationId xmlns:a16="http://schemas.microsoft.com/office/drawing/2014/main" id="{B3AB5B07-C9BE-492D-B432-FC4E1C1CE8A3}"/>
              </a:ext>
            </a:extLst>
          </p:cNvPr>
          <p:cNvSpPr txBox="1"/>
          <p:nvPr/>
        </p:nvSpPr>
        <p:spPr>
          <a:xfrm>
            <a:off x="5080416" y="4555784"/>
            <a:ext cx="3943549" cy="646331"/>
          </a:xfrm>
          <a:prstGeom prst="rect">
            <a:avLst/>
          </a:prstGeom>
          <a:noFill/>
          <a:ln w="19050">
            <a:solidFill>
              <a:srgbClr val="0070C0"/>
            </a:solidFill>
          </a:ln>
        </p:spPr>
        <p:txBody>
          <a:bodyPr wrap="square" rtlCol="0">
            <a:spAutoFit/>
          </a:bodyPr>
          <a:lstStyle/>
          <a:p>
            <a:r>
              <a:rPr lang="en-US"/>
              <a:t>Reset push button, also available on </a:t>
            </a:r>
          </a:p>
          <a:p>
            <a:r>
              <a:rPr lang="en-US"/>
              <a:t>Pulsing Logic pet page</a:t>
            </a:r>
          </a:p>
        </p:txBody>
      </p:sp>
      <p:cxnSp>
        <p:nvCxnSpPr>
          <p:cNvPr id="104" name="Connector: Elbow 103">
            <a:extLst>
              <a:ext uri="{FF2B5EF4-FFF2-40B4-BE49-F238E27FC236}">
                <a16:creationId xmlns:a16="http://schemas.microsoft.com/office/drawing/2014/main" id="{F29AB13E-15A6-494E-9FA4-8E60AC209E44}"/>
              </a:ext>
            </a:extLst>
          </p:cNvPr>
          <p:cNvCxnSpPr>
            <a:cxnSpLocks/>
            <a:stCxn id="15" idx="3"/>
            <a:endCxn id="9" idx="3"/>
          </p:cNvCxnSpPr>
          <p:nvPr/>
        </p:nvCxnSpPr>
        <p:spPr>
          <a:xfrm flipH="1" flipV="1">
            <a:off x="8874712" y="3021764"/>
            <a:ext cx="149251" cy="2605693"/>
          </a:xfrm>
          <a:prstGeom prst="bentConnector3">
            <a:avLst>
              <a:gd name="adj1" fmla="val -153165"/>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126EAD81-E7C9-4C58-9B18-7C2EBFAAEEC5}"/>
              </a:ext>
            </a:extLst>
          </p:cNvPr>
          <p:cNvCxnSpPr>
            <a:cxnSpLocks/>
            <a:stCxn id="39" idx="1"/>
          </p:cNvCxnSpPr>
          <p:nvPr/>
        </p:nvCxnSpPr>
        <p:spPr>
          <a:xfrm rot="10800000" flipH="1">
            <a:off x="5080413" y="3220402"/>
            <a:ext cx="1203049" cy="3021396"/>
          </a:xfrm>
          <a:prstGeom prst="bentConnector4">
            <a:avLst>
              <a:gd name="adj1" fmla="val -28503"/>
              <a:gd name="adj2" fmla="val 66927"/>
            </a:avLst>
          </a:prstGeom>
          <a:ln w="28575">
            <a:solidFill>
              <a:srgbClr val="C00000"/>
            </a:solidFill>
            <a:tailEnd type="triangle"/>
          </a:ln>
        </p:spPr>
        <p:style>
          <a:lnRef idx="3">
            <a:schemeClr val="accent4"/>
          </a:lnRef>
          <a:fillRef idx="0">
            <a:schemeClr val="accent4"/>
          </a:fillRef>
          <a:effectRef idx="2">
            <a:schemeClr val="accent4"/>
          </a:effectRef>
          <a:fontRef idx="minor">
            <a:schemeClr val="tx1"/>
          </a:fontRef>
        </p:style>
      </p:cxnSp>
      <p:cxnSp>
        <p:nvCxnSpPr>
          <p:cNvPr id="51" name="Connector: Elbow 50">
            <a:extLst>
              <a:ext uri="{FF2B5EF4-FFF2-40B4-BE49-F238E27FC236}">
                <a16:creationId xmlns:a16="http://schemas.microsoft.com/office/drawing/2014/main" id="{A0B11981-94C0-43FB-95D7-0F9784DE56C1}"/>
              </a:ext>
            </a:extLst>
          </p:cNvPr>
          <p:cNvCxnSpPr>
            <a:cxnSpLocks/>
            <a:stCxn id="54" idx="1"/>
          </p:cNvCxnSpPr>
          <p:nvPr/>
        </p:nvCxnSpPr>
        <p:spPr>
          <a:xfrm rot="10800000" flipH="1">
            <a:off x="5080415" y="3269951"/>
            <a:ext cx="1554294" cy="1608998"/>
          </a:xfrm>
          <a:prstGeom prst="bentConnector4">
            <a:avLst>
              <a:gd name="adj1" fmla="val -14708"/>
              <a:gd name="adj2" fmla="val 30443"/>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BAC8F4D5-CD68-4758-A2DA-9B26A58852B9}"/>
              </a:ext>
            </a:extLst>
          </p:cNvPr>
          <p:cNvSpPr txBox="1"/>
          <p:nvPr/>
        </p:nvSpPr>
        <p:spPr>
          <a:xfrm>
            <a:off x="6006072" y="552194"/>
            <a:ext cx="2508717" cy="369332"/>
          </a:xfrm>
          <a:prstGeom prst="rect">
            <a:avLst/>
          </a:prstGeom>
          <a:noFill/>
          <a:ln w="19050">
            <a:solidFill>
              <a:srgbClr val="00B050"/>
            </a:solidFill>
          </a:ln>
        </p:spPr>
        <p:txBody>
          <a:bodyPr wrap="square" rtlCol="0">
            <a:spAutoFit/>
          </a:bodyPr>
          <a:lstStyle/>
          <a:p>
            <a:r>
              <a:rPr lang="en-US"/>
              <a:t>LEMO monitor points</a:t>
            </a:r>
          </a:p>
        </p:txBody>
      </p:sp>
      <p:cxnSp>
        <p:nvCxnSpPr>
          <p:cNvPr id="117" name="Straight Arrow Connector 116">
            <a:extLst>
              <a:ext uri="{FF2B5EF4-FFF2-40B4-BE49-F238E27FC236}">
                <a16:creationId xmlns:a16="http://schemas.microsoft.com/office/drawing/2014/main" id="{8F4B393A-3CDF-47AB-A867-063BC4399BA6}"/>
              </a:ext>
            </a:extLst>
          </p:cNvPr>
          <p:cNvCxnSpPr>
            <a:cxnSpLocks/>
            <a:stCxn id="115" idx="2"/>
          </p:cNvCxnSpPr>
          <p:nvPr/>
        </p:nvCxnSpPr>
        <p:spPr>
          <a:xfrm flipH="1">
            <a:off x="4140200" y="921527"/>
            <a:ext cx="3120230" cy="70913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38CEB3DB-35BA-4CA0-B8C9-8B27FCF93D05}"/>
              </a:ext>
            </a:extLst>
          </p:cNvPr>
          <p:cNvCxnSpPr>
            <a:cxnSpLocks/>
            <a:stCxn id="115" idx="2"/>
          </p:cNvCxnSpPr>
          <p:nvPr/>
        </p:nvCxnSpPr>
        <p:spPr>
          <a:xfrm>
            <a:off x="7260430" y="921526"/>
            <a:ext cx="52386" cy="73714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6" name="Oval 125">
            <a:extLst>
              <a:ext uri="{FF2B5EF4-FFF2-40B4-BE49-F238E27FC236}">
                <a16:creationId xmlns:a16="http://schemas.microsoft.com/office/drawing/2014/main" id="{5A93F107-5A6A-4A0F-8512-5D895289CA11}"/>
              </a:ext>
            </a:extLst>
          </p:cNvPr>
          <p:cNvSpPr/>
          <p:nvPr/>
        </p:nvSpPr>
        <p:spPr>
          <a:xfrm>
            <a:off x="7260431" y="3083125"/>
            <a:ext cx="104775" cy="92870"/>
          </a:xfrm>
          <a:prstGeom prst="ellipse">
            <a:avLst/>
          </a:prstGeom>
          <a:solidFill>
            <a:srgbClr val="92D050"/>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27" name="Oval 126">
            <a:extLst>
              <a:ext uri="{FF2B5EF4-FFF2-40B4-BE49-F238E27FC236}">
                <a16:creationId xmlns:a16="http://schemas.microsoft.com/office/drawing/2014/main" id="{8AD23BF8-F215-4A19-ABDC-FBAA17B9314B}"/>
              </a:ext>
            </a:extLst>
          </p:cNvPr>
          <p:cNvSpPr/>
          <p:nvPr/>
        </p:nvSpPr>
        <p:spPr>
          <a:xfrm>
            <a:off x="6927056" y="3084736"/>
            <a:ext cx="104775" cy="92870"/>
          </a:xfrm>
          <a:prstGeom prst="ellipse">
            <a:avLst/>
          </a:prstGeom>
          <a:solidFill>
            <a:srgbClr val="92D050"/>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5" name="Straight Connector 4">
            <a:extLst>
              <a:ext uri="{FF2B5EF4-FFF2-40B4-BE49-F238E27FC236}">
                <a16:creationId xmlns:a16="http://schemas.microsoft.com/office/drawing/2014/main" id="{99D4B67E-F575-4CFE-B7E4-81A4DF4E4F82}"/>
              </a:ext>
            </a:extLst>
          </p:cNvPr>
          <p:cNvCxnSpPr>
            <a:cxnSpLocks/>
          </p:cNvCxnSpPr>
          <p:nvPr/>
        </p:nvCxnSpPr>
        <p:spPr>
          <a:xfrm>
            <a:off x="2927350" y="1713207"/>
            <a:ext cx="6096614" cy="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E141844-871F-43E1-8D8F-9C840A3FB6D4}"/>
              </a:ext>
            </a:extLst>
          </p:cNvPr>
          <p:cNvCxnSpPr>
            <a:cxnSpLocks/>
          </p:cNvCxnSpPr>
          <p:nvPr/>
        </p:nvCxnSpPr>
        <p:spPr>
          <a:xfrm>
            <a:off x="2927350" y="3429000"/>
            <a:ext cx="2984500" cy="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FC39445-3337-4581-AD12-C8008D12F6D6}"/>
              </a:ext>
            </a:extLst>
          </p:cNvPr>
          <p:cNvCxnSpPr/>
          <p:nvPr/>
        </p:nvCxnSpPr>
        <p:spPr>
          <a:xfrm>
            <a:off x="2927350" y="1713208"/>
            <a:ext cx="0" cy="1715793"/>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618464F-F4BB-4D8C-BA4A-60F3F48DE670}"/>
              </a:ext>
            </a:extLst>
          </p:cNvPr>
          <p:cNvCxnSpPr/>
          <p:nvPr/>
        </p:nvCxnSpPr>
        <p:spPr>
          <a:xfrm>
            <a:off x="9023964" y="1713208"/>
            <a:ext cx="0" cy="1055393"/>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04446FA-FC39-4078-AA81-2650C8CDC288}"/>
              </a:ext>
            </a:extLst>
          </p:cNvPr>
          <p:cNvCxnSpPr>
            <a:cxnSpLocks/>
          </p:cNvCxnSpPr>
          <p:nvPr/>
        </p:nvCxnSpPr>
        <p:spPr>
          <a:xfrm>
            <a:off x="5911850" y="2768600"/>
            <a:ext cx="3112114" cy="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6C5C0E4-494C-4F3D-826C-5B11197CA004}"/>
              </a:ext>
            </a:extLst>
          </p:cNvPr>
          <p:cNvCxnSpPr>
            <a:cxnSpLocks/>
          </p:cNvCxnSpPr>
          <p:nvPr/>
        </p:nvCxnSpPr>
        <p:spPr>
          <a:xfrm flipV="1">
            <a:off x="5911850" y="2768601"/>
            <a:ext cx="0" cy="675127"/>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5">
            <p14:nvContentPartPr>
              <p14:cNvPr id="40" name="Ink 39">
                <a:extLst>
                  <a:ext uri="{FF2B5EF4-FFF2-40B4-BE49-F238E27FC236}">
                    <a16:creationId xmlns:a16="http://schemas.microsoft.com/office/drawing/2014/main" id="{E8034239-3C9F-D040-B64C-12226AEECA04}"/>
                  </a:ext>
                </a:extLst>
              </p14:cNvPr>
              <p14:cNvContentPartPr/>
              <p14:nvPr/>
            </p14:nvContentPartPr>
            <p14:xfrm>
              <a:off x="4886465" y="1759268"/>
              <a:ext cx="29160" cy="46800"/>
            </p14:xfrm>
          </p:contentPart>
        </mc:Choice>
        <mc:Fallback xmlns="">
          <p:pic>
            <p:nvPicPr>
              <p:cNvPr id="40" name="Ink 39">
                <a:extLst>
                  <a:ext uri="{FF2B5EF4-FFF2-40B4-BE49-F238E27FC236}">
                    <a16:creationId xmlns:a16="http://schemas.microsoft.com/office/drawing/2014/main" id="{E8034239-3C9F-D040-B64C-12226AEECA04}"/>
                  </a:ext>
                </a:extLst>
              </p:cNvPr>
              <p:cNvPicPr/>
              <p:nvPr/>
            </p:nvPicPr>
            <p:blipFill>
              <a:blip r:embed="rId6"/>
              <a:stretch>
                <a:fillRect/>
              </a:stretch>
            </p:blipFill>
            <p:spPr>
              <a:xfrm>
                <a:off x="4878810" y="1751708"/>
                <a:ext cx="44469"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1" name="Ink 40">
                <a:extLst>
                  <a:ext uri="{FF2B5EF4-FFF2-40B4-BE49-F238E27FC236}">
                    <a16:creationId xmlns:a16="http://schemas.microsoft.com/office/drawing/2014/main" id="{01081592-6383-234F-98E4-109AA4346A50}"/>
                  </a:ext>
                </a:extLst>
              </p14:cNvPr>
              <p14:cNvContentPartPr/>
              <p14:nvPr/>
            </p14:nvContentPartPr>
            <p14:xfrm>
              <a:off x="4923905" y="1761788"/>
              <a:ext cx="4680" cy="39960"/>
            </p14:xfrm>
          </p:contentPart>
        </mc:Choice>
        <mc:Fallback xmlns="">
          <p:pic>
            <p:nvPicPr>
              <p:cNvPr id="41" name="Ink 40">
                <a:extLst>
                  <a:ext uri="{FF2B5EF4-FFF2-40B4-BE49-F238E27FC236}">
                    <a16:creationId xmlns:a16="http://schemas.microsoft.com/office/drawing/2014/main" id="{01081592-6383-234F-98E4-109AA4346A50}"/>
                  </a:ext>
                </a:extLst>
              </p:cNvPr>
              <p:cNvPicPr/>
              <p:nvPr/>
            </p:nvPicPr>
            <p:blipFill>
              <a:blip r:embed="rId8"/>
              <a:stretch>
                <a:fillRect/>
              </a:stretch>
            </p:blipFill>
            <p:spPr>
              <a:xfrm>
                <a:off x="4916345" y="1754228"/>
                <a:ext cx="198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2" name="Ink 41">
                <a:extLst>
                  <a:ext uri="{FF2B5EF4-FFF2-40B4-BE49-F238E27FC236}">
                    <a16:creationId xmlns:a16="http://schemas.microsoft.com/office/drawing/2014/main" id="{158370BF-FBC9-FB47-B123-0E6DC0B65F77}"/>
                  </a:ext>
                </a:extLst>
              </p14:cNvPr>
              <p14:cNvContentPartPr/>
              <p14:nvPr/>
            </p14:nvContentPartPr>
            <p14:xfrm>
              <a:off x="4923905" y="1759268"/>
              <a:ext cx="27000" cy="42120"/>
            </p14:xfrm>
          </p:contentPart>
        </mc:Choice>
        <mc:Fallback xmlns="">
          <p:pic>
            <p:nvPicPr>
              <p:cNvPr id="42" name="Ink 41">
                <a:extLst>
                  <a:ext uri="{FF2B5EF4-FFF2-40B4-BE49-F238E27FC236}">
                    <a16:creationId xmlns:a16="http://schemas.microsoft.com/office/drawing/2014/main" id="{158370BF-FBC9-FB47-B123-0E6DC0B65F77}"/>
                  </a:ext>
                </a:extLst>
              </p:cNvPr>
              <p:cNvPicPr/>
              <p:nvPr/>
            </p:nvPicPr>
            <p:blipFill>
              <a:blip r:embed="rId10"/>
              <a:stretch>
                <a:fillRect/>
              </a:stretch>
            </p:blipFill>
            <p:spPr>
              <a:xfrm>
                <a:off x="4916243" y="1751708"/>
                <a:ext cx="42324"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F5485F46-CE69-FD41-8C94-EE6B948E7A85}"/>
                  </a:ext>
                </a:extLst>
              </p14:cNvPr>
              <p14:cNvContentPartPr/>
              <p14:nvPr/>
            </p14:nvContentPartPr>
            <p14:xfrm>
              <a:off x="4959185" y="1757108"/>
              <a:ext cx="22320" cy="42120"/>
            </p14:xfrm>
          </p:contentPart>
        </mc:Choice>
        <mc:Fallback xmlns="">
          <p:pic>
            <p:nvPicPr>
              <p:cNvPr id="43" name="Ink 42">
                <a:extLst>
                  <a:ext uri="{FF2B5EF4-FFF2-40B4-BE49-F238E27FC236}">
                    <a16:creationId xmlns:a16="http://schemas.microsoft.com/office/drawing/2014/main" id="{F5485F46-CE69-FD41-8C94-EE6B948E7A85}"/>
                  </a:ext>
                </a:extLst>
              </p:cNvPr>
              <p:cNvPicPr/>
              <p:nvPr/>
            </p:nvPicPr>
            <p:blipFill>
              <a:blip r:embed="rId12"/>
              <a:stretch>
                <a:fillRect/>
              </a:stretch>
            </p:blipFill>
            <p:spPr>
              <a:xfrm>
                <a:off x="4951625" y="1749548"/>
                <a:ext cx="374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4" name="Ink 43">
                <a:extLst>
                  <a:ext uri="{FF2B5EF4-FFF2-40B4-BE49-F238E27FC236}">
                    <a16:creationId xmlns:a16="http://schemas.microsoft.com/office/drawing/2014/main" id="{B7E91685-4D97-774E-B8CB-98D9B4B20E90}"/>
                  </a:ext>
                </a:extLst>
              </p14:cNvPr>
              <p14:cNvContentPartPr/>
              <p14:nvPr/>
            </p14:nvContentPartPr>
            <p14:xfrm>
              <a:off x="4987985" y="1761788"/>
              <a:ext cx="39960" cy="39240"/>
            </p14:xfrm>
          </p:contentPart>
        </mc:Choice>
        <mc:Fallback xmlns="">
          <p:pic>
            <p:nvPicPr>
              <p:cNvPr id="44" name="Ink 43">
                <a:extLst>
                  <a:ext uri="{FF2B5EF4-FFF2-40B4-BE49-F238E27FC236}">
                    <a16:creationId xmlns:a16="http://schemas.microsoft.com/office/drawing/2014/main" id="{B7E91685-4D97-774E-B8CB-98D9B4B20E90}"/>
                  </a:ext>
                </a:extLst>
              </p:cNvPr>
              <p:cNvPicPr/>
              <p:nvPr/>
            </p:nvPicPr>
            <p:blipFill>
              <a:blip r:embed="rId14"/>
              <a:stretch>
                <a:fillRect/>
              </a:stretch>
            </p:blipFill>
            <p:spPr>
              <a:xfrm>
                <a:off x="4980425" y="1754228"/>
                <a:ext cx="550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5" name="Ink 44">
                <a:extLst>
                  <a:ext uri="{FF2B5EF4-FFF2-40B4-BE49-F238E27FC236}">
                    <a16:creationId xmlns:a16="http://schemas.microsoft.com/office/drawing/2014/main" id="{234B3DD9-C1AC-414D-ABBB-90AFEAA7AF0D}"/>
                  </a:ext>
                </a:extLst>
              </p14:cNvPr>
              <p14:cNvContentPartPr/>
              <p14:nvPr/>
            </p14:nvContentPartPr>
            <p14:xfrm>
              <a:off x="5038745" y="1761788"/>
              <a:ext cx="6840" cy="46800"/>
            </p14:xfrm>
          </p:contentPart>
        </mc:Choice>
        <mc:Fallback xmlns="">
          <p:pic>
            <p:nvPicPr>
              <p:cNvPr id="45" name="Ink 44">
                <a:extLst>
                  <a:ext uri="{FF2B5EF4-FFF2-40B4-BE49-F238E27FC236}">
                    <a16:creationId xmlns:a16="http://schemas.microsoft.com/office/drawing/2014/main" id="{234B3DD9-C1AC-414D-ABBB-90AFEAA7AF0D}"/>
                  </a:ext>
                </a:extLst>
              </p:cNvPr>
              <p:cNvPicPr/>
              <p:nvPr/>
            </p:nvPicPr>
            <p:blipFill>
              <a:blip r:embed="rId16"/>
              <a:stretch>
                <a:fillRect/>
              </a:stretch>
            </p:blipFill>
            <p:spPr>
              <a:xfrm>
                <a:off x="5031563" y="1754228"/>
                <a:ext cx="21204"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6" name="Ink 45">
                <a:extLst>
                  <a:ext uri="{FF2B5EF4-FFF2-40B4-BE49-F238E27FC236}">
                    <a16:creationId xmlns:a16="http://schemas.microsoft.com/office/drawing/2014/main" id="{543D25B3-E394-0946-981E-79C8C8BCFB1F}"/>
                  </a:ext>
                </a:extLst>
              </p14:cNvPr>
              <p14:cNvContentPartPr/>
              <p14:nvPr/>
            </p14:nvContentPartPr>
            <p14:xfrm>
              <a:off x="5036585" y="1757108"/>
              <a:ext cx="35640" cy="51120"/>
            </p14:xfrm>
          </p:contentPart>
        </mc:Choice>
        <mc:Fallback xmlns="">
          <p:pic>
            <p:nvPicPr>
              <p:cNvPr id="46" name="Ink 45">
                <a:extLst>
                  <a:ext uri="{FF2B5EF4-FFF2-40B4-BE49-F238E27FC236}">
                    <a16:creationId xmlns:a16="http://schemas.microsoft.com/office/drawing/2014/main" id="{543D25B3-E394-0946-981E-79C8C8BCFB1F}"/>
                  </a:ext>
                </a:extLst>
              </p:cNvPr>
              <p:cNvPicPr/>
              <p:nvPr/>
            </p:nvPicPr>
            <p:blipFill>
              <a:blip r:embed="rId18"/>
              <a:stretch>
                <a:fillRect/>
              </a:stretch>
            </p:blipFill>
            <p:spPr>
              <a:xfrm>
                <a:off x="5029025" y="1749548"/>
                <a:ext cx="507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7" name="Ink 46">
                <a:extLst>
                  <a:ext uri="{FF2B5EF4-FFF2-40B4-BE49-F238E27FC236}">
                    <a16:creationId xmlns:a16="http://schemas.microsoft.com/office/drawing/2014/main" id="{D11E8DF8-5981-AE4E-84B3-985BB733D5C3}"/>
                  </a:ext>
                </a:extLst>
              </p14:cNvPr>
              <p14:cNvContentPartPr/>
              <p14:nvPr/>
            </p14:nvContentPartPr>
            <p14:xfrm>
              <a:off x="5080505" y="1752788"/>
              <a:ext cx="29160" cy="56520"/>
            </p14:xfrm>
          </p:contentPart>
        </mc:Choice>
        <mc:Fallback xmlns="">
          <p:pic>
            <p:nvPicPr>
              <p:cNvPr id="47" name="Ink 46">
                <a:extLst>
                  <a:ext uri="{FF2B5EF4-FFF2-40B4-BE49-F238E27FC236}">
                    <a16:creationId xmlns:a16="http://schemas.microsoft.com/office/drawing/2014/main" id="{D11E8DF8-5981-AE4E-84B3-985BB733D5C3}"/>
                  </a:ext>
                </a:extLst>
              </p:cNvPr>
              <p:cNvPicPr/>
              <p:nvPr/>
            </p:nvPicPr>
            <p:blipFill>
              <a:blip r:embed="rId20"/>
              <a:stretch>
                <a:fillRect/>
              </a:stretch>
            </p:blipFill>
            <p:spPr>
              <a:xfrm>
                <a:off x="5072850" y="1745180"/>
                <a:ext cx="44469" cy="71737"/>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8" name="Ink 47">
                <a:extLst>
                  <a:ext uri="{FF2B5EF4-FFF2-40B4-BE49-F238E27FC236}">
                    <a16:creationId xmlns:a16="http://schemas.microsoft.com/office/drawing/2014/main" id="{61B44D09-8C04-EB40-AEDC-A05272791376}"/>
                  </a:ext>
                </a:extLst>
              </p14:cNvPr>
              <p14:cNvContentPartPr/>
              <p14:nvPr/>
            </p14:nvContentPartPr>
            <p14:xfrm>
              <a:off x="5078345" y="1774748"/>
              <a:ext cx="27000" cy="2520"/>
            </p14:xfrm>
          </p:contentPart>
        </mc:Choice>
        <mc:Fallback xmlns="">
          <p:pic>
            <p:nvPicPr>
              <p:cNvPr id="48" name="Ink 47">
                <a:extLst>
                  <a:ext uri="{FF2B5EF4-FFF2-40B4-BE49-F238E27FC236}">
                    <a16:creationId xmlns:a16="http://schemas.microsoft.com/office/drawing/2014/main" id="{61B44D09-8C04-EB40-AEDC-A05272791376}"/>
                  </a:ext>
                </a:extLst>
              </p:cNvPr>
              <p:cNvPicPr/>
              <p:nvPr/>
            </p:nvPicPr>
            <p:blipFill>
              <a:blip r:embed="rId22"/>
              <a:stretch>
                <a:fillRect/>
              </a:stretch>
            </p:blipFill>
            <p:spPr>
              <a:xfrm>
                <a:off x="5070683" y="1767188"/>
                <a:ext cx="42324"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9" name="Ink 48">
                <a:extLst>
                  <a:ext uri="{FF2B5EF4-FFF2-40B4-BE49-F238E27FC236}">
                    <a16:creationId xmlns:a16="http://schemas.microsoft.com/office/drawing/2014/main" id="{BF534510-0FF0-3749-AC4E-7A6D9757135F}"/>
                  </a:ext>
                </a:extLst>
              </p14:cNvPr>
              <p14:cNvContentPartPr/>
              <p14:nvPr/>
            </p14:nvContentPartPr>
            <p14:xfrm>
              <a:off x="5120465" y="1754948"/>
              <a:ext cx="11520" cy="45360"/>
            </p14:xfrm>
          </p:contentPart>
        </mc:Choice>
        <mc:Fallback xmlns="">
          <p:pic>
            <p:nvPicPr>
              <p:cNvPr id="49" name="Ink 48">
                <a:extLst>
                  <a:ext uri="{FF2B5EF4-FFF2-40B4-BE49-F238E27FC236}">
                    <a16:creationId xmlns:a16="http://schemas.microsoft.com/office/drawing/2014/main" id="{BF534510-0FF0-3749-AC4E-7A6D9757135F}"/>
                  </a:ext>
                </a:extLst>
              </p:cNvPr>
              <p:cNvPicPr/>
              <p:nvPr/>
            </p:nvPicPr>
            <p:blipFill>
              <a:blip r:embed="rId24"/>
              <a:stretch>
                <a:fillRect/>
              </a:stretch>
            </p:blipFill>
            <p:spPr>
              <a:xfrm>
                <a:off x="5112905" y="1747388"/>
                <a:ext cx="266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0" name="Ink 49">
                <a:extLst>
                  <a:ext uri="{FF2B5EF4-FFF2-40B4-BE49-F238E27FC236}">
                    <a16:creationId xmlns:a16="http://schemas.microsoft.com/office/drawing/2014/main" id="{0A9FB42F-1935-0741-B6CE-2A64B989AC6F}"/>
                  </a:ext>
                </a:extLst>
              </p14:cNvPr>
              <p14:cNvContentPartPr/>
              <p14:nvPr/>
            </p14:nvContentPartPr>
            <p14:xfrm>
              <a:off x="5126945" y="1750628"/>
              <a:ext cx="35640" cy="42120"/>
            </p14:xfrm>
          </p:contentPart>
        </mc:Choice>
        <mc:Fallback xmlns="">
          <p:pic>
            <p:nvPicPr>
              <p:cNvPr id="50" name="Ink 49">
                <a:extLst>
                  <a:ext uri="{FF2B5EF4-FFF2-40B4-BE49-F238E27FC236}">
                    <a16:creationId xmlns:a16="http://schemas.microsoft.com/office/drawing/2014/main" id="{0A9FB42F-1935-0741-B6CE-2A64B989AC6F}"/>
                  </a:ext>
                </a:extLst>
              </p:cNvPr>
              <p:cNvPicPr/>
              <p:nvPr/>
            </p:nvPicPr>
            <p:blipFill>
              <a:blip r:embed="rId26"/>
              <a:stretch>
                <a:fillRect/>
              </a:stretch>
            </p:blipFill>
            <p:spPr>
              <a:xfrm>
                <a:off x="5119385" y="1743132"/>
                <a:ext cx="50760" cy="57112"/>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2" name="Ink 51">
                <a:extLst>
                  <a:ext uri="{FF2B5EF4-FFF2-40B4-BE49-F238E27FC236}">
                    <a16:creationId xmlns:a16="http://schemas.microsoft.com/office/drawing/2014/main" id="{49C312F4-D574-1F4D-8F30-86473D1D6309}"/>
                  </a:ext>
                </a:extLst>
              </p14:cNvPr>
              <p14:cNvContentPartPr/>
              <p14:nvPr/>
            </p14:nvContentPartPr>
            <p14:xfrm>
              <a:off x="4966025" y="1834508"/>
              <a:ext cx="4680" cy="31320"/>
            </p14:xfrm>
          </p:contentPart>
        </mc:Choice>
        <mc:Fallback xmlns="">
          <p:pic>
            <p:nvPicPr>
              <p:cNvPr id="52" name="Ink 51">
                <a:extLst>
                  <a:ext uri="{FF2B5EF4-FFF2-40B4-BE49-F238E27FC236}">
                    <a16:creationId xmlns:a16="http://schemas.microsoft.com/office/drawing/2014/main" id="{49C312F4-D574-1F4D-8F30-86473D1D6309}"/>
                  </a:ext>
                </a:extLst>
              </p:cNvPr>
              <p:cNvPicPr/>
              <p:nvPr/>
            </p:nvPicPr>
            <p:blipFill>
              <a:blip r:embed="rId28"/>
              <a:stretch>
                <a:fillRect/>
              </a:stretch>
            </p:blipFill>
            <p:spPr>
              <a:xfrm>
                <a:off x="4959005" y="1826948"/>
                <a:ext cx="187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3" name="Ink 52">
                <a:extLst>
                  <a:ext uri="{FF2B5EF4-FFF2-40B4-BE49-F238E27FC236}">
                    <a16:creationId xmlns:a16="http://schemas.microsoft.com/office/drawing/2014/main" id="{6D9FFFFF-753B-7043-9951-D452964AB919}"/>
                  </a:ext>
                </a:extLst>
              </p14:cNvPr>
              <p14:cNvContentPartPr/>
              <p14:nvPr/>
            </p14:nvContentPartPr>
            <p14:xfrm>
              <a:off x="4966025" y="1834508"/>
              <a:ext cx="29160" cy="37800"/>
            </p14:xfrm>
          </p:contentPart>
        </mc:Choice>
        <mc:Fallback xmlns="">
          <p:pic>
            <p:nvPicPr>
              <p:cNvPr id="53" name="Ink 52">
                <a:extLst>
                  <a:ext uri="{FF2B5EF4-FFF2-40B4-BE49-F238E27FC236}">
                    <a16:creationId xmlns:a16="http://schemas.microsoft.com/office/drawing/2014/main" id="{6D9FFFFF-753B-7043-9951-D452964AB919}"/>
                  </a:ext>
                </a:extLst>
              </p:cNvPr>
              <p:cNvPicPr/>
              <p:nvPr/>
            </p:nvPicPr>
            <p:blipFill>
              <a:blip r:embed="rId30"/>
              <a:stretch>
                <a:fillRect/>
              </a:stretch>
            </p:blipFill>
            <p:spPr>
              <a:xfrm>
                <a:off x="4958465" y="1826948"/>
                <a:ext cx="44280" cy="52920"/>
              </a:xfrm>
              <a:prstGeom prst="rect">
                <a:avLst/>
              </a:prstGeom>
            </p:spPr>
          </p:pic>
        </mc:Fallback>
      </mc:AlternateContent>
      <p:grpSp>
        <p:nvGrpSpPr>
          <p:cNvPr id="83" name="Group 82">
            <a:extLst>
              <a:ext uri="{FF2B5EF4-FFF2-40B4-BE49-F238E27FC236}">
                <a16:creationId xmlns:a16="http://schemas.microsoft.com/office/drawing/2014/main" id="{F5952380-D529-B948-BDF3-691FF1A9FE06}"/>
              </a:ext>
            </a:extLst>
          </p:cNvPr>
          <p:cNvGrpSpPr/>
          <p:nvPr/>
        </p:nvGrpSpPr>
        <p:grpSpPr>
          <a:xfrm>
            <a:off x="4136787" y="1733070"/>
            <a:ext cx="698904" cy="152280"/>
            <a:chOff x="2612787" y="1733070"/>
            <a:chExt cx="698904" cy="152280"/>
          </a:xfrm>
        </p:grpSpPr>
        <mc:AlternateContent xmlns:mc="http://schemas.openxmlformats.org/markup-compatibility/2006" xmlns:p14="http://schemas.microsoft.com/office/powerpoint/2010/main">
          <mc:Choice Requires="p14">
            <p:contentPart p14:bwMode="auto" r:id="rId31">
              <p14:nvContentPartPr>
                <p14:cNvPr id="6" name="Ink 5">
                  <a:extLst>
                    <a:ext uri="{FF2B5EF4-FFF2-40B4-BE49-F238E27FC236}">
                      <a16:creationId xmlns:a16="http://schemas.microsoft.com/office/drawing/2014/main" id="{3C705D24-C288-8B4E-8795-A15B9CB416C8}"/>
                    </a:ext>
                  </a:extLst>
                </p14:cNvPr>
                <p14:cNvContentPartPr/>
                <p14:nvPr/>
              </p14:nvContentPartPr>
              <p14:xfrm>
                <a:off x="2983385" y="1758989"/>
                <a:ext cx="35356" cy="51856"/>
              </p14:xfrm>
            </p:contentPart>
          </mc:Choice>
          <mc:Fallback xmlns="">
            <p:pic>
              <p:nvPicPr>
                <p:cNvPr id="6" name="Ink 5">
                  <a:extLst>
                    <a:ext uri="{FF2B5EF4-FFF2-40B4-BE49-F238E27FC236}">
                      <a16:creationId xmlns:a16="http://schemas.microsoft.com/office/drawing/2014/main" id="{3C705D24-C288-8B4E-8795-A15B9CB416C8}"/>
                    </a:ext>
                  </a:extLst>
                </p:cNvPr>
                <p:cNvPicPr/>
                <p:nvPr/>
              </p:nvPicPr>
              <p:blipFill>
                <a:blip r:embed="rId32"/>
                <a:stretch>
                  <a:fillRect/>
                </a:stretch>
              </p:blipFill>
              <p:spPr>
                <a:xfrm>
                  <a:off x="2975885" y="1751427"/>
                  <a:ext cx="50356" cy="66981"/>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 name="Ink 10">
                  <a:extLst>
                    <a:ext uri="{FF2B5EF4-FFF2-40B4-BE49-F238E27FC236}">
                      <a16:creationId xmlns:a16="http://schemas.microsoft.com/office/drawing/2014/main" id="{057FBBBE-FAEA-4740-97DB-C2849FF24DF8}"/>
                    </a:ext>
                  </a:extLst>
                </p14:cNvPr>
                <p14:cNvContentPartPr/>
                <p14:nvPr/>
              </p14:nvContentPartPr>
              <p14:xfrm>
                <a:off x="3034903" y="1761346"/>
                <a:ext cx="4377" cy="49836"/>
              </p14:xfrm>
            </p:contentPart>
          </mc:Choice>
          <mc:Fallback xmlns="">
            <p:pic>
              <p:nvPicPr>
                <p:cNvPr id="11" name="Ink 10">
                  <a:extLst>
                    <a:ext uri="{FF2B5EF4-FFF2-40B4-BE49-F238E27FC236}">
                      <a16:creationId xmlns:a16="http://schemas.microsoft.com/office/drawing/2014/main" id="{057FBBBE-FAEA-4740-97DB-C2849FF24DF8}"/>
                    </a:ext>
                  </a:extLst>
                </p:cNvPr>
                <p:cNvPicPr/>
                <p:nvPr/>
              </p:nvPicPr>
              <p:blipFill>
                <a:blip r:embed="rId34"/>
                <a:stretch>
                  <a:fillRect/>
                </a:stretch>
              </p:blipFill>
              <p:spPr>
                <a:xfrm>
                  <a:off x="3027832" y="1753817"/>
                  <a:ext cx="18518" cy="64894"/>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3" name="Ink 12">
                  <a:extLst>
                    <a:ext uri="{FF2B5EF4-FFF2-40B4-BE49-F238E27FC236}">
                      <a16:creationId xmlns:a16="http://schemas.microsoft.com/office/drawing/2014/main" id="{7ADF9AB9-B6A2-1142-ADA0-1AD31B7BC3C2}"/>
                    </a:ext>
                  </a:extLst>
                </p14:cNvPr>
                <p14:cNvContentPartPr/>
                <p14:nvPr/>
              </p14:nvContentPartPr>
              <p14:xfrm>
                <a:off x="3034903" y="1756968"/>
                <a:ext cx="37377" cy="53877"/>
              </p14:xfrm>
            </p:contentPart>
          </mc:Choice>
          <mc:Fallback xmlns="">
            <p:pic>
              <p:nvPicPr>
                <p:cNvPr id="13" name="Ink 12">
                  <a:extLst>
                    <a:ext uri="{FF2B5EF4-FFF2-40B4-BE49-F238E27FC236}">
                      <a16:creationId xmlns:a16="http://schemas.microsoft.com/office/drawing/2014/main" id="{7ADF9AB9-B6A2-1142-ADA0-1AD31B7BC3C2}"/>
                    </a:ext>
                  </a:extLst>
                </p:cNvPr>
                <p:cNvPicPr/>
                <p:nvPr/>
              </p:nvPicPr>
              <p:blipFill>
                <a:blip r:embed="rId36"/>
                <a:stretch>
                  <a:fillRect/>
                </a:stretch>
              </p:blipFill>
              <p:spPr>
                <a:xfrm>
                  <a:off x="3027428" y="1749425"/>
                  <a:ext cx="52328" cy="68963"/>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7" name="Ink 16">
                  <a:extLst>
                    <a:ext uri="{FF2B5EF4-FFF2-40B4-BE49-F238E27FC236}">
                      <a16:creationId xmlns:a16="http://schemas.microsoft.com/office/drawing/2014/main" id="{7ACEC272-9712-9649-91DF-7FB5310148E0}"/>
                    </a:ext>
                  </a:extLst>
                </p14:cNvPr>
                <p14:cNvContentPartPr/>
                <p14:nvPr/>
              </p14:nvContentPartPr>
              <p14:xfrm>
                <a:off x="3075984" y="1758989"/>
                <a:ext cx="29295" cy="47479"/>
              </p14:xfrm>
            </p:contentPart>
          </mc:Choice>
          <mc:Fallback xmlns="">
            <p:pic>
              <p:nvPicPr>
                <p:cNvPr id="17" name="Ink 16">
                  <a:extLst>
                    <a:ext uri="{FF2B5EF4-FFF2-40B4-BE49-F238E27FC236}">
                      <a16:creationId xmlns:a16="http://schemas.microsoft.com/office/drawing/2014/main" id="{7ACEC272-9712-9649-91DF-7FB5310148E0}"/>
                    </a:ext>
                  </a:extLst>
                </p:cNvPr>
                <p:cNvPicPr/>
                <p:nvPr/>
              </p:nvPicPr>
              <p:blipFill>
                <a:blip r:embed="rId38"/>
                <a:stretch>
                  <a:fillRect/>
                </a:stretch>
              </p:blipFill>
              <p:spPr>
                <a:xfrm>
                  <a:off x="3068389" y="1751436"/>
                  <a:ext cx="44485" cy="62586"/>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Ink 25">
                  <a:extLst>
                    <a:ext uri="{FF2B5EF4-FFF2-40B4-BE49-F238E27FC236}">
                      <a16:creationId xmlns:a16="http://schemas.microsoft.com/office/drawing/2014/main" id="{03EC1032-19A8-A145-9C75-079625A7405A}"/>
                    </a:ext>
                  </a:extLst>
                </p14:cNvPr>
                <p14:cNvContentPartPr/>
                <p14:nvPr/>
              </p14:nvContentPartPr>
              <p14:xfrm>
                <a:off x="3113360" y="1763366"/>
                <a:ext cx="47814" cy="43775"/>
              </p14:xfrm>
            </p:contentPart>
          </mc:Choice>
          <mc:Fallback xmlns="">
            <p:pic>
              <p:nvPicPr>
                <p:cNvPr id="26" name="Ink 25">
                  <a:extLst>
                    <a:ext uri="{FF2B5EF4-FFF2-40B4-BE49-F238E27FC236}">
                      <a16:creationId xmlns:a16="http://schemas.microsoft.com/office/drawing/2014/main" id="{03EC1032-19A8-A145-9C75-079625A7405A}"/>
                    </a:ext>
                  </a:extLst>
                </p:cNvPr>
                <p:cNvPicPr/>
                <p:nvPr/>
              </p:nvPicPr>
              <p:blipFill>
                <a:blip r:embed="rId40"/>
                <a:stretch>
                  <a:fillRect/>
                </a:stretch>
              </p:blipFill>
              <p:spPr>
                <a:xfrm>
                  <a:off x="3105810" y="1755769"/>
                  <a:ext cx="62913" cy="5897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Ink 27">
                  <a:extLst>
                    <a:ext uri="{FF2B5EF4-FFF2-40B4-BE49-F238E27FC236}">
                      <a16:creationId xmlns:a16="http://schemas.microsoft.com/office/drawing/2014/main" id="{67CFF443-1301-8246-8A53-EE9A238CFA71}"/>
                    </a:ext>
                  </a:extLst>
                </p14:cNvPr>
                <p14:cNvContentPartPr/>
                <p14:nvPr/>
              </p14:nvContentPartPr>
              <p14:xfrm>
                <a:off x="3177338" y="1758989"/>
                <a:ext cx="10775" cy="47816"/>
              </p14:xfrm>
            </p:contentPart>
          </mc:Choice>
          <mc:Fallback xmlns="">
            <p:pic>
              <p:nvPicPr>
                <p:cNvPr id="28" name="Ink 27">
                  <a:extLst>
                    <a:ext uri="{FF2B5EF4-FFF2-40B4-BE49-F238E27FC236}">
                      <a16:creationId xmlns:a16="http://schemas.microsoft.com/office/drawing/2014/main" id="{67CFF443-1301-8246-8A53-EE9A238CFA71}"/>
                    </a:ext>
                  </a:extLst>
                </p:cNvPr>
                <p:cNvPicPr/>
                <p:nvPr/>
              </p:nvPicPr>
              <p:blipFill>
                <a:blip r:embed="rId42"/>
                <a:stretch>
                  <a:fillRect/>
                </a:stretch>
              </p:blipFill>
              <p:spPr>
                <a:xfrm>
                  <a:off x="3169795" y="1751439"/>
                  <a:ext cx="25860" cy="62916"/>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Ink 29">
                  <a:extLst>
                    <a:ext uri="{FF2B5EF4-FFF2-40B4-BE49-F238E27FC236}">
                      <a16:creationId xmlns:a16="http://schemas.microsoft.com/office/drawing/2014/main" id="{61D4289F-7C16-F249-8E85-2E939FF39CA4}"/>
                    </a:ext>
                  </a:extLst>
                </p14:cNvPr>
                <p14:cNvContentPartPr/>
                <p14:nvPr/>
              </p14:nvContentPartPr>
              <p14:xfrm>
                <a:off x="3181379" y="1754948"/>
                <a:ext cx="45794" cy="64314"/>
              </p14:xfrm>
            </p:contentPart>
          </mc:Choice>
          <mc:Fallback xmlns="">
            <p:pic>
              <p:nvPicPr>
                <p:cNvPr id="30" name="Ink 29">
                  <a:extLst>
                    <a:ext uri="{FF2B5EF4-FFF2-40B4-BE49-F238E27FC236}">
                      <a16:creationId xmlns:a16="http://schemas.microsoft.com/office/drawing/2014/main" id="{61D4289F-7C16-F249-8E85-2E939FF39CA4}"/>
                    </a:ext>
                  </a:extLst>
                </p:cNvPr>
                <p:cNvPicPr/>
                <p:nvPr/>
              </p:nvPicPr>
              <p:blipFill>
                <a:blip r:embed="rId44"/>
                <a:stretch>
                  <a:fillRect/>
                </a:stretch>
              </p:blipFill>
              <p:spPr>
                <a:xfrm>
                  <a:off x="3173807" y="1747360"/>
                  <a:ext cx="60938" cy="79489"/>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Ink 30">
                  <a:extLst>
                    <a:ext uri="{FF2B5EF4-FFF2-40B4-BE49-F238E27FC236}">
                      <a16:creationId xmlns:a16="http://schemas.microsoft.com/office/drawing/2014/main" id="{30ED63EF-1DDD-F444-8400-CD0DE28951B9}"/>
                    </a:ext>
                  </a:extLst>
                </p14:cNvPr>
                <p14:cNvContentPartPr/>
                <p14:nvPr/>
              </p14:nvContentPartPr>
              <p14:xfrm>
                <a:off x="3238959" y="1755285"/>
                <a:ext cx="27275" cy="55897"/>
              </p14:xfrm>
            </p:contentPart>
          </mc:Choice>
          <mc:Fallback xmlns="">
            <p:pic>
              <p:nvPicPr>
                <p:cNvPr id="31" name="Ink 30">
                  <a:extLst>
                    <a:ext uri="{FF2B5EF4-FFF2-40B4-BE49-F238E27FC236}">
                      <a16:creationId xmlns:a16="http://schemas.microsoft.com/office/drawing/2014/main" id="{30ED63EF-1DDD-F444-8400-CD0DE28951B9}"/>
                    </a:ext>
                  </a:extLst>
                </p:cNvPr>
                <p:cNvPicPr/>
                <p:nvPr/>
              </p:nvPicPr>
              <p:blipFill>
                <a:blip r:embed="rId46"/>
                <a:stretch>
                  <a:fillRect/>
                </a:stretch>
              </p:blipFill>
              <p:spPr>
                <a:xfrm>
                  <a:off x="3231322" y="1747712"/>
                  <a:ext cx="42549" cy="71043"/>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Ink 31">
                  <a:extLst>
                    <a:ext uri="{FF2B5EF4-FFF2-40B4-BE49-F238E27FC236}">
                      <a16:creationId xmlns:a16="http://schemas.microsoft.com/office/drawing/2014/main" id="{11913CEA-8934-E847-9F56-C30CAAD64217}"/>
                    </a:ext>
                  </a:extLst>
                </p14:cNvPr>
                <p14:cNvContentPartPr/>
                <p14:nvPr/>
              </p14:nvContentPartPr>
              <p14:xfrm>
                <a:off x="3243336" y="1781886"/>
                <a:ext cx="14816" cy="2357"/>
              </p14:xfrm>
            </p:contentPart>
          </mc:Choice>
          <mc:Fallback xmlns="">
            <p:pic>
              <p:nvPicPr>
                <p:cNvPr id="32" name="Ink 31">
                  <a:extLst>
                    <a:ext uri="{FF2B5EF4-FFF2-40B4-BE49-F238E27FC236}">
                      <a16:creationId xmlns:a16="http://schemas.microsoft.com/office/drawing/2014/main" id="{11913CEA-8934-E847-9F56-C30CAAD64217}"/>
                    </a:ext>
                  </a:extLst>
                </p:cNvPr>
                <p:cNvPicPr/>
                <p:nvPr/>
              </p:nvPicPr>
              <p:blipFill>
                <a:blip r:embed="rId48"/>
                <a:stretch>
                  <a:fillRect/>
                </a:stretch>
              </p:blipFill>
              <p:spPr>
                <a:xfrm>
                  <a:off x="3235747" y="1774815"/>
                  <a:ext cx="29993" cy="16499"/>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Ink 32">
                  <a:extLst>
                    <a:ext uri="{FF2B5EF4-FFF2-40B4-BE49-F238E27FC236}">
                      <a16:creationId xmlns:a16="http://schemas.microsoft.com/office/drawing/2014/main" id="{7EFC34BD-230C-CB44-A3DC-5D829873C775}"/>
                    </a:ext>
                  </a:extLst>
                </p14:cNvPr>
                <p14:cNvContentPartPr/>
                <p14:nvPr/>
              </p14:nvContentPartPr>
              <p14:xfrm>
                <a:off x="3280375" y="1761346"/>
                <a:ext cx="6398" cy="48826"/>
              </p14:xfrm>
            </p:contentPart>
          </mc:Choice>
          <mc:Fallback xmlns="">
            <p:pic>
              <p:nvPicPr>
                <p:cNvPr id="33" name="Ink 32">
                  <a:extLst>
                    <a:ext uri="{FF2B5EF4-FFF2-40B4-BE49-F238E27FC236}">
                      <a16:creationId xmlns:a16="http://schemas.microsoft.com/office/drawing/2014/main" id="{7EFC34BD-230C-CB44-A3DC-5D829873C775}"/>
                    </a:ext>
                  </a:extLst>
                </p:cNvPr>
                <p:cNvPicPr/>
                <p:nvPr/>
              </p:nvPicPr>
              <p:blipFill>
                <a:blip r:embed="rId50"/>
                <a:stretch>
                  <a:fillRect/>
                </a:stretch>
              </p:blipFill>
              <p:spPr>
                <a:xfrm>
                  <a:off x="3272911" y="1753807"/>
                  <a:ext cx="21327" cy="63905"/>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Ink 33">
                  <a:extLst>
                    <a:ext uri="{FF2B5EF4-FFF2-40B4-BE49-F238E27FC236}">
                      <a16:creationId xmlns:a16="http://schemas.microsoft.com/office/drawing/2014/main" id="{8F11A749-5BAE-E24F-87D9-D9E18B12DC17}"/>
                    </a:ext>
                  </a:extLst>
                </p14:cNvPr>
                <p14:cNvContentPartPr/>
                <p14:nvPr/>
              </p14:nvContentPartPr>
              <p14:xfrm>
                <a:off x="3280375" y="1754948"/>
                <a:ext cx="31316" cy="41754"/>
              </p14:xfrm>
            </p:contentPart>
          </mc:Choice>
          <mc:Fallback xmlns="">
            <p:pic>
              <p:nvPicPr>
                <p:cNvPr id="34" name="Ink 33">
                  <a:extLst>
                    <a:ext uri="{FF2B5EF4-FFF2-40B4-BE49-F238E27FC236}">
                      <a16:creationId xmlns:a16="http://schemas.microsoft.com/office/drawing/2014/main" id="{8F11A749-5BAE-E24F-87D9-D9E18B12DC17}"/>
                    </a:ext>
                  </a:extLst>
                </p:cNvPr>
                <p:cNvPicPr/>
                <p:nvPr/>
              </p:nvPicPr>
              <p:blipFill>
                <a:blip r:embed="rId52"/>
                <a:stretch>
                  <a:fillRect/>
                </a:stretch>
              </p:blipFill>
              <p:spPr>
                <a:xfrm>
                  <a:off x="3272816" y="1747323"/>
                  <a:ext cx="46434" cy="57003"/>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Ink 35">
                  <a:extLst>
                    <a:ext uri="{FF2B5EF4-FFF2-40B4-BE49-F238E27FC236}">
                      <a16:creationId xmlns:a16="http://schemas.microsoft.com/office/drawing/2014/main" id="{C1433076-4D92-814E-A72F-468F62809271}"/>
                    </a:ext>
                  </a:extLst>
                </p14:cNvPr>
                <p14:cNvContentPartPr/>
                <p14:nvPr/>
              </p14:nvContentPartPr>
              <p14:xfrm>
                <a:off x="3084402" y="1827344"/>
                <a:ext cx="41753" cy="45795"/>
              </p14:xfrm>
            </p:contentPart>
          </mc:Choice>
          <mc:Fallback xmlns="">
            <p:pic>
              <p:nvPicPr>
                <p:cNvPr id="36" name="Ink 35">
                  <a:extLst>
                    <a:ext uri="{FF2B5EF4-FFF2-40B4-BE49-F238E27FC236}">
                      <a16:creationId xmlns:a16="http://schemas.microsoft.com/office/drawing/2014/main" id="{C1433076-4D92-814E-A72F-468F62809271}"/>
                    </a:ext>
                  </a:extLst>
                </p:cNvPr>
                <p:cNvPicPr/>
                <p:nvPr/>
              </p:nvPicPr>
              <p:blipFill>
                <a:blip r:embed="rId54"/>
                <a:stretch>
                  <a:fillRect/>
                </a:stretch>
              </p:blipFill>
              <p:spPr>
                <a:xfrm>
                  <a:off x="3076843" y="1819772"/>
                  <a:ext cx="56870" cy="609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Ink 36">
                  <a:extLst>
                    <a:ext uri="{FF2B5EF4-FFF2-40B4-BE49-F238E27FC236}">
                      <a16:creationId xmlns:a16="http://schemas.microsoft.com/office/drawing/2014/main" id="{010CA7E0-0EEC-D34F-B158-E8DB0FCA1EA9}"/>
                    </a:ext>
                  </a:extLst>
                </p14:cNvPr>
                <p14:cNvContentPartPr/>
                <p14:nvPr/>
              </p14:nvContentPartPr>
              <p14:xfrm>
                <a:off x="3090464" y="1849905"/>
                <a:ext cx="27275" cy="337"/>
              </p14:xfrm>
            </p:contentPart>
          </mc:Choice>
          <mc:Fallback xmlns="">
            <p:pic>
              <p:nvPicPr>
                <p:cNvPr id="37" name="Ink 36">
                  <a:extLst>
                    <a:ext uri="{FF2B5EF4-FFF2-40B4-BE49-F238E27FC236}">
                      <a16:creationId xmlns:a16="http://schemas.microsoft.com/office/drawing/2014/main" id="{010CA7E0-0EEC-D34F-B158-E8DB0FCA1EA9}"/>
                    </a:ext>
                  </a:extLst>
                </p:cNvPr>
                <p:cNvPicPr/>
                <p:nvPr/>
              </p:nvPicPr>
              <p:blipFill>
                <a:blip r:embed="rId56"/>
                <a:stretch>
                  <a:fillRect/>
                </a:stretch>
              </p:blipFill>
              <p:spPr>
                <a:xfrm>
                  <a:off x="3082827" y="1842828"/>
                  <a:ext cx="42549" cy="14491"/>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7" name="Ink 66">
                  <a:extLst>
                    <a:ext uri="{FF2B5EF4-FFF2-40B4-BE49-F238E27FC236}">
                      <a16:creationId xmlns:a16="http://schemas.microsoft.com/office/drawing/2014/main" id="{2A78515E-1941-7D47-A268-2323EAD89701}"/>
                    </a:ext>
                  </a:extLst>
                </p14:cNvPr>
                <p14:cNvContentPartPr/>
                <p14:nvPr/>
              </p14:nvContentPartPr>
              <p14:xfrm>
                <a:off x="2650227" y="1735230"/>
                <a:ext cx="4680" cy="48960"/>
              </p14:xfrm>
            </p:contentPart>
          </mc:Choice>
          <mc:Fallback xmlns="">
            <p:pic>
              <p:nvPicPr>
                <p:cNvPr id="67" name="Ink 66">
                  <a:extLst>
                    <a:ext uri="{FF2B5EF4-FFF2-40B4-BE49-F238E27FC236}">
                      <a16:creationId xmlns:a16="http://schemas.microsoft.com/office/drawing/2014/main" id="{2A78515E-1941-7D47-A268-2323EAD89701}"/>
                    </a:ext>
                  </a:extLst>
                </p:cNvPr>
                <p:cNvPicPr/>
                <p:nvPr/>
              </p:nvPicPr>
              <p:blipFill>
                <a:blip r:embed="rId58"/>
                <a:stretch>
                  <a:fillRect/>
                </a:stretch>
              </p:blipFill>
              <p:spPr>
                <a:xfrm>
                  <a:off x="2642667" y="1727614"/>
                  <a:ext cx="19800" cy="64192"/>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8" name="Ink 67">
                  <a:extLst>
                    <a:ext uri="{FF2B5EF4-FFF2-40B4-BE49-F238E27FC236}">
                      <a16:creationId xmlns:a16="http://schemas.microsoft.com/office/drawing/2014/main" id="{80E21E8D-2FAF-4C48-96DF-B1601EFE0C5F}"/>
                    </a:ext>
                  </a:extLst>
                </p14:cNvPr>
                <p14:cNvContentPartPr/>
                <p14:nvPr/>
              </p14:nvContentPartPr>
              <p14:xfrm>
                <a:off x="2641587" y="1733070"/>
                <a:ext cx="46800" cy="59760"/>
              </p14:xfrm>
            </p:contentPart>
          </mc:Choice>
          <mc:Fallback xmlns="">
            <p:pic>
              <p:nvPicPr>
                <p:cNvPr id="68" name="Ink 67">
                  <a:extLst>
                    <a:ext uri="{FF2B5EF4-FFF2-40B4-BE49-F238E27FC236}">
                      <a16:creationId xmlns:a16="http://schemas.microsoft.com/office/drawing/2014/main" id="{80E21E8D-2FAF-4C48-96DF-B1601EFE0C5F}"/>
                    </a:ext>
                  </a:extLst>
                </p:cNvPr>
                <p:cNvPicPr/>
                <p:nvPr/>
              </p:nvPicPr>
              <p:blipFill>
                <a:blip r:embed="rId60"/>
                <a:stretch>
                  <a:fillRect/>
                </a:stretch>
              </p:blipFill>
              <p:spPr>
                <a:xfrm>
                  <a:off x="2634027" y="1725555"/>
                  <a:ext cx="61920" cy="74789"/>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9" name="Ink 68">
                  <a:extLst>
                    <a:ext uri="{FF2B5EF4-FFF2-40B4-BE49-F238E27FC236}">
                      <a16:creationId xmlns:a16="http://schemas.microsoft.com/office/drawing/2014/main" id="{FCB8978C-D5B7-F649-AA76-F049C21B317F}"/>
                    </a:ext>
                  </a:extLst>
                </p14:cNvPr>
                <p14:cNvContentPartPr/>
                <p14:nvPr/>
              </p14:nvContentPartPr>
              <p14:xfrm>
                <a:off x="2709987" y="1746390"/>
                <a:ext cx="4680" cy="51120"/>
              </p14:xfrm>
            </p:contentPart>
          </mc:Choice>
          <mc:Fallback xmlns="">
            <p:pic>
              <p:nvPicPr>
                <p:cNvPr id="69" name="Ink 68">
                  <a:extLst>
                    <a:ext uri="{FF2B5EF4-FFF2-40B4-BE49-F238E27FC236}">
                      <a16:creationId xmlns:a16="http://schemas.microsoft.com/office/drawing/2014/main" id="{FCB8978C-D5B7-F649-AA76-F049C21B317F}"/>
                    </a:ext>
                  </a:extLst>
                </p:cNvPr>
                <p:cNvPicPr/>
                <p:nvPr/>
              </p:nvPicPr>
              <p:blipFill>
                <a:blip r:embed="rId62"/>
                <a:stretch>
                  <a:fillRect/>
                </a:stretch>
              </p:blipFill>
              <p:spPr>
                <a:xfrm>
                  <a:off x="2702967" y="1738830"/>
                  <a:ext cx="187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0" name="Ink 69">
                  <a:extLst>
                    <a:ext uri="{FF2B5EF4-FFF2-40B4-BE49-F238E27FC236}">
                      <a16:creationId xmlns:a16="http://schemas.microsoft.com/office/drawing/2014/main" id="{67CA61DF-6769-5540-BA3C-896AA69E5BB7}"/>
                    </a:ext>
                  </a:extLst>
                </p14:cNvPr>
                <p14:cNvContentPartPr/>
                <p14:nvPr/>
              </p14:nvContentPartPr>
              <p14:xfrm>
                <a:off x="2712147" y="1739550"/>
                <a:ext cx="44640" cy="46800"/>
              </p14:xfrm>
            </p:contentPart>
          </mc:Choice>
          <mc:Fallback xmlns="">
            <p:pic>
              <p:nvPicPr>
                <p:cNvPr id="70" name="Ink 69">
                  <a:extLst>
                    <a:ext uri="{FF2B5EF4-FFF2-40B4-BE49-F238E27FC236}">
                      <a16:creationId xmlns:a16="http://schemas.microsoft.com/office/drawing/2014/main" id="{67CA61DF-6769-5540-BA3C-896AA69E5BB7}"/>
                    </a:ext>
                  </a:extLst>
                </p:cNvPr>
                <p:cNvPicPr/>
                <p:nvPr/>
              </p:nvPicPr>
              <p:blipFill>
                <a:blip r:embed="rId64"/>
                <a:stretch>
                  <a:fillRect/>
                </a:stretch>
              </p:blipFill>
              <p:spPr>
                <a:xfrm>
                  <a:off x="2704587" y="1731931"/>
                  <a:ext cx="59760" cy="62037"/>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1" name="Ink 70">
                  <a:extLst>
                    <a:ext uri="{FF2B5EF4-FFF2-40B4-BE49-F238E27FC236}">
                      <a16:creationId xmlns:a16="http://schemas.microsoft.com/office/drawing/2014/main" id="{9CC8F332-2EA3-F840-B967-1D7B90030E9B}"/>
                    </a:ext>
                  </a:extLst>
                </p14:cNvPr>
                <p14:cNvContentPartPr/>
                <p14:nvPr/>
              </p14:nvContentPartPr>
              <p14:xfrm>
                <a:off x="2769747" y="1739550"/>
                <a:ext cx="35280" cy="46800"/>
              </p14:xfrm>
            </p:contentPart>
          </mc:Choice>
          <mc:Fallback xmlns="">
            <p:pic>
              <p:nvPicPr>
                <p:cNvPr id="71" name="Ink 70">
                  <a:extLst>
                    <a:ext uri="{FF2B5EF4-FFF2-40B4-BE49-F238E27FC236}">
                      <a16:creationId xmlns:a16="http://schemas.microsoft.com/office/drawing/2014/main" id="{9CC8F332-2EA3-F840-B967-1D7B90030E9B}"/>
                    </a:ext>
                  </a:extLst>
                </p:cNvPr>
                <p:cNvPicPr/>
                <p:nvPr/>
              </p:nvPicPr>
              <p:blipFill>
                <a:blip r:embed="rId66"/>
                <a:stretch>
                  <a:fillRect/>
                </a:stretch>
              </p:blipFill>
              <p:spPr>
                <a:xfrm>
                  <a:off x="2762263" y="1731931"/>
                  <a:ext cx="50247" cy="62037"/>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2" name="Ink 71">
                  <a:extLst>
                    <a:ext uri="{FF2B5EF4-FFF2-40B4-BE49-F238E27FC236}">
                      <a16:creationId xmlns:a16="http://schemas.microsoft.com/office/drawing/2014/main" id="{907B4D8F-2CF4-DB47-B86E-FBEBEB5E5645}"/>
                    </a:ext>
                  </a:extLst>
                </p14:cNvPr>
                <p14:cNvContentPartPr/>
                <p14:nvPr/>
              </p14:nvContentPartPr>
              <p14:xfrm>
                <a:off x="2612787" y="1825590"/>
                <a:ext cx="37800" cy="59760"/>
              </p14:xfrm>
            </p:contentPart>
          </mc:Choice>
          <mc:Fallback xmlns="">
            <p:pic>
              <p:nvPicPr>
                <p:cNvPr id="72" name="Ink 71">
                  <a:extLst>
                    <a:ext uri="{FF2B5EF4-FFF2-40B4-BE49-F238E27FC236}">
                      <a16:creationId xmlns:a16="http://schemas.microsoft.com/office/drawing/2014/main" id="{907B4D8F-2CF4-DB47-B86E-FBEBEB5E5645}"/>
                    </a:ext>
                  </a:extLst>
                </p:cNvPr>
                <p:cNvPicPr/>
                <p:nvPr/>
              </p:nvPicPr>
              <p:blipFill>
                <a:blip r:embed="rId68"/>
                <a:stretch>
                  <a:fillRect/>
                </a:stretch>
              </p:blipFill>
              <p:spPr>
                <a:xfrm>
                  <a:off x="2605227" y="1818030"/>
                  <a:ext cx="529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3" name="Ink 72">
                  <a:extLst>
                    <a:ext uri="{FF2B5EF4-FFF2-40B4-BE49-F238E27FC236}">
                      <a16:creationId xmlns:a16="http://schemas.microsoft.com/office/drawing/2014/main" id="{87AD9D7F-A9DD-1844-A0A3-ED5F28EC562E}"/>
                    </a:ext>
                  </a:extLst>
                </p14:cNvPr>
                <p14:cNvContentPartPr/>
                <p14:nvPr/>
              </p14:nvContentPartPr>
              <p14:xfrm>
                <a:off x="2665707" y="1836750"/>
                <a:ext cx="4680" cy="37800"/>
              </p14:xfrm>
            </p:contentPart>
          </mc:Choice>
          <mc:Fallback xmlns="">
            <p:pic>
              <p:nvPicPr>
                <p:cNvPr id="73" name="Ink 72">
                  <a:extLst>
                    <a:ext uri="{FF2B5EF4-FFF2-40B4-BE49-F238E27FC236}">
                      <a16:creationId xmlns:a16="http://schemas.microsoft.com/office/drawing/2014/main" id="{87AD9D7F-A9DD-1844-A0A3-ED5F28EC562E}"/>
                    </a:ext>
                  </a:extLst>
                </p:cNvPr>
                <p:cNvPicPr/>
                <p:nvPr/>
              </p:nvPicPr>
              <p:blipFill>
                <a:blip r:embed="rId70"/>
                <a:stretch>
                  <a:fillRect/>
                </a:stretch>
              </p:blipFill>
              <p:spPr>
                <a:xfrm>
                  <a:off x="2658147" y="1829190"/>
                  <a:ext cx="198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4" name="Ink 73">
                  <a:extLst>
                    <a:ext uri="{FF2B5EF4-FFF2-40B4-BE49-F238E27FC236}">
                      <a16:creationId xmlns:a16="http://schemas.microsoft.com/office/drawing/2014/main" id="{0BA0C043-3E57-4343-BA27-FC66DAD9B46E}"/>
                    </a:ext>
                  </a:extLst>
                </p14:cNvPr>
                <p14:cNvContentPartPr/>
                <p14:nvPr/>
              </p14:nvContentPartPr>
              <p14:xfrm>
                <a:off x="2663547" y="1825590"/>
                <a:ext cx="37800" cy="46800"/>
              </p14:xfrm>
            </p:contentPart>
          </mc:Choice>
          <mc:Fallback xmlns="">
            <p:pic>
              <p:nvPicPr>
                <p:cNvPr id="74" name="Ink 73">
                  <a:extLst>
                    <a:ext uri="{FF2B5EF4-FFF2-40B4-BE49-F238E27FC236}">
                      <a16:creationId xmlns:a16="http://schemas.microsoft.com/office/drawing/2014/main" id="{0BA0C043-3E57-4343-BA27-FC66DAD9B46E}"/>
                    </a:ext>
                  </a:extLst>
                </p:cNvPr>
                <p:cNvPicPr/>
                <p:nvPr/>
              </p:nvPicPr>
              <p:blipFill>
                <a:blip r:embed="rId72"/>
                <a:stretch>
                  <a:fillRect/>
                </a:stretch>
              </p:blipFill>
              <p:spPr>
                <a:xfrm>
                  <a:off x="2655987" y="1817971"/>
                  <a:ext cx="52920" cy="62037"/>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5" name="Ink 74">
                  <a:extLst>
                    <a:ext uri="{FF2B5EF4-FFF2-40B4-BE49-F238E27FC236}">
                      <a16:creationId xmlns:a16="http://schemas.microsoft.com/office/drawing/2014/main" id="{98FCE86D-2649-9348-BBAF-6811BB73FFB8}"/>
                    </a:ext>
                  </a:extLst>
                </p14:cNvPr>
                <p14:cNvContentPartPr/>
                <p14:nvPr/>
              </p14:nvContentPartPr>
              <p14:xfrm>
                <a:off x="2707827" y="1819110"/>
                <a:ext cx="29160" cy="42120"/>
              </p14:xfrm>
            </p:contentPart>
          </mc:Choice>
          <mc:Fallback xmlns="">
            <p:pic>
              <p:nvPicPr>
                <p:cNvPr id="75" name="Ink 74">
                  <a:extLst>
                    <a:ext uri="{FF2B5EF4-FFF2-40B4-BE49-F238E27FC236}">
                      <a16:creationId xmlns:a16="http://schemas.microsoft.com/office/drawing/2014/main" id="{98FCE86D-2649-9348-BBAF-6811BB73FFB8}"/>
                    </a:ext>
                  </a:extLst>
                </p:cNvPr>
                <p:cNvPicPr/>
                <p:nvPr/>
              </p:nvPicPr>
              <p:blipFill>
                <a:blip r:embed="rId74"/>
                <a:stretch>
                  <a:fillRect/>
                </a:stretch>
              </p:blipFill>
              <p:spPr>
                <a:xfrm>
                  <a:off x="2700267" y="1811614"/>
                  <a:ext cx="44280" cy="57112"/>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6" name="Ink 75">
                  <a:extLst>
                    <a:ext uri="{FF2B5EF4-FFF2-40B4-BE49-F238E27FC236}">
                      <a16:creationId xmlns:a16="http://schemas.microsoft.com/office/drawing/2014/main" id="{3AACF50A-C39D-8D47-965A-D0E0A7850E9C}"/>
                    </a:ext>
                  </a:extLst>
                </p14:cNvPr>
                <p14:cNvContentPartPr/>
                <p14:nvPr/>
              </p14:nvContentPartPr>
              <p14:xfrm>
                <a:off x="2743107" y="1832430"/>
                <a:ext cx="59760" cy="31320"/>
              </p14:xfrm>
            </p:contentPart>
          </mc:Choice>
          <mc:Fallback xmlns="">
            <p:pic>
              <p:nvPicPr>
                <p:cNvPr id="76" name="Ink 75">
                  <a:extLst>
                    <a:ext uri="{FF2B5EF4-FFF2-40B4-BE49-F238E27FC236}">
                      <a16:creationId xmlns:a16="http://schemas.microsoft.com/office/drawing/2014/main" id="{3AACF50A-C39D-8D47-965A-D0E0A7850E9C}"/>
                    </a:ext>
                  </a:extLst>
                </p:cNvPr>
                <p:cNvPicPr/>
                <p:nvPr/>
              </p:nvPicPr>
              <p:blipFill>
                <a:blip r:embed="rId76"/>
                <a:stretch>
                  <a:fillRect/>
                </a:stretch>
              </p:blipFill>
              <p:spPr>
                <a:xfrm>
                  <a:off x="2735592" y="1824870"/>
                  <a:ext cx="74789"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7" name="Ink 76">
                  <a:extLst>
                    <a:ext uri="{FF2B5EF4-FFF2-40B4-BE49-F238E27FC236}">
                      <a16:creationId xmlns:a16="http://schemas.microsoft.com/office/drawing/2014/main" id="{8852F3D9-FAEB-1A4B-B2FD-7C7228E7DEC4}"/>
                    </a:ext>
                  </a:extLst>
                </p14:cNvPr>
                <p14:cNvContentPartPr/>
                <p14:nvPr/>
              </p14:nvContentPartPr>
              <p14:xfrm>
                <a:off x="2815827" y="1829910"/>
                <a:ext cx="9360" cy="34560"/>
              </p14:xfrm>
            </p:contentPart>
          </mc:Choice>
          <mc:Fallback xmlns="">
            <p:pic>
              <p:nvPicPr>
                <p:cNvPr id="77" name="Ink 76">
                  <a:extLst>
                    <a:ext uri="{FF2B5EF4-FFF2-40B4-BE49-F238E27FC236}">
                      <a16:creationId xmlns:a16="http://schemas.microsoft.com/office/drawing/2014/main" id="{8852F3D9-FAEB-1A4B-B2FD-7C7228E7DEC4}"/>
                    </a:ext>
                  </a:extLst>
                </p:cNvPr>
                <p:cNvPicPr/>
                <p:nvPr/>
              </p:nvPicPr>
              <p:blipFill>
                <a:blip r:embed="rId78"/>
                <a:stretch>
                  <a:fillRect/>
                </a:stretch>
              </p:blipFill>
              <p:spPr>
                <a:xfrm>
                  <a:off x="2808267" y="1822350"/>
                  <a:ext cx="244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8" name="Ink 77">
                  <a:extLst>
                    <a:ext uri="{FF2B5EF4-FFF2-40B4-BE49-F238E27FC236}">
                      <a16:creationId xmlns:a16="http://schemas.microsoft.com/office/drawing/2014/main" id="{948FFC16-E412-8144-8D43-8B533721D4D3}"/>
                    </a:ext>
                  </a:extLst>
                </p14:cNvPr>
                <p14:cNvContentPartPr/>
                <p14:nvPr/>
              </p14:nvContentPartPr>
              <p14:xfrm>
                <a:off x="2817987" y="1821270"/>
                <a:ext cx="35640" cy="46800"/>
              </p14:xfrm>
            </p:contentPart>
          </mc:Choice>
          <mc:Fallback xmlns="">
            <p:pic>
              <p:nvPicPr>
                <p:cNvPr id="78" name="Ink 77">
                  <a:extLst>
                    <a:ext uri="{FF2B5EF4-FFF2-40B4-BE49-F238E27FC236}">
                      <a16:creationId xmlns:a16="http://schemas.microsoft.com/office/drawing/2014/main" id="{948FFC16-E412-8144-8D43-8B533721D4D3}"/>
                    </a:ext>
                  </a:extLst>
                </p:cNvPr>
                <p:cNvPicPr/>
                <p:nvPr/>
              </p:nvPicPr>
              <p:blipFill>
                <a:blip r:embed="rId80"/>
                <a:stretch>
                  <a:fillRect/>
                </a:stretch>
              </p:blipFill>
              <p:spPr>
                <a:xfrm>
                  <a:off x="2810427" y="1813710"/>
                  <a:ext cx="507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9" name="Ink 78">
                  <a:extLst>
                    <a:ext uri="{FF2B5EF4-FFF2-40B4-BE49-F238E27FC236}">
                      <a16:creationId xmlns:a16="http://schemas.microsoft.com/office/drawing/2014/main" id="{0235FBAA-9923-B04C-80CC-424537B9FEF7}"/>
                    </a:ext>
                  </a:extLst>
                </p14:cNvPr>
                <p14:cNvContentPartPr/>
                <p14:nvPr/>
              </p14:nvContentPartPr>
              <p14:xfrm>
                <a:off x="2870907" y="1823430"/>
                <a:ext cx="31320" cy="49680"/>
              </p14:xfrm>
            </p:contentPart>
          </mc:Choice>
          <mc:Fallback xmlns="">
            <p:pic>
              <p:nvPicPr>
                <p:cNvPr id="79" name="Ink 78">
                  <a:extLst>
                    <a:ext uri="{FF2B5EF4-FFF2-40B4-BE49-F238E27FC236}">
                      <a16:creationId xmlns:a16="http://schemas.microsoft.com/office/drawing/2014/main" id="{0235FBAA-9923-B04C-80CC-424537B9FEF7}"/>
                    </a:ext>
                  </a:extLst>
                </p:cNvPr>
                <p:cNvPicPr/>
                <p:nvPr/>
              </p:nvPicPr>
              <p:blipFill>
                <a:blip r:embed="rId82"/>
                <a:stretch>
                  <a:fillRect/>
                </a:stretch>
              </p:blipFill>
              <p:spPr>
                <a:xfrm>
                  <a:off x="2863347" y="1815870"/>
                  <a:ext cx="464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80" name="Ink 79">
                  <a:extLst>
                    <a:ext uri="{FF2B5EF4-FFF2-40B4-BE49-F238E27FC236}">
                      <a16:creationId xmlns:a16="http://schemas.microsoft.com/office/drawing/2014/main" id="{C6B7EB8E-6480-C444-8853-001F92B26FD6}"/>
                    </a:ext>
                  </a:extLst>
                </p14:cNvPr>
                <p14:cNvContentPartPr/>
                <p14:nvPr/>
              </p14:nvContentPartPr>
              <p14:xfrm>
                <a:off x="2873067" y="1847550"/>
                <a:ext cx="24480" cy="4680"/>
              </p14:xfrm>
            </p:contentPart>
          </mc:Choice>
          <mc:Fallback xmlns="">
            <p:pic>
              <p:nvPicPr>
                <p:cNvPr id="80" name="Ink 79">
                  <a:extLst>
                    <a:ext uri="{FF2B5EF4-FFF2-40B4-BE49-F238E27FC236}">
                      <a16:creationId xmlns:a16="http://schemas.microsoft.com/office/drawing/2014/main" id="{C6B7EB8E-6480-C444-8853-001F92B26FD6}"/>
                    </a:ext>
                  </a:extLst>
                </p:cNvPr>
                <p:cNvPicPr/>
                <p:nvPr/>
              </p:nvPicPr>
              <p:blipFill>
                <a:blip r:embed="rId84"/>
                <a:stretch>
                  <a:fillRect/>
                </a:stretch>
              </p:blipFill>
              <p:spPr>
                <a:xfrm>
                  <a:off x="2865507" y="1839990"/>
                  <a:ext cx="396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1" name="Ink 80">
                  <a:extLst>
                    <a:ext uri="{FF2B5EF4-FFF2-40B4-BE49-F238E27FC236}">
                      <a16:creationId xmlns:a16="http://schemas.microsoft.com/office/drawing/2014/main" id="{C6F300FF-9AAE-CC48-BC4D-C25E157EDB95}"/>
                    </a:ext>
                  </a:extLst>
                </p14:cNvPr>
                <p14:cNvContentPartPr/>
                <p14:nvPr/>
              </p14:nvContentPartPr>
              <p14:xfrm>
                <a:off x="2917347" y="1827750"/>
                <a:ext cx="9360" cy="42120"/>
              </p14:xfrm>
            </p:contentPart>
          </mc:Choice>
          <mc:Fallback xmlns="">
            <p:pic>
              <p:nvPicPr>
                <p:cNvPr id="81" name="Ink 80">
                  <a:extLst>
                    <a:ext uri="{FF2B5EF4-FFF2-40B4-BE49-F238E27FC236}">
                      <a16:creationId xmlns:a16="http://schemas.microsoft.com/office/drawing/2014/main" id="{C6F300FF-9AAE-CC48-BC4D-C25E157EDB95}"/>
                    </a:ext>
                  </a:extLst>
                </p:cNvPr>
                <p:cNvPicPr/>
                <p:nvPr/>
              </p:nvPicPr>
              <p:blipFill>
                <a:blip r:embed="rId86"/>
                <a:stretch>
                  <a:fillRect/>
                </a:stretch>
              </p:blipFill>
              <p:spPr>
                <a:xfrm>
                  <a:off x="2909787" y="1820190"/>
                  <a:ext cx="244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2" name="Ink 81">
                  <a:extLst>
                    <a:ext uri="{FF2B5EF4-FFF2-40B4-BE49-F238E27FC236}">
                      <a16:creationId xmlns:a16="http://schemas.microsoft.com/office/drawing/2014/main" id="{89DEE8BF-A99B-B349-9A33-7EEE56A10EC0}"/>
                    </a:ext>
                  </a:extLst>
                </p14:cNvPr>
                <p14:cNvContentPartPr/>
                <p14:nvPr/>
              </p14:nvContentPartPr>
              <p14:xfrm>
                <a:off x="2917347" y="1823430"/>
                <a:ext cx="42120" cy="42120"/>
              </p14:xfrm>
            </p:contentPart>
          </mc:Choice>
          <mc:Fallback xmlns="">
            <p:pic>
              <p:nvPicPr>
                <p:cNvPr id="82" name="Ink 81">
                  <a:extLst>
                    <a:ext uri="{FF2B5EF4-FFF2-40B4-BE49-F238E27FC236}">
                      <a16:creationId xmlns:a16="http://schemas.microsoft.com/office/drawing/2014/main" id="{89DEE8BF-A99B-B349-9A33-7EEE56A10EC0}"/>
                    </a:ext>
                  </a:extLst>
                </p:cNvPr>
                <p:cNvPicPr/>
                <p:nvPr/>
              </p:nvPicPr>
              <p:blipFill>
                <a:blip r:embed="rId88"/>
                <a:stretch>
                  <a:fillRect/>
                </a:stretch>
              </p:blipFill>
              <p:spPr>
                <a:xfrm>
                  <a:off x="2909787" y="1815870"/>
                  <a:ext cx="57240" cy="57240"/>
                </a:xfrm>
                <a:prstGeom prst="rect">
                  <a:avLst/>
                </a:prstGeom>
              </p:spPr>
            </p:pic>
          </mc:Fallback>
        </mc:AlternateContent>
      </p:grpSp>
      <p:grpSp>
        <p:nvGrpSpPr>
          <p:cNvPr id="111" name="Group 110">
            <a:extLst>
              <a:ext uri="{FF2B5EF4-FFF2-40B4-BE49-F238E27FC236}">
                <a16:creationId xmlns:a16="http://schemas.microsoft.com/office/drawing/2014/main" id="{05491D09-7791-6C41-B886-A3887CD7FD38}"/>
              </a:ext>
            </a:extLst>
          </p:cNvPr>
          <p:cNvGrpSpPr/>
          <p:nvPr/>
        </p:nvGrpSpPr>
        <p:grpSpPr>
          <a:xfrm>
            <a:off x="8256402" y="1758061"/>
            <a:ext cx="316080" cy="121680"/>
            <a:chOff x="6732402" y="1758061"/>
            <a:chExt cx="316080" cy="121680"/>
          </a:xfrm>
        </p:grpSpPr>
        <mc:AlternateContent xmlns:mc="http://schemas.openxmlformats.org/markup-compatibility/2006" xmlns:p14="http://schemas.microsoft.com/office/powerpoint/2010/main">
          <mc:Choice Requires="p14">
            <p:contentPart p14:bwMode="auto" r:id="rId89">
              <p14:nvContentPartPr>
                <p14:cNvPr id="84" name="Ink 83">
                  <a:extLst>
                    <a:ext uri="{FF2B5EF4-FFF2-40B4-BE49-F238E27FC236}">
                      <a16:creationId xmlns:a16="http://schemas.microsoft.com/office/drawing/2014/main" id="{C16727D3-D424-754D-80F5-C04EC824C807}"/>
                    </a:ext>
                  </a:extLst>
                </p14:cNvPr>
                <p14:cNvContentPartPr/>
                <p14:nvPr/>
              </p14:nvContentPartPr>
              <p14:xfrm>
                <a:off x="6768762" y="1764901"/>
                <a:ext cx="35280" cy="35280"/>
              </p14:xfrm>
            </p:contentPart>
          </mc:Choice>
          <mc:Fallback xmlns="">
            <p:pic>
              <p:nvPicPr>
                <p:cNvPr id="84" name="Ink 83">
                  <a:extLst>
                    <a:ext uri="{FF2B5EF4-FFF2-40B4-BE49-F238E27FC236}">
                      <a16:creationId xmlns:a16="http://schemas.microsoft.com/office/drawing/2014/main" id="{C16727D3-D424-754D-80F5-C04EC824C807}"/>
                    </a:ext>
                  </a:extLst>
                </p:cNvPr>
                <p:cNvPicPr/>
                <p:nvPr/>
              </p:nvPicPr>
              <p:blipFill>
                <a:blip r:embed="rId90"/>
                <a:stretch>
                  <a:fillRect/>
                </a:stretch>
              </p:blipFill>
              <p:spPr>
                <a:xfrm>
                  <a:off x="6761202" y="1757341"/>
                  <a:ext cx="504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5" name="Ink 84">
                  <a:extLst>
                    <a:ext uri="{FF2B5EF4-FFF2-40B4-BE49-F238E27FC236}">
                      <a16:creationId xmlns:a16="http://schemas.microsoft.com/office/drawing/2014/main" id="{8D07C66D-258C-2040-82F8-98530AA6B13A}"/>
                    </a:ext>
                  </a:extLst>
                </p14:cNvPr>
                <p14:cNvContentPartPr/>
                <p14:nvPr/>
              </p14:nvContentPartPr>
              <p14:xfrm>
                <a:off x="6810522" y="1764901"/>
                <a:ext cx="10440" cy="37080"/>
              </p14:xfrm>
            </p:contentPart>
          </mc:Choice>
          <mc:Fallback xmlns="">
            <p:pic>
              <p:nvPicPr>
                <p:cNvPr id="85" name="Ink 84">
                  <a:extLst>
                    <a:ext uri="{FF2B5EF4-FFF2-40B4-BE49-F238E27FC236}">
                      <a16:creationId xmlns:a16="http://schemas.microsoft.com/office/drawing/2014/main" id="{8D07C66D-258C-2040-82F8-98530AA6B13A}"/>
                    </a:ext>
                  </a:extLst>
                </p:cNvPr>
                <p:cNvPicPr/>
                <p:nvPr/>
              </p:nvPicPr>
              <p:blipFill>
                <a:blip r:embed="rId92"/>
                <a:stretch>
                  <a:fillRect/>
                </a:stretch>
              </p:blipFill>
              <p:spPr>
                <a:xfrm>
                  <a:off x="6802962" y="1757341"/>
                  <a:ext cx="255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6" name="Ink 85">
                  <a:extLst>
                    <a:ext uri="{FF2B5EF4-FFF2-40B4-BE49-F238E27FC236}">
                      <a16:creationId xmlns:a16="http://schemas.microsoft.com/office/drawing/2014/main" id="{F701E66A-FA8B-B045-AC38-B8B9E495D475}"/>
                    </a:ext>
                  </a:extLst>
                </p14:cNvPr>
                <p14:cNvContentPartPr/>
                <p14:nvPr/>
              </p14:nvContentPartPr>
              <p14:xfrm>
                <a:off x="6818802" y="1764901"/>
                <a:ext cx="25200" cy="15480"/>
              </p14:xfrm>
            </p:contentPart>
          </mc:Choice>
          <mc:Fallback xmlns="">
            <p:pic>
              <p:nvPicPr>
                <p:cNvPr id="86" name="Ink 85">
                  <a:extLst>
                    <a:ext uri="{FF2B5EF4-FFF2-40B4-BE49-F238E27FC236}">
                      <a16:creationId xmlns:a16="http://schemas.microsoft.com/office/drawing/2014/main" id="{F701E66A-FA8B-B045-AC38-B8B9E495D475}"/>
                    </a:ext>
                  </a:extLst>
                </p:cNvPr>
                <p:cNvPicPr/>
                <p:nvPr/>
              </p:nvPicPr>
              <p:blipFill>
                <a:blip r:embed="rId94"/>
                <a:stretch>
                  <a:fillRect/>
                </a:stretch>
              </p:blipFill>
              <p:spPr>
                <a:xfrm>
                  <a:off x="6811242" y="1757341"/>
                  <a:ext cx="403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7" name="Ink 86">
                  <a:extLst>
                    <a:ext uri="{FF2B5EF4-FFF2-40B4-BE49-F238E27FC236}">
                      <a16:creationId xmlns:a16="http://schemas.microsoft.com/office/drawing/2014/main" id="{B9F53CB3-8139-BD4E-9ADC-5EA2E0EF198B}"/>
                    </a:ext>
                  </a:extLst>
                </p14:cNvPr>
                <p14:cNvContentPartPr/>
                <p14:nvPr/>
              </p14:nvContentPartPr>
              <p14:xfrm>
                <a:off x="6823482" y="1781461"/>
                <a:ext cx="27000" cy="11880"/>
              </p14:xfrm>
            </p:contentPart>
          </mc:Choice>
          <mc:Fallback xmlns="">
            <p:pic>
              <p:nvPicPr>
                <p:cNvPr id="87" name="Ink 86">
                  <a:extLst>
                    <a:ext uri="{FF2B5EF4-FFF2-40B4-BE49-F238E27FC236}">
                      <a16:creationId xmlns:a16="http://schemas.microsoft.com/office/drawing/2014/main" id="{B9F53CB3-8139-BD4E-9ADC-5EA2E0EF198B}"/>
                    </a:ext>
                  </a:extLst>
                </p:cNvPr>
                <p:cNvPicPr/>
                <p:nvPr/>
              </p:nvPicPr>
              <p:blipFill>
                <a:blip r:embed="rId96"/>
                <a:stretch>
                  <a:fillRect/>
                </a:stretch>
              </p:blipFill>
              <p:spPr>
                <a:xfrm>
                  <a:off x="6815922" y="1774123"/>
                  <a:ext cx="42120" cy="26555"/>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8" name="Ink 87">
                  <a:extLst>
                    <a:ext uri="{FF2B5EF4-FFF2-40B4-BE49-F238E27FC236}">
                      <a16:creationId xmlns:a16="http://schemas.microsoft.com/office/drawing/2014/main" id="{BCC4895A-20AC-A74B-BDCB-0FEE8D2B90C0}"/>
                    </a:ext>
                  </a:extLst>
                </p14:cNvPr>
                <p14:cNvContentPartPr/>
                <p14:nvPr/>
              </p14:nvContentPartPr>
              <p14:xfrm>
                <a:off x="6865242" y="1764901"/>
                <a:ext cx="6840" cy="33480"/>
              </p14:xfrm>
            </p:contentPart>
          </mc:Choice>
          <mc:Fallback xmlns="">
            <p:pic>
              <p:nvPicPr>
                <p:cNvPr id="88" name="Ink 87">
                  <a:extLst>
                    <a:ext uri="{FF2B5EF4-FFF2-40B4-BE49-F238E27FC236}">
                      <a16:creationId xmlns:a16="http://schemas.microsoft.com/office/drawing/2014/main" id="{BCC4895A-20AC-A74B-BDCB-0FEE8D2B90C0}"/>
                    </a:ext>
                  </a:extLst>
                </p:cNvPr>
                <p:cNvPicPr/>
                <p:nvPr/>
              </p:nvPicPr>
              <p:blipFill>
                <a:blip r:embed="rId98"/>
                <a:stretch>
                  <a:fillRect/>
                </a:stretch>
              </p:blipFill>
              <p:spPr>
                <a:xfrm>
                  <a:off x="6858060" y="1757341"/>
                  <a:ext cx="21204"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9" name="Ink 88">
                  <a:extLst>
                    <a:ext uri="{FF2B5EF4-FFF2-40B4-BE49-F238E27FC236}">
                      <a16:creationId xmlns:a16="http://schemas.microsoft.com/office/drawing/2014/main" id="{EF970644-433D-8845-B362-8F8821E6D7C0}"/>
                    </a:ext>
                  </a:extLst>
                </p14:cNvPr>
                <p14:cNvContentPartPr/>
                <p14:nvPr/>
              </p14:nvContentPartPr>
              <p14:xfrm>
                <a:off x="6875322" y="1762381"/>
                <a:ext cx="23760" cy="34200"/>
              </p14:xfrm>
            </p:contentPart>
          </mc:Choice>
          <mc:Fallback xmlns="">
            <p:pic>
              <p:nvPicPr>
                <p:cNvPr id="89" name="Ink 88">
                  <a:extLst>
                    <a:ext uri="{FF2B5EF4-FFF2-40B4-BE49-F238E27FC236}">
                      <a16:creationId xmlns:a16="http://schemas.microsoft.com/office/drawing/2014/main" id="{EF970644-433D-8845-B362-8F8821E6D7C0}"/>
                    </a:ext>
                  </a:extLst>
                </p:cNvPr>
                <p:cNvPicPr/>
                <p:nvPr/>
              </p:nvPicPr>
              <p:blipFill>
                <a:blip r:embed="rId100"/>
                <a:stretch>
                  <a:fillRect/>
                </a:stretch>
              </p:blipFill>
              <p:spPr>
                <a:xfrm>
                  <a:off x="6867762" y="1754900"/>
                  <a:ext cx="38880" cy="49163"/>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0" name="Ink 89">
                  <a:extLst>
                    <a:ext uri="{FF2B5EF4-FFF2-40B4-BE49-F238E27FC236}">
                      <a16:creationId xmlns:a16="http://schemas.microsoft.com/office/drawing/2014/main" id="{CAAE5697-6B68-5847-8450-FF2FFB99259A}"/>
                    </a:ext>
                  </a:extLst>
                </p14:cNvPr>
                <p14:cNvContentPartPr/>
                <p14:nvPr/>
              </p14:nvContentPartPr>
              <p14:xfrm>
                <a:off x="6873522" y="1779661"/>
                <a:ext cx="16920" cy="2160"/>
              </p14:xfrm>
            </p:contentPart>
          </mc:Choice>
          <mc:Fallback xmlns="">
            <p:pic>
              <p:nvPicPr>
                <p:cNvPr id="90" name="Ink 89">
                  <a:extLst>
                    <a:ext uri="{FF2B5EF4-FFF2-40B4-BE49-F238E27FC236}">
                      <a16:creationId xmlns:a16="http://schemas.microsoft.com/office/drawing/2014/main" id="{CAAE5697-6B68-5847-8450-FF2FFB99259A}"/>
                    </a:ext>
                  </a:extLst>
                </p:cNvPr>
                <p:cNvPicPr/>
                <p:nvPr/>
              </p:nvPicPr>
              <p:blipFill>
                <a:blip r:embed="rId102"/>
                <a:stretch>
                  <a:fillRect/>
                </a:stretch>
              </p:blipFill>
              <p:spPr>
                <a:xfrm>
                  <a:off x="6866119" y="1770589"/>
                  <a:ext cx="31725" cy="20304"/>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91" name="Ink 90">
                  <a:extLst>
                    <a:ext uri="{FF2B5EF4-FFF2-40B4-BE49-F238E27FC236}">
                      <a16:creationId xmlns:a16="http://schemas.microsoft.com/office/drawing/2014/main" id="{4A16E56E-52FA-D744-AF4D-18FA6EC4F3FC}"/>
                    </a:ext>
                  </a:extLst>
                </p14:cNvPr>
                <p14:cNvContentPartPr/>
                <p14:nvPr/>
              </p14:nvContentPartPr>
              <p14:xfrm>
                <a:off x="6903402" y="1759861"/>
                <a:ext cx="32040" cy="30240"/>
              </p14:xfrm>
            </p:contentPart>
          </mc:Choice>
          <mc:Fallback xmlns="">
            <p:pic>
              <p:nvPicPr>
                <p:cNvPr id="91" name="Ink 90">
                  <a:extLst>
                    <a:ext uri="{FF2B5EF4-FFF2-40B4-BE49-F238E27FC236}">
                      <a16:creationId xmlns:a16="http://schemas.microsoft.com/office/drawing/2014/main" id="{4A16E56E-52FA-D744-AF4D-18FA6EC4F3FC}"/>
                    </a:ext>
                  </a:extLst>
                </p:cNvPr>
                <p:cNvPicPr/>
                <p:nvPr/>
              </p:nvPicPr>
              <p:blipFill>
                <a:blip r:embed="rId104"/>
                <a:stretch>
                  <a:fillRect/>
                </a:stretch>
              </p:blipFill>
              <p:spPr>
                <a:xfrm>
                  <a:off x="6895756" y="1752301"/>
                  <a:ext cx="47332"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2" name="Ink 91">
                  <a:extLst>
                    <a:ext uri="{FF2B5EF4-FFF2-40B4-BE49-F238E27FC236}">
                      <a16:creationId xmlns:a16="http://schemas.microsoft.com/office/drawing/2014/main" id="{8B8FF5C8-E5AA-4D45-B126-491F8A4E0B4E}"/>
                    </a:ext>
                  </a:extLst>
                </p14:cNvPr>
                <p14:cNvContentPartPr/>
                <p14:nvPr/>
              </p14:nvContentPartPr>
              <p14:xfrm>
                <a:off x="6935082" y="1761301"/>
                <a:ext cx="2160" cy="46800"/>
              </p14:xfrm>
            </p:contentPart>
          </mc:Choice>
          <mc:Fallback xmlns="">
            <p:pic>
              <p:nvPicPr>
                <p:cNvPr id="92" name="Ink 91">
                  <a:extLst>
                    <a:ext uri="{FF2B5EF4-FFF2-40B4-BE49-F238E27FC236}">
                      <a16:creationId xmlns:a16="http://schemas.microsoft.com/office/drawing/2014/main" id="{8B8FF5C8-E5AA-4D45-B126-491F8A4E0B4E}"/>
                    </a:ext>
                  </a:extLst>
                </p:cNvPr>
                <p:cNvPicPr/>
                <p:nvPr/>
              </p:nvPicPr>
              <p:blipFill>
                <a:blip r:embed="rId106"/>
                <a:stretch>
                  <a:fillRect/>
                </a:stretch>
              </p:blipFill>
              <p:spPr>
                <a:xfrm>
                  <a:off x="6927522" y="1753741"/>
                  <a:ext cx="172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4" name="Ink 93">
                  <a:extLst>
                    <a:ext uri="{FF2B5EF4-FFF2-40B4-BE49-F238E27FC236}">
                      <a16:creationId xmlns:a16="http://schemas.microsoft.com/office/drawing/2014/main" id="{41BFA1B4-86CD-1C42-90EA-CE6F03376E81}"/>
                    </a:ext>
                  </a:extLst>
                </p14:cNvPr>
                <p14:cNvContentPartPr/>
                <p14:nvPr/>
              </p14:nvContentPartPr>
              <p14:xfrm>
                <a:off x="6979722" y="1758061"/>
                <a:ext cx="38520" cy="6840"/>
              </p14:xfrm>
            </p:contentPart>
          </mc:Choice>
          <mc:Fallback xmlns="">
            <p:pic>
              <p:nvPicPr>
                <p:cNvPr id="94" name="Ink 93">
                  <a:extLst>
                    <a:ext uri="{FF2B5EF4-FFF2-40B4-BE49-F238E27FC236}">
                      <a16:creationId xmlns:a16="http://schemas.microsoft.com/office/drawing/2014/main" id="{41BFA1B4-86CD-1C42-90EA-CE6F03376E81}"/>
                    </a:ext>
                  </a:extLst>
                </p:cNvPr>
                <p:cNvPicPr/>
                <p:nvPr/>
              </p:nvPicPr>
              <p:blipFill>
                <a:blip r:embed="rId108"/>
                <a:stretch>
                  <a:fillRect/>
                </a:stretch>
              </p:blipFill>
              <p:spPr>
                <a:xfrm>
                  <a:off x="6972162" y="1750501"/>
                  <a:ext cx="536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95" name="Ink 94">
                  <a:extLst>
                    <a:ext uri="{FF2B5EF4-FFF2-40B4-BE49-F238E27FC236}">
                      <a16:creationId xmlns:a16="http://schemas.microsoft.com/office/drawing/2014/main" id="{2F4A1D1A-E631-4047-B076-4C24ACCA0B0F}"/>
                    </a:ext>
                  </a:extLst>
                </p14:cNvPr>
                <p14:cNvContentPartPr/>
                <p14:nvPr/>
              </p14:nvContentPartPr>
              <p14:xfrm>
                <a:off x="6996642" y="1764901"/>
                <a:ext cx="3600" cy="37080"/>
              </p14:xfrm>
            </p:contentPart>
          </mc:Choice>
          <mc:Fallback xmlns="">
            <p:pic>
              <p:nvPicPr>
                <p:cNvPr id="95" name="Ink 94">
                  <a:extLst>
                    <a:ext uri="{FF2B5EF4-FFF2-40B4-BE49-F238E27FC236}">
                      <a16:creationId xmlns:a16="http://schemas.microsoft.com/office/drawing/2014/main" id="{2F4A1D1A-E631-4047-B076-4C24ACCA0B0F}"/>
                    </a:ext>
                  </a:extLst>
                </p:cNvPr>
                <p:cNvPicPr/>
                <p:nvPr/>
              </p:nvPicPr>
              <p:blipFill>
                <a:blip r:embed="rId110"/>
                <a:stretch>
                  <a:fillRect/>
                </a:stretch>
              </p:blipFill>
              <p:spPr>
                <a:xfrm>
                  <a:off x="6989082" y="1757341"/>
                  <a:ext cx="187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6" name="Ink 95">
                  <a:extLst>
                    <a:ext uri="{FF2B5EF4-FFF2-40B4-BE49-F238E27FC236}">
                      <a16:creationId xmlns:a16="http://schemas.microsoft.com/office/drawing/2014/main" id="{210C9509-7867-4E4D-AA1D-6D5628DC221A}"/>
                    </a:ext>
                  </a:extLst>
                </p14:cNvPr>
                <p14:cNvContentPartPr/>
                <p14:nvPr/>
              </p14:nvContentPartPr>
              <p14:xfrm>
                <a:off x="7024722" y="1768141"/>
                <a:ext cx="23760" cy="30240"/>
              </p14:xfrm>
            </p:contentPart>
          </mc:Choice>
          <mc:Fallback xmlns="">
            <p:pic>
              <p:nvPicPr>
                <p:cNvPr id="96" name="Ink 95">
                  <a:extLst>
                    <a:ext uri="{FF2B5EF4-FFF2-40B4-BE49-F238E27FC236}">
                      <a16:creationId xmlns:a16="http://schemas.microsoft.com/office/drawing/2014/main" id="{210C9509-7867-4E4D-AA1D-6D5628DC221A}"/>
                    </a:ext>
                  </a:extLst>
                </p:cNvPr>
                <p:cNvPicPr/>
                <p:nvPr/>
              </p:nvPicPr>
              <p:blipFill>
                <a:blip r:embed="rId112"/>
                <a:stretch>
                  <a:fillRect/>
                </a:stretch>
              </p:blipFill>
              <p:spPr>
                <a:xfrm>
                  <a:off x="7017046" y="1760581"/>
                  <a:ext cx="39113"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7" name="Ink 96">
                  <a:extLst>
                    <a:ext uri="{FF2B5EF4-FFF2-40B4-BE49-F238E27FC236}">
                      <a16:creationId xmlns:a16="http://schemas.microsoft.com/office/drawing/2014/main" id="{AF57D13C-433F-F94B-AF65-7DE0FE39027A}"/>
                    </a:ext>
                  </a:extLst>
                </p14:cNvPr>
                <p14:cNvContentPartPr/>
                <p14:nvPr/>
              </p14:nvContentPartPr>
              <p14:xfrm>
                <a:off x="6732402" y="1834741"/>
                <a:ext cx="38520" cy="40320"/>
              </p14:xfrm>
            </p:contentPart>
          </mc:Choice>
          <mc:Fallback xmlns="">
            <p:pic>
              <p:nvPicPr>
                <p:cNvPr id="97" name="Ink 96">
                  <a:extLst>
                    <a:ext uri="{FF2B5EF4-FFF2-40B4-BE49-F238E27FC236}">
                      <a16:creationId xmlns:a16="http://schemas.microsoft.com/office/drawing/2014/main" id="{AF57D13C-433F-F94B-AF65-7DE0FE39027A}"/>
                    </a:ext>
                  </a:extLst>
                </p:cNvPr>
                <p:cNvPicPr/>
                <p:nvPr/>
              </p:nvPicPr>
              <p:blipFill>
                <a:blip r:embed="rId114"/>
                <a:stretch>
                  <a:fillRect/>
                </a:stretch>
              </p:blipFill>
              <p:spPr>
                <a:xfrm>
                  <a:off x="6724842" y="1827181"/>
                  <a:ext cx="536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8" name="Ink 97">
                  <a:extLst>
                    <a:ext uri="{FF2B5EF4-FFF2-40B4-BE49-F238E27FC236}">
                      <a16:creationId xmlns:a16="http://schemas.microsoft.com/office/drawing/2014/main" id="{5B3AED7A-2C0E-1049-813B-206EA5D94530}"/>
                    </a:ext>
                  </a:extLst>
                </p14:cNvPr>
                <p14:cNvContentPartPr/>
                <p14:nvPr/>
              </p14:nvContentPartPr>
              <p14:xfrm>
                <a:off x="6780282" y="1841221"/>
                <a:ext cx="3600" cy="37080"/>
              </p14:xfrm>
            </p:contentPart>
          </mc:Choice>
          <mc:Fallback xmlns="">
            <p:pic>
              <p:nvPicPr>
                <p:cNvPr id="98" name="Ink 97">
                  <a:extLst>
                    <a:ext uri="{FF2B5EF4-FFF2-40B4-BE49-F238E27FC236}">
                      <a16:creationId xmlns:a16="http://schemas.microsoft.com/office/drawing/2014/main" id="{5B3AED7A-2C0E-1049-813B-206EA5D94530}"/>
                    </a:ext>
                  </a:extLst>
                </p:cNvPr>
                <p:cNvPicPr/>
                <p:nvPr/>
              </p:nvPicPr>
              <p:blipFill>
                <a:blip r:embed="rId110"/>
                <a:stretch>
                  <a:fillRect/>
                </a:stretch>
              </p:blipFill>
              <p:spPr>
                <a:xfrm>
                  <a:off x="6772722" y="1833587"/>
                  <a:ext cx="18720" cy="52348"/>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9" name="Ink 98">
                  <a:extLst>
                    <a:ext uri="{FF2B5EF4-FFF2-40B4-BE49-F238E27FC236}">
                      <a16:creationId xmlns:a16="http://schemas.microsoft.com/office/drawing/2014/main" id="{EC0840DD-0817-B344-A313-E87FA9753798}"/>
                    </a:ext>
                  </a:extLst>
                </p14:cNvPr>
                <p14:cNvContentPartPr/>
                <p14:nvPr/>
              </p14:nvContentPartPr>
              <p14:xfrm>
                <a:off x="6780282" y="1852741"/>
                <a:ext cx="16920" cy="5400"/>
              </p14:xfrm>
            </p:contentPart>
          </mc:Choice>
          <mc:Fallback xmlns="">
            <p:pic>
              <p:nvPicPr>
                <p:cNvPr id="99" name="Ink 98">
                  <a:extLst>
                    <a:ext uri="{FF2B5EF4-FFF2-40B4-BE49-F238E27FC236}">
                      <a16:creationId xmlns:a16="http://schemas.microsoft.com/office/drawing/2014/main" id="{EC0840DD-0817-B344-A313-E87FA9753798}"/>
                    </a:ext>
                  </a:extLst>
                </p:cNvPr>
                <p:cNvPicPr/>
                <p:nvPr/>
              </p:nvPicPr>
              <p:blipFill>
                <a:blip r:embed="rId117"/>
                <a:stretch>
                  <a:fillRect/>
                </a:stretch>
              </p:blipFill>
              <p:spPr>
                <a:xfrm>
                  <a:off x="6772722" y="1845181"/>
                  <a:ext cx="320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0" name="Ink 99">
                  <a:extLst>
                    <a:ext uri="{FF2B5EF4-FFF2-40B4-BE49-F238E27FC236}">
                      <a16:creationId xmlns:a16="http://schemas.microsoft.com/office/drawing/2014/main" id="{297607C4-8946-3F4C-8C88-344AEC7A258C}"/>
                    </a:ext>
                  </a:extLst>
                </p14:cNvPr>
                <p14:cNvContentPartPr/>
                <p14:nvPr/>
              </p14:nvContentPartPr>
              <p14:xfrm>
                <a:off x="6803682" y="1839421"/>
                <a:ext cx="360" cy="37080"/>
              </p14:xfrm>
            </p:contentPart>
          </mc:Choice>
          <mc:Fallback xmlns="">
            <p:pic>
              <p:nvPicPr>
                <p:cNvPr id="100" name="Ink 99">
                  <a:extLst>
                    <a:ext uri="{FF2B5EF4-FFF2-40B4-BE49-F238E27FC236}">
                      <a16:creationId xmlns:a16="http://schemas.microsoft.com/office/drawing/2014/main" id="{297607C4-8946-3F4C-8C88-344AEC7A258C}"/>
                    </a:ext>
                  </a:extLst>
                </p:cNvPr>
                <p:cNvPicPr/>
                <p:nvPr/>
              </p:nvPicPr>
              <p:blipFill>
                <a:blip r:embed="rId119"/>
                <a:stretch>
                  <a:fillRect/>
                </a:stretch>
              </p:blipFill>
              <p:spPr>
                <a:xfrm>
                  <a:off x="6796122" y="1831787"/>
                  <a:ext cx="15480" cy="52348"/>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01" name="Ink 100">
                  <a:extLst>
                    <a:ext uri="{FF2B5EF4-FFF2-40B4-BE49-F238E27FC236}">
                      <a16:creationId xmlns:a16="http://schemas.microsoft.com/office/drawing/2014/main" id="{D3C80CAE-9833-E344-951B-208F3C792DE8}"/>
                    </a:ext>
                  </a:extLst>
                </p14:cNvPr>
                <p14:cNvContentPartPr/>
                <p14:nvPr/>
              </p14:nvContentPartPr>
              <p14:xfrm>
                <a:off x="6822042" y="1836181"/>
                <a:ext cx="37080" cy="33480"/>
              </p14:xfrm>
            </p:contentPart>
          </mc:Choice>
          <mc:Fallback xmlns="">
            <p:pic>
              <p:nvPicPr>
                <p:cNvPr id="101" name="Ink 100">
                  <a:extLst>
                    <a:ext uri="{FF2B5EF4-FFF2-40B4-BE49-F238E27FC236}">
                      <a16:creationId xmlns:a16="http://schemas.microsoft.com/office/drawing/2014/main" id="{D3C80CAE-9833-E344-951B-208F3C792DE8}"/>
                    </a:ext>
                  </a:extLst>
                </p:cNvPr>
                <p:cNvPicPr/>
                <p:nvPr/>
              </p:nvPicPr>
              <p:blipFill>
                <a:blip r:embed="rId121"/>
                <a:stretch>
                  <a:fillRect/>
                </a:stretch>
              </p:blipFill>
              <p:spPr>
                <a:xfrm>
                  <a:off x="6814482" y="1828621"/>
                  <a:ext cx="522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02" name="Ink 101">
                  <a:extLst>
                    <a:ext uri="{FF2B5EF4-FFF2-40B4-BE49-F238E27FC236}">
                      <a16:creationId xmlns:a16="http://schemas.microsoft.com/office/drawing/2014/main" id="{5553273A-5648-F947-A283-9B24ACACDAFD}"/>
                    </a:ext>
                  </a:extLst>
                </p14:cNvPr>
                <p14:cNvContentPartPr/>
                <p14:nvPr/>
              </p14:nvContentPartPr>
              <p14:xfrm>
                <a:off x="6827082" y="1849501"/>
                <a:ext cx="18720" cy="6840"/>
              </p14:xfrm>
            </p:contentPart>
          </mc:Choice>
          <mc:Fallback xmlns="">
            <p:pic>
              <p:nvPicPr>
                <p:cNvPr id="102" name="Ink 101">
                  <a:extLst>
                    <a:ext uri="{FF2B5EF4-FFF2-40B4-BE49-F238E27FC236}">
                      <a16:creationId xmlns:a16="http://schemas.microsoft.com/office/drawing/2014/main" id="{5553273A-5648-F947-A283-9B24ACACDAFD}"/>
                    </a:ext>
                  </a:extLst>
                </p:cNvPr>
                <p:cNvPicPr/>
                <p:nvPr/>
              </p:nvPicPr>
              <p:blipFill>
                <a:blip r:embed="rId117"/>
                <a:stretch>
                  <a:fillRect/>
                </a:stretch>
              </p:blipFill>
              <p:spPr>
                <a:xfrm>
                  <a:off x="6819522" y="1841941"/>
                  <a:ext cx="338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3" name="Ink 102">
                  <a:extLst>
                    <a:ext uri="{FF2B5EF4-FFF2-40B4-BE49-F238E27FC236}">
                      <a16:creationId xmlns:a16="http://schemas.microsoft.com/office/drawing/2014/main" id="{F7E91A10-EAE5-6947-97D4-4166FA61A6B9}"/>
                    </a:ext>
                  </a:extLst>
                </p14:cNvPr>
                <p14:cNvContentPartPr/>
                <p14:nvPr/>
              </p14:nvContentPartPr>
              <p14:xfrm>
                <a:off x="6868482" y="1839421"/>
                <a:ext cx="8640" cy="33480"/>
              </p14:xfrm>
            </p:contentPart>
          </mc:Choice>
          <mc:Fallback xmlns="">
            <p:pic>
              <p:nvPicPr>
                <p:cNvPr id="103" name="Ink 102">
                  <a:extLst>
                    <a:ext uri="{FF2B5EF4-FFF2-40B4-BE49-F238E27FC236}">
                      <a16:creationId xmlns:a16="http://schemas.microsoft.com/office/drawing/2014/main" id="{F7E91A10-EAE5-6947-97D4-4166FA61A6B9}"/>
                    </a:ext>
                  </a:extLst>
                </p:cNvPr>
                <p:cNvPicPr/>
                <p:nvPr/>
              </p:nvPicPr>
              <p:blipFill>
                <a:blip r:embed="rId124"/>
                <a:stretch>
                  <a:fillRect/>
                </a:stretch>
              </p:blipFill>
              <p:spPr>
                <a:xfrm>
                  <a:off x="6860922" y="1831861"/>
                  <a:ext cx="237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5" name="Ink 104">
                  <a:extLst>
                    <a:ext uri="{FF2B5EF4-FFF2-40B4-BE49-F238E27FC236}">
                      <a16:creationId xmlns:a16="http://schemas.microsoft.com/office/drawing/2014/main" id="{4BABA22C-938B-7A40-BF05-794DDF0A8912}"/>
                    </a:ext>
                  </a:extLst>
                </p14:cNvPr>
                <p14:cNvContentPartPr/>
                <p14:nvPr/>
              </p14:nvContentPartPr>
              <p14:xfrm>
                <a:off x="6873522" y="1832941"/>
                <a:ext cx="37080" cy="35280"/>
              </p14:xfrm>
            </p:contentPart>
          </mc:Choice>
          <mc:Fallback xmlns="">
            <p:pic>
              <p:nvPicPr>
                <p:cNvPr id="105" name="Ink 104">
                  <a:extLst>
                    <a:ext uri="{FF2B5EF4-FFF2-40B4-BE49-F238E27FC236}">
                      <a16:creationId xmlns:a16="http://schemas.microsoft.com/office/drawing/2014/main" id="{4BABA22C-938B-7A40-BF05-794DDF0A8912}"/>
                    </a:ext>
                  </a:extLst>
                </p:cNvPr>
                <p:cNvPicPr/>
                <p:nvPr/>
              </p:nvPicPr>
              <p:blipFill>
                <a:blip r:embed="rId126"/>
                <a:stretch>
                  <a:fillRect/>
                </a:stretch>
              </p:blipFill>
              <p:spPr>
                <a:xfrm>
                  <a:off x="6865962" y="1825381"/>
                  <a:ext cx="522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6" name="Ink 105">
                  <a:extLst>
                    <a:ext uri="{FF2B5EF4-FFF2-40B4-BE49-F238E27FC236}">
                      <a16:creationId xmlns:a16="http://schemas.microsoft.com/office/drawing/2014/main" id="{06BE4FBE-5867-8C4D-A432-811BA054609D}"/>
                    </a:ext>
                  </a:extLst>
                </p14:cNvPr>
                <p14:cNvContentPartPr/>
                <p14:nvPr/>
              </p14:nvContentPartPr>
              <p14:xfrm>
                <a:off x="6923202" y="1841221"/>
                <a:ext cx="35280" cy="38520"/>
              </p14:xfrm>
            </p:contentPart>
          </mc:Choice>
          <mc:Fallback xmlns="">
            <p:pic>
              <p:nvPicPr>
                <p:cNvPr id="106" name="Ink 105">
                  <a:extLst>
                    <a:ext uri="{FF2B5EF4-FFF2-40B4-BE49-F238E27FC236}">
                      <a16:creationId xmlns:a16="http://schemas.microsoft.com/office/drawing/2014/main" id="{06BE4FBE-5867-8C4D-A432-811BA054609D}"/>
                    </a:ext>
                  </a:extLst>
                </p:cNvPr>
                <p:cNvPicPr/>
                <p:nvPr/>
              </p:nvPicPr>
              <p:blipFill>
                <a:blip r:embed="rId128"/>
                <a:stretch>
                  <a:fillRect/>
                </a:stretch>
              </p:blipFill>
              <p:spPr>
                <a:xfrm>
                  <a:off x="6915642" y="1833661"/>
                  <a:ext cx="504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7" name="Ink 106">
                  <a:extLst>
                    <a:ext uri="{FF2B5EF4-FFF2-40B4-BE49-F238E27FC236}">
                      <a16:creationId xmlns:a16="http://schemas.microsoft.com/office/drawing/2014/main" id="{AF9C3B8E-8D0D-2846-96DE-67324324E868}"/>
                    </a:ext>
                  </a:extLst>
                </p14:cNvPr>
                <p14:cNvContentPartPr/>
                <p14:nvPr/>
              </p14:nvContentPartPr>
              <p14:xfrm>
                <a:off x="6978282" y="1844461"/>
                <a:ext cx="8640" cy="32760"/>
              </p14:xfrm>
            </p:contentPart>
          </mc:Choice>
          <mc:Fallback xmlns="">
            <p:pic>
              <p:nvPicPr>
                <p:cNvPr id="107" name="Ink 106">
                  <a:extLst>
                    <a:ext uri="{FF2B5EF4-FFF2-40B4-BE49-F238E27FC236}">
                      <a16:creationId xmlns:a16="http://schemas.microsoft.com/office/drawing/2014/main" id="{AF9C3B8E-8D0D-2846-96DE-67324324E868}"/>
                    </a:ext>
                  </a:extLst>
                </p:cNvPr>
                <p:cNvPicPr/>
                <p:nvPr/>
              </p:nvPicPr>
              <p:blipFill>
                <a:blip r:embed="rId130"/>
                <a:stretch>
                  <a:fillRect/>
                </a:stretch>
              </p:blipFill>
              <p:spPr>
                <a:xfrm>
                  <a:off x="6970722" y="1836901"/>
                  <a:ext cx="237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8" name="Ink 107">
                  <a:extLst>
                    <a:ext uri="{FF2B5EF4-FFF2-40B4-BE49-F238E27FC236}">
                      <a16:creationId xmlns:a16="http://schemas.microsoft.com/office/drawing/2014/main" id="{C42F75AA-D28C-C04A-884D-8CD910EC965C}"/>
                    </a:ext>
                  </a:extLst>
                </p14:cNvPr>
                <p14:cNvContentPartPr/>
                <p14:nvPr/>
              </p14:nvContentPartPr>
              <p14:xfrm>
                <a:off x="6976482" y="1839421"/>
                <a:ext cx="35280" cy="6840"/>
              </p14:xfrm>
            </p:contentPart>
          </mc:Choice>
          <mc:Fallback xmlns="">
            <p:pic>
              <p:nvPicPr>
                <p:cNvPr id="108" name="Ink 107">
                  <a:extLst>
                    <a:ext uri="{FF2B5EF4-FFF2-40B4-BE49-F238E27FC236}">
                      <a16:creationId xmlns:a16="http://schemas.microsoft.com/office/drawing/2014/main" id="{C42F75AA-D28C-C04A-884D-8CD910EC965C}"/>
                    </a:ext>
                  </a:extLst>
                </p:cNvPr>
                <p:cNvPicPr/>
                <p:nvPr/>
              </p:nvPicPr>
              <p:blipFill>
                <a:blip r:embed="rId132"/>
                <a:stretch>
                  <a:fillRect/>
                </a:stretch>
              </p:blipFill>
              <p:spPr>
                <a:xfrm>
                  <a:off x="6968922" y="1831861"/>
                  <a:ext cx="504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9" name="Ink 108">
                  <a:extLst>
                    <a:ext uri="{FF2B5EF4-FFF2-40B4-BE49-F238E27FC236}">
                      <a16:creationId xmlns:a16="http://schemas.microsoft.com/office/drawing/2014/main" id="{310D284C-09CD-C34E-9265-C9011D1724B0}"/>
                    </a:ext>
                  </a:extLst>
                </p14:cNvPr>
                <p14:cNvContentPartPr/>
                <p14:nvPr/>
              </p14:nvContentPartPr>
              <p14:xfrm>
                <a:off x="6983322" y="1857781"/>
                <a:ext cx="21960" cy="2160"/>
              </p14:xfrm>
            </p:contentPart>
          </mc:Choice>
          <mc:Fallback xmlns="">
            <p:pic>
              <p:nvPicPr>
                <p:cNvPr id="109" name="Ink 108">
                  <a:extLst>
                    <a:ext uri="{FF2B5EF4-FFF2-40B4-BE49-F238E27FC236}">
                      <a16:creationId xmlns:a16="http://schemas.microsoft.com/office/drawing/2014/main" id="{310D284C-09CD-C34E-9265-C9011D1724B0}"/>
                    </a:ext>
                  </a:extLst>
                </p:cNvPr>
                <p:cNvPicPr/>
                <p:nvPr/>
              </p:nvPicPr>
              <p:blipFill>
                <a:blip r:embed="rId134"/>
                <a:stretch>
                  <a:fillRect/>
                </a:stretch>
              </p:blipFill>
              <p:spPr>
                <a:xfrm>
                  <a:off x="6975762" y="1848709"/>
                  <a:ext cx="37080" cy="20304"/>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0" name="Ink 109">
                  <a:extLst>
                    <a:ext uri="{FF2B5EF4-FFF2-40B4-BE49-F238E27FC236}">
                      <a16:creationId xmlns:a16="http://schemas.microsoft.com/office/drawing/2014/main" id="{B7840F1F-107A-004E-903E-03C380CE7277}"/>
                    </a:ext>
                  </a:extLst>
                </p14:cNvPr>
                <p14:cNvContentPartPr/>
                <p14:nvPr/>
              </p14:nvContentPartPr>
              <p14:xfrm>
                <a:off x="6984762" y="1876141"/>
                <a:ext cx="28440" cy="3600"/>
              </p14:xfrm>
            </p:contentPart>
          </mc:Choice>
          <mc:Fallback xmlns="">
            <p:pic>
              <p:nvPicPr>
                <p:cNvPr id="110" name="Ink 109">
                  <a:extLst>
                    <a:ext uri="{FF2B5EF4-FFF2-40B4-BE49-F238E27FC236}">
                      <a16:creationId xmlns:a16="http://schemas.microsoft.com/office/drawing/2014/main" id="{B7840F1F-107A-004E-903E-03C380CE7277}"/>
                    </a:ext>
                  </a:extLst>
                </p:cNvPr>
                <p:cNvPicPr/>
                <p:nvPr/>
              </p:nvPicPr>
              <p:blipFill>
                <a:blip r:embed="rId136"/>
                <a:stretch>
                  <a:fillRect/>
                </a:stretch>
              </p:blipFill>
              <p:spPr>
                <a:xfrm>
                  <a:off x="6977202" y="1869268"/>
                  <a:ext cx="43560" cy="17345"/>
                </a:xfrm>
                <a:prstGeom prst="rect">
                  <a:avLst/>
                </a:prstGeom>
              </p:spPr>
            </p:pic>
          </mc:Fallback>
        </mc:AlternateContent>
      </p:grpSp>
      <p:grpSp>
        <p:nvGrpSpPr>
          <p:cNvPr id="154" name="Group 153">
            <a:extLst>
              <a:ext uri="{FF2B5EF4-FFF2-40B4-BE49-F238E27FC236}">
                <a16:creationId xmlns:a16="http://schemas.microsoft.com/office/drawing/2014/main" id="{E4D315B2-56C8-5C40-9029-52AEDC991BD9}"/>
              </a:ext>
            </a:extLst>
          </p:cNvPr>
          <p:cNvGrpSpPr/>
          <p:nvPr/>
        </p:nvGrpSpPr>
        <p:grpSpPr>
          <a:xfrm>
            <a:off x="8643402" y="1761301"/>
            <a:ext cx="328838" cy="106408"/>
            <a:chOff x="7119402" y="1761301"/>
            <a:chExt cx="328838" cy="106408"/>
          </a:xfrm>
        </p:grpSpPr>
        <mc:AlternateContent xmlns:mc="http://schemas.openxmlformats.org/markup-compatibility/2006" xmlns:p14="http://schemas.microsoft.com/office/powerpoint/2010/main">
          <mc:Choice Requires="p14">
            <p:contentPart p14:bwMode="auto" r:id="rId137">
              <p14:nvContentPartPr>
                <p14:cNvPr id="112" name="Ink 111">
                  <a:extLst>
                    <a:ext uri="{FF2B5EF4-FFF2-40B4-BE49-F238E27FC236}">
                      <a16:creationId xmlns:a16="http://schemas.microsoft.com/office/drawing/2014/main" id="{964FCC67-6658-5443-865B-B740008D2D47}"/>
                    </a:ext>
                  </a:extLst>
                </p14:cNvPr>
                <p14:cNvContentPartPr/>
                <p14:nvPr/>
              </p14:nvContentPartPr>
              <p14:xfrm>
                <a:off x="7157388" y="1768629"/>
                <a:ext cx="2835" cy="28354"/>
              </p14:xfrm>
            </p:contentPart>
          </mc:Choice>
          <mc:Fallback xmlns="">
            <p:pic>
              <p:nvPicPr>
                <p:cNvPr id="112" name="Ink 111">
                  <a:extLst>
                    <a:ext uri="{FF2B5EF4-FFF2-40B4-BE49-F238E27FC236}">
                      <a16:creationId xmlns:a16="http://schemas.microsoft.com/office/drawing/2014/main" id="{964FCC67-6658-5443-865B-B740008D2D47}"/>
                    </a:ext>
                  </a:extLst>
                </p:cNvPr>
                <p:cNvPicPr/>
                <p:nvPr/>
              </p:nvPicPr>
              <p:blipFill>
                <a:blip r:embed="rId138"/>
                <a:stretch>
                  <a:fillRect/>
                </a:stretch>
              </p:blipFill>
              <p:spPr>
                <a:xfrm>
                  <a:off x="7150773" y="1761092"/>
                  <a:ext cx="16065" cy="43428"/>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3" name="Ink 112">
                  <a:extLst>
                    <a:ext uri="{FF2B5EF4-FFF2-40B4-BE49-F238E27FC236}">
                      <a16:creationId xmlns:a16="http://schemas.microsoft.com/office/drawing/2014/main" id="{74C0A25B-D06D-B348-A992-980796AB7CD3}"/>
                    </a:ext>
                  </a:extLst>
                </p14:cNvPr>
                <p14:cNvContentPartPr/>
                <p14:nvPr/>
              </p14:nvContentPartPr>
              <p14:xfrm>
                <a:off x="7156255" y="1764487"/>
                <a:ext cx="19844" cy="29628"/>
              </p14:xfrm>
            </p:contentPart>
          </mc:Choice>
          <mc:Fallback xmlns="">
            <p:pic>
              <p:nvPicPr>
                <p:cNvPr id="113" name="Ink 112">
                  <a:extLst>
                    <a:ext uri="{FF2B5EF4-FFF2-40B4-BE49-F238E27FC236}">
                      <a16:creationId xmlns:a16="http://schemas.microsoft.com/office/drawing/2014/main" id="{74C0A25B-D06D-B348-A992-980796AB7CD3}"/>
                    </a:ext>
                  </a:extLst>
                </p:cNvPr>
                <p:cNvPicPr/>
                <p:nvPr/>
              </p:nvPicPr>
              <p:blipFill>
                <a:blip r:embed="rId140"/>
                <a:stretch>
                  <a:fillRect/>
                </a:stretch>
              </p:blipFill>
              <p:spPr>
                <a:xfrm>
                  <a:off x="7148678" y="1756991"/>
                  <a:ext cx="34998" cy="446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4" name="Ink 113">
                  <a:extLst>
                    <a:ext uri="{FF2B5EF4-FFF2-40B4-BE49-F238E27FC236}">
                      <a16:creationId xmlns:a16="http://schemas.microsoft.com/office/drawing/2014/main" id="{0DC32ECA-01E7-2D4A-86C8-C5369A5DD831}"/>
                    </a:ext>
                  </a:extLst>
                </p14:cNvPr>
                <p14:cNvContentPartPr/>
                <p14:nvPr/>
              </p14:nvContentPartPr>
              <p14:xfrm>
                <a:off x="7189988" y="1767354"/>
                <a:ext cx="2835" cy="29628"/>
              </p14:xfrm>
            </p:contentPart>
          </mc:Choice>
          <mc:Fallback xmlns="">
            <p:pic>
              <p:nvPicPr>
                <p:cNvPr id="114" name="Ink 113">
                  <a:extLst>
                    <a:ext uri="{FF2B5EF4-FFF2-40B4-BE49-F238E27FC236}">
                      <a16:creationId xmlns:a16="http://schemas.microsoft.com/office/drawing/2014/main" id="{0DC32ECA-01E7-2D4A-86C8-C5369A5DD831}"/>
                    </a:ext>
                  </a:extLst>
                </p:cNvPr>
                <p:cNvPicPr/>
                <p:nvPr/>
              </p:nvPicPr>
              <p:blipFill>
                <a:blip r:embed="rId142"/>
                <a:stretch>
                  <a:fillRect/>
                </a:stretch>
              </p:blipFill>
              <p:spPr>
                <a:xfrm>
                  <a:off x="7182546" y="1759858"/>
                  <a:ext cx="17719" cy="446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6" name="Ink 115">
                  <a:extLst>
                    <a:ext uri="{FF2B5EF4-FFF2-40B4-BE49-F238E27FC236}">
                      <a16:creationId xmlns:a16="http://schemas.microsoft.com/office/drawing/2014/main" id="{887A5004-7010-D542-A9F4-6BA2B720D4E0}"/>
                    </a:ext>
                  </a:extLst>
                </p14:cNvPr>
                <p14:cNvContentPartPr/>
                <p14:nvPr/>
              </p14:nvContentPartPr>
              <p14:xfrm>
                <a:off x="7189988" y="1764487"/>
                <a:ext cx="15875" cy="4778"/>
              </p14:xfrm>
            </p:contentPart>
          </mc:Choice>
          <mc:Fallback xmlns="">
            <p:pic>
              <p:nvPicPr>
                <p:cNvPr id="116" name="Ink 115">
                  <a:extLst>
                    <a:ext uri="{FF2B5EF4-FFF2-40B4-BE49-F238E27FC236}">
                      <a16:creationId xmlns:a16="http://schemas.microsoft.com/office/drawing/2014/main" id="{887A5004-7010-D542-A9F4-6BA2B720D4E0}"/>
                    </a:ext>
                  </a:extLst>
                </p:cNvPr>
                <p:cNvPicPr/>
                <p:nvPr/>
              </p:nvPicPr>
              <p:blipFill>
                <a:blip r:embed="rId144"/>
                <a:stretch>
                  <a:fillRect/>
                </a:stretch>
              </p:blipFill>
              <p:spPr>
                <a:xfrm>
                  <a:off x="7182411" y="1756769"/>
                  <a:ext cx="31028" cy="20215"/>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9" name="Ink 118">
                  <a:extLst>
                    <a:ext uri="{FF2B5EF4-FFF2-40B4-BE49-F238E27FC236}">
                      <a16:creationId xmlns:a16="http://schemas.microsoft.com/office/drawing/2014/main" id="{A6891B18-DF6B-F345-B120-0A74A368072A}"/>
                    </a:ext>
                  </a:extLst>
                </p14:cNvPr>
                <p14:cNvContentPartPr/>
                <p14:nvPr/>
              </p14:nvContentPartPr>
              <p14:xfrm>
                <a:off x="7189988" y="1782010"/>
                <a:ext cx="12190" cy="319"/>
              </p14:xfrm>
            </p:contentPart>
          </mc:Choice>
          <mc:Fallback xmlns="">
            <p:pic>
              <p:nvPicPr>
                <p:cNvPr id="119" name="Ink 118">
                  <a:extLst>
                    <a:ext uri="{FF2B5EF4-FFF2-40B4-BE49-F238E27FC236}">
                      <a16:creationId xmlns:a16="http://schemas.microsoft.com/office/drawing/2014/main" id="{A6891B18-DF6B-F345-B120-0A74A368072A}"/>
                    </a:ext>
                  </a:extLst>
                </p:cNvPr>
                <p:cNvPicPr/>
                <p:nvPr/>
              </p:nvPicPr>
              <p:blipFill>
                <a:blip r:embed="rId146"/>
                <a:stretch>
                  <a:fillRect/>
                </a:stretch>
              </p:blipFill>
              <p:spPr>
                <a:xfrm>
                  <a:off x="7182231" y="1775311"/>
                  <a:ext cx="27705" cy="13717"/>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20" name="Ink 119">
                  <a:extLst>
                    <a:ext uri="{FF2B5EF4-FFF2-40B4-BE49-F238E27FC236}">
                      <a16:creationId xmlns:a16="http://schemas.microsoft.com/office/drawing/2014/main" id="{B037FD0E-11F8-1B43-B591-E143268D612C}"/>
                    </a:ext>
                  </a:extLst>
                </p14:cNvPr>
                <p14:cNvContentPartPr/>
                <p14:nvPr/>
              </p14:nvContentPartPr>
              <p14:xfrm>
                <a:off x="7191406" y="1792204"/>
                <a:ext cx="13324" cy="3186"/>
              </p14:xfrm>
            </p:contentPart>
          </mc:Choice>
          <mc:Fallback xmlns="">
            <p:pic>
              <p:nvPicPr>
                <p:cNvPr id="120" name="Ink 119">
                  <a:extLst>
                    <a:ext uri="{FF2B5EF4-FFF2-40B4-BE49-F238E27FC236}">
                      <a16:creationId xmlns:a16="http://schemas.microsoft.com/office/drawing/2014/main" id="{B037FD0E-11F8-1B43-B591-E143268D612C}"/>
                    </a:ext>
                  </a:extLst>
                </p:cNvPr>
                <p:cNvPicPr/>
                <p:nvPr/>
              </p:nvPicPr>
              <p:blipFill>
                <a:blip r:embed="rId48"/>
                <a:stretch>
                  <a:fillRect/>
                </a:stretch>
              </p:blipFill>
              <p:spPr>
                <a:xfrm>
                  <a:off x="7184043" y="1784770"/>
                  <a:ext cx="28051" cy="18054"/>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1" name="Ink 120">
                  <a:extLst>
                    <a:ext uri="{FF2B5EF4-FFF2-40B4-BE49-F238E27FC236}">
                      <a16:creationId xmlns:a16="http://schemas.microsoft.com/office/drawing/2014/main" id="{ADA1E316-0A35-314B-B146-194DE6B09323}"/>
                    </a:ext>
                  </a:extLst>
                </p14:cNvPr>
                <p14:cNvContentPartPr/>
                <p14:nvPr/>
              </p14:nvContentPartPr>
              <p14:xfrm>
                <a:off x="7220321" y="1768629"/>
                <a:ext cx="12190" cy="26761"/>
              </p14:xfrm>
            </p:contentPart>
          </mc:Choice>
          <mc:Fallback xmlns="">
            <p:pic>
              <p:nvPicPr>
                <p:cNvPr id="121" name="Ink 120">
                  <a:extLst>
                    <a:ext uri="{FF2B5EF4-FFF2-40B4-BE49-F238E27FC236}">
                      <a16:creationId xmlns:a16="http://schemas.microsoft.com/office/drawing/2014/main" id="{ADA1E316-0A35-314B-B146-194DE6B09323}"/>
                    </a:ext>
                  </a:extLst>
                </p:cNvPr>
                <p:cNvPicPr/>
                <p:nvPr/>
              </p:nvPicPr>
              <p:blipFill>
                <a:blip r:embed="rId149"/>
                <a:stretch>
                  <a:fillRect/>
                </a:stretch>
              </p:blipFill>
              <p:spPr>
                <a:xfrm>
                  <a:off x="7212792" y="1761035"/>
                  <a:ext cx="27248" cy="4195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22" name="Ink 121">
                  <a:extLst>
                    <a:ext uri="{FF2B5EF4-FFF2-40B4-BE49-F238E27FC236}">
                      <a16:creationId xmlns:a16="http://schemas.microsoft.com/office/drawing/2014/main" id="{3CE046F8-110C-1D41-9A0E-AEBC8814B5A0}"/>
                    </a:ext>
                  </a:extLst>
                </p14:cNvPr>
                <p14:cNvContentPartPr/>
                <p14:nvPr/>
              </p14:nvContentPartPr>
              <p14:xfrm>
                <a:off x="7244984" y="1765761"/>
                <a:ext cx="9355" cy="26761"/>
              </p14:xfrm>
            </p:contentPart>
          </mc:Choice>
          <mc:Fallback xmlns="">
            <p:pic>
              <p:nvPicPr>
                <p:cNvPr id="122" name="Ink 121">
                  <a:extLst>
                    <a:ext uri="{FF2B5EF4-FFF2-40B4-BE49-F238E27FC236}">
                      <a16:creationId xmlns:a16="http://schemas.microsoft.com/office/drawing/2014/main" id="{3CE046F8-110C-1D41-9A0E-AEBC8814B5A0}"/>
                    </a:ext>
                  </a:extLst>
                </p:cNvPr>
                <p:cNvPicPr/>
                <p:nvPr/>
              </p:nvPicPr>
              <p:blipFill>
                <a:blip r:embed="rId151"/>
                <a:stretch>
                  <a:fillRect/>
                </a:stretch>
              </p:blipFill>
              <p:spPr>
                <a:xfrm>
                  <a:off x="7237428" y="1758167"/>
                  <a:ext cx="24467" cy="4195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23" name="Ink 122">
                  <a:extLst>
                    <a:ext uri="{FF2B5EF4-FFF2-40B4-BE49-F238E27FC236}">
                      <a16:creationId xmlns:a16="http://schemas.microsoft.com/office/drawing/2014/main" id="{C591A51F-7EFE-E24C-9F3B-930A93596029}"/>
                    </a:ext>
                  </a:extLst>
                </p14:cNvPr>
                <p14:cNvContentPartPr/>
                <p14:nvPr/>
              </p14:nvContentPartPr>
              <p14:xfrm>
                <a:off x="7252922" y="1761301"/>
                <a:ext cx="15875" cy="32814"/>
              </p14:xfrm>
            </p:contentPart>
          </mc:Choice>
          <mc:Fallback xmlns="">
            <p:pic>
              <p:nvPicPr>
                <p:cNvPr id="123" name="Ink 122">
                  <a:extLst>
                    <a:ext uri="{FF2B5EF4-FFF2-40B4-BE49-F238E27FC236}">
                      <a16:creationId xmlns:a16="http://schemas.microsoft.com/office/drawing/2014/main" id="{C591A51F-7EFE-E24C-9F3B-930A93596029}"/>
                    </a:ext>
                  </a:extLst>
                </p:cNvPr>
                <p:cNvPicPr/>
                <p:nvPr/>
              </p:nvPicPr>
              <p:blipFill>
                <a:blip r:embed="rId153"/>
                <a:stretch>
                  <a:fillRect/>
                </a:stretch>
              </p:blipFill>
              <p:spPr>
                <a:xfrm>
                  <a:off x="7245514" y="1753729"/>
                  <a:ext cx="30692" cy="47959"/>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4" name="Ink 123">
                  <a:extLst>
                    <a:ext uri="{FF2B5EF4-FFF2-40B4-BE49-F238E27FC236}">
                      <a16:creationId xmlns:a16="http://schemas.microsoft.com/office/drawing/2014/main" id="{A84CEED2-B068-114B-B72F-FD5A980E17D4}"/>
                    </a:ext>
                  </a:extLst>
                </p14:cNvPr>
                <p14:cNvContentPartPr/>
                <p14:nvPr/>
              </p14:nvContentPartPr>
              <p14:xfrm>
                <a:off x="7250370" y="1779142"/>
                <a:ext cx="14741" cy="4778"/>
              </p14:xfrm>
            </p:contentPart>
          </mc:Choice>
          <mc:Fallback xmlns="">
            <p:pic>
              <p:nvPicPr>
                <p:cNvPr id="124" name="Ink 123">
                  <a:extLst>
                    <a:ext uri="{FF2B5EF4-FFF2-40B4-BE49-F238E27FC236}">
                      <a16:creationId xmlns:a16="http://schemas.microsoft.com/office/drawing/2014/main" id="{A84CEED2-B068-114B-B72F-FD5A980E17D4}"/>
                    </a:ext>
                  </a:extLst>
                </p:cNvPr>
                <p:cNvPicPr/>
                <p:nvPr/>
              </p:nvPicPr>
              <p:blipFill>
                <a:blip r:embed="rId155"/>
                <a:stretch>
                  <a:fillRect/>
                </a:stretch>
              </p:blipFill>
              <p:spPr>
                <a:xfrm>
                  <a:off x="7242820" y="1771975"/>
                  <a:ext cx="29842" cy="19112"/>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5" name="Ink 124">
                  <a:extLst>
                    <a:ext uri="{FF2B5EF4-FFF2-40B4-BE49-F238E27FC236}">
                      <a16:creationId xmlns:a16="http://schemas.microsoft.com/office/drawing/2014/main" id="{0A3C53B1-B5D5-F844-8F91-8E7222BED170}"/>
                    </a:ext>
                  </a:extLst>
                </p14:cNvPr>
                <p14:cNvContentPartPr/>
                <p14:nvPr/>
              </p14:nvContentPartPr>
              <p14:xfrm>
                <a:off x="7275316" y="1764487"/>
                <a:ext cx="17293" cy="21027"/>
              </p14:xfrm>
            </p:contentPart>
          </mc:Choice>
          <mc:Fallback xmlns="">
            <p:pic>
              <p:nvPicPr>
                <p:cNvPr id="125" name="Ink 124">
                  <a:extLst>
                    <a:ext uri="{FF2B5EF4-FFF2-40B4-BE49-F238E27FC236}">
                      <a16:creationId xmlns:a16="http://schemas.microsoft.com/office/drawing/2014/main" id="{0A3C53B1-B5D5-F844-8F91-8E7222BED170}"/>
                    </a:ext>
                  </a:extLst>
                </p:cNvPr>
                <p:cNvPicPr/>
                <p:nvPr/>
              </p:nvPicPr>
              <p:blipFill>
                <a:blip r:embed="rId157"/>
                <a:stretch>
                  <a:fillRect/>
                </a:stretch>
              </p:blipFill>
              <p:spPr>
                <a:xfrm>
                  <a:off x="7267750" y="1756874"/>
                  <a:ext cx="32424" cy="36253"/>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28" name="Ink 127">
                  <a:extLst>
                    <a:ext uri="{FF2B5EF4-FFF2-40B4-BE49-F238E27FC236}">
                      <a16:creationId xmlns:a16="http://schemas.microsoft.com/office/drawing/2014/main" id="{27C70517-DB2E-D245-AD96-98E4B615701C}"/>
                    </a:ext>
                  </a:extLst>
                </p14:cNvPr>
                <p14:cNvContentPartPr/>
                <p14:nvPr/>
              </p14:nvContentPartPr>
              <p14:xfrm>
                <a:off x="7290908" y="1767354"/>
                <a:ext cx="2835" cy="29628"/>
              </p14:xfrm>
            </p:contentPart>
          </mc:Choice>
          <mc:Fallback xmlns="">
            <p:pic>
              <p:nvPicPr>
                <p:cNvPr id="128" name="Ink 127">
                  <a:extLst>
                    <a:ext uri="{FF2B5EF4-FFF2-40B4-BE49-F238E27FC236}">
                      <a16:creationId xmlns:a16="http://schemas.microsoft.com/office/drawing/2014/main" id="{27C70517-DB2E-D245-AD96-98E4B615701C}"/>
                    </a:ext>
                  </a:extLst>
                </p:cNvPr>
                <p:cNvPicPr/>
                <p:nvPr/>
              </p:nvPicPr>
              <p:blipFill>
                <a:blip r:embed="rId142"/>
                <a:stretch>
                  <a:fillRect/>
                </a:stretch>
              </p:blipFill>
              <p:spPr>
                <a:xfrm>
                  <a:off x="7284293" y="1759858"/>
                  <a:ext cx="16065" cy="446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9" name="Ink 128">
                  <a:extLst>
                    <a:ext uri="{FF2B5EF4-FFF2-40B4-BE49-F238E27FC236}">
                      <a16:creationId xmlns:a16="http://schemas.microsoft.com/office/drawing/2014/main" id="{4C305783-5E5E-904F-8C75-C90D2DCA4CF7}"/>
                    </a:ext>
                  </a:extLst>
                </p14:cNvPr>
                <p14:cNvContentPartPr/>
                <p14:nvPr/>
              </p14:nvContentPartPr>
              <p14:xfrm>
                <a:off x="7313019" y="1767354"/>
                <a:ext cx="4252" cy="28354"/>
              </p14:xfrm>
            </p:contentPart>
          </mc:Choice>
          <mc:Fallback xmlns="">
            <p:pic>
              <p:nvPicPr>
                <p:cNvPr id="129" name="Ink 128">
                  <a:extLst>
                    <a:ext uri="{FF2B5EF4-FFF2-40B4-BE49-F238E27FC236}">
                      <a16:creationId xmlns:a16="http://schemas.microsoft.com/office/drawing/2014/main" id="{4C305783-5E5E-904F-8C75-C90D2DCA4CF7}"/>
                    </a:ext>
                  </a:extLst>
                </p:cNvPr>
                <p:cNvPicPr/>
                <p:nvPr/>
              </p:nvPicPr>
              <p:blipFill>
                <a:blip r:embed="rId160"/>
                <a:stretch>
                  <a:fillRect/>
                </a:stretch>
              </p:blipFill>
              <p:spPr>
                <a:xfrm>
                  <a:off x="7305578" y="1759817"/>
                  <a:ext cx="19134" cy="43428"/>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30" name="Ink 129">
                  <a:extLst>
                    <a:ext uri="{FF2B5EF4-FFF2-40B4-BE49-F238E27FC236}">
                      <a16:creationId xmlns:a16="http://schemas.microsoft.com/office/drawing/2014/main" id="{3FEE0B40-0E38-604B-BDFD-D098862590C5}"/>
                    </a:ext>
                  </a:extLst>
                </p14:cNvPr>
                <p14:cNvContentPartPr/>
                <p14:nvPr/>
              </p14:nvContentPartPr>
              <p14:xfrm>
                <a:off x="7313019" y="1765761"/>
                <a:ext cx="17293" cy="1911"/>
              </p14:xfrm>
            </p:contentPart>
          </mc:Choice>
          <mc:Fallback xmlns="">
            <p:pic>
              <p:nvPicPr>
                <p:cNvPr id="130" name="Ink 129">
                  <a:extLst>
                    <a:ext uri="{FF2B5EF4-FFF2-40B4-BE49-F238E27FC236}">
                      <a16:creationId xmlns:a16="http://schemas.microsoft.com/office/drawing/2014/main" id="{3FEE0B40-0E38-604B-BDFD-D098862590C5}"/>
                    </a:ext>
                  </a:extLst>
                </p:cNvPr>
                <p:cNvPicPr/>
                <p:nvPr/>
              </p:nvPicPr>
              <p:blipFill>
                <a:blip r:embed="rId48"/>
                <a:stretch>
                  <a:fillRect/>
                </a:stretch>
              </p:blipFill>
              <p:spPr>
                <a:xfrm>
                  <a:off x="7305453" y="1757735"/>
                  <a:ext cx="32424" cy="17963"/>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1" name="Ink 130">
                  <a:extLst>
                    <a:ext uri="{FF2B5EF4-FFF2-40B4-BE49-F238E27FC236}">
                      <a16:creationId xmlns:a16="http://schemas.microsoft.com/office/drawing/2014/main" id="{745CD284-D79E-A74A-834D-6B5540F735E8}"/>
                    </a:ext>
                  </a:extLst>
                </p14:cNvPr>
                <p14:cNvContentPartPr/>
                <p14:nvPr/>
              </p14:nvContentPartPr>
              <p14:xfrm>
                <a:off x="7314437" y="1782010"/>
                <a:ext cx="10773" cy="1911"/>
              </p14:xfrm>
            </p:contentPart>
          </mc:Choice>
          <mc:Fallback xmlns="">
            <p:pic>
              <p:nvPicPr>
                <p:cNvPr id="131" name="Ink 130">
                  <a:extLst>
                    <a:ext uri="{FF2B5EF4-FFF2-40B4-BE49-F238E27FC236}">
                      <a16:creationId xmlns:a16="http://schemas.microsoft.com/office/drawing/2014/main" id="{745CD284-D79E-A74A-834D-6B5540F735E8}"/>
                    </a:ext>
                  </a:extLst>
                </p:cNvPr>
                <p:cNvPicPr/>
                <p:nvPr/>
              </p:nvPicPr>
              <p:blipFill>
                <a:blip r:embed="rId163"/>
                <a:stretch>
                  <a:fillRect/>
                </a:stretch>
              </p:blipFill>
              <p:spPr>
                <a:xfrm>
                  <a:off x="7306896" y="1775321"/>
                  <a:ext cx="25855" cy="15288"/>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32" name="Ink 131">
                  <a:extLst>
                    <a:ext uri="{FF2B5EF4-FFF2-40B4-BE49-F238E27FC236}">
                      <a16:creationId xmlns:a16="http://schemas.microsoft.com/office/drawing/2014/main" id="{45D0EA6E-B3DE-F24B-9528-FD403FD87A14}"/>
                    </a:ext>
                  </a:extLst>
                </p14:cNvPr>
                <p14:cNvContentPartPr/>
                <p14:nvPr/>
              </p14:nvContentPartPr>
              <p14:xfrm>
                <a:off x="7314437" y="1795390"/>
                <a:ext cx="14741" cy="1911"/>
              </p14:xfrm>
            </p:contentPart>
          </mc:Choice>
          <mc:Fallback xmlns="">
            <p:pic>
              <p:nvPicPr>
                <p:cNvPr id="132" name="Ink 131">
                  <a:extLst>
                    <a:ext uri="{FF2B5EF4-FFF2-40B4-BE49-F238E27FC236}">
                      <a16:creationId xmlns:a16="http://schemas.microsoft.com/office/drawing/2014/main" id="{45D0EA6E-B3DE-F24B-9528-FD403FD87A14}"/>
                    </a:ext>
                  </a:extLst>
                </p:cNvPr>
                <p:cNvPicPr/>
                <p:nvPr/>
              </p:nvPicPr>
              <p:blipFill>
                <a:blip r:embed="rId48"/>
                <a:stretch>
                  <a:fillRect/>
                </a:stretch>
              </p:blipFill>
              <p:spPr>
                <a:xfrm>
                  <a:off x="7306887" y="1787364"/>
                  <a:ext cx="29842" cy="17963"/>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33" name="Ink 132">
                  <a:extLst>
                    <a:ext uri="{FF2B5EF4-FFF2-40B4-BE49-F238E27FC236}">
                      <a16:creationId xmlns:a16="http://schemas.microsoft.com/office/drawing/2014/main" id="{48B05D50-5343-334F-8C67-2441E420BA60}"/>
                    </a:ext>
                  </a:extLst>
                </p14:cNvPr>
                <p14:cNvContentPartPr/>
                <p14:nvPr/>
              </p14:nvContentPartPr>
              <p14:xfrm>
                <a:off x="7343352" y="1768629"/>
                <a:ext cx="6804" cy="28354"/>
              </p14:xfrm>
            </p:contentPart>
          </mc:Choice>
          <mc:Fallback xmlns="">
            <p:pic>
              <p:nvPicPr>
                <p:cNvPr id="133" name="Ink 132">
                  <a:extLst>
                    <a:ext uri="{FF2B5EF4-FFF2-40B4-BE49-F238E27FC236}">
                      <a16:creationId xmlns:a16="http://schemas.microsoft.com/office/drawing/2014/main" id="{48B05D50-5343-334F-8C67-2441E420BA60}"/>
                    </a:ext>
                  </a:extLst>
                </p:cNvPr>
                <p:cNvPicPr/>
                <p:nvPr/>
              </p:nvPicPr>
              <p:blipFill>
                <a:blip r:embed="rId166"/>
                <a:stretch>
                  <a:fillRect/>
                </a:stretch>
              </p:blipFill>
              <p:spPr>
                <a:xfrm>
                  <a:off x="7335832" y="1761092"/>
                  <a:ext cx="21844" cy="43428"/>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4" name="Ink 133">
                  <a:extLst>
                    <a:ext uri="{FF2B5EF4-FFF2-40B4-BE49-F238E27FC236}">
                      <a16:creationId xmlns:a16="http://schemas.microsoft.com/office/drawing/2014/main" id="{9A8370F9-D04B-5E4C-BD72-1873B6BE454F}"/>
                    </a:ext>
                  </a:extLst>
                </p14:cNvPr>
                <p14:cNvContentPartPr/>
                <p14:nvPr/>
              </p14:nvContentPartPr>
              <p14:xfrm>
                <a:off x="7347037" y="1762894"/>
                <a:ext cx="27781" cy="38549"/>
              </p14:xfrm>
            </p:contentPart>
          </mc:Choice>
          <mc:Fallback xmlns="">
            <p:pic>
              <p:nvPicPr>
                <p:cNvPr id="134" name="Ink 133">
                  <a:extLst>
                    <a:ext uri="{FF2B5EF4-FFF2-40B4-BE49-F238E27FC236}">
                      <a16:creationId xmlns:a16="http://schemas.microsoft.com/office/drawing/2014/main" id="{9A8370F9-D04B-5E4C-BD72-1873B6BE454F}"/>
                    </a:ext>
                  </a:extLst>
                </p:cNvPr>
                <p:cNvPicPr/>
                <p:nvPr/>
              </p:nvPicPr>
              <p:blipFill>
                <a:blip r:embed="rId168"/>
                <a:stretch>
                  <a:fillRect/>
                </a:stretch>
              </p:blipFill>
              <p:spPr>
                <a:xfrm>
                  <a:off x="7339460" y="1755398"/>
                  <a:ext cx="42934" cy="535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6" name="Ink 135">
                  <a:extLst>
                    <a:ext uri="{FF2B5EF4-FFF2-40B4-BE49-F238E27FC236}">
                      <a16:creationId xmlns:a16="http://schemas.microsoft.com/office/drawing/2014/main" id="{7AB19F0E-7DCB-BB42-B80F-F84D66E37281}"/>
                    </a:ext>
                  </a:extLst>
                </p14:cNvPr>
                <p14:cNvContentPartPr/>
                <p14:nvPr/>
              </p14:nvContentPartPr>
              <p14:xfrm>
                <a:off x="7120819" y="1826293"/>
                <a:ext cx="284" cy="28991"/>
              </p14:xfrm>
            </p:contentPart>
          </mc:Choice>
          <mc:Fallback xmlns="">
            <p:pic>
              <p:nvPicPr>
                <p:cNvPr id="136" name="Ink 135">
                  <a:extLst>
                    <a:ext uri="{FF2B5EF4-FFF2-40B4-BE49-F238E27FC236}">
                      <a16:creationId xmlns:a16="http://schemas.microsoft.com/office/drawing/2014/main" id="{7AB19F0E-7DCB-BB42-B80F-F84D66E37281}"/>
                    </a:ext>
                  </a:extLst>
                </p:cNvPr>
                <p:cNvPicPr/>
                <p:nvPr/>
              </p:nvPicPr>
              <p:blipFill>
                <a:blip r:embed="rId170"/>
                <a:stretch>
                  <a:fillRect/>
                </a:stretch>
              </p:blipFill>
              <p:spPr>
                <a:xfrm>
                  <a:off x="7114855" y="1818777"/>
                  <a:ext cx="12212" cy="44023"/>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7" name="Ink 136">
                  <a:extLst>
                    <a:ext uri="{FF2B5EF4-FFF2-40B4-BE49-F238E27FC236}">
                      <a16:creationId xmlns:a16="http://schemas.microsoft.com/office/drawing/2014/main" id="{BDCD058C-A95B-E74A-AB10-FE25A8F7FD69}"/>
                    </a:ext>
                  </a:extLst>
                </p14:cNvPr>
                <p14:cNvContentPartPr/>
                <p14:nvPr/>
              </p14:nvContentPartPr>
              <p14:xfrm>
                <a:off x="7119402" y="1821833"/>
                <a:ext cx="34301" cy="29628"/>
              </p14:xfrm>
            </p:contentPart>
          </mc:Choice>
          <mc:Fallback xmlns="">
            <p:pic>
              <p:nvPicPr>
                <p:cNvPr id="137" name="Ink 136">
                  <a:extLst>
                    <a:ext uri="{FF2B5EF4-FFF2-40B4-BE49-F238E27FC236}">
                      <a16:creationId xmlns:a16="http://schemas.microsoft.com/office/drawing/2014/main" id="{BDCD058C-A95B-E74A-AB10-FE25A8F7FD69}"/>
                    </a:ext>
                  </a:extLst>
                </p:cNvPr>
                <p:cNvPicPr/>
                <p:nvPr/>
              </p:nvPicPr>
              <p:blipFill>
                <a:blip r:embed="rId172"/>
                <a:stretch>
                  <a:fillRect/>
                </a:stretch>
              </p:blipFill>
              <p:spPr>
                <a:xfrm>
                  <a:off x="7111820" y="1814337"/>
                  <a:ext cx="49466" cy="446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8" name="Ink 137">
                  <a:extLst>
                    <a:ext uri="{FF2B5EF4-FFF2-40B4-BE49-F238E27FC236}">
                      <a16:creationId xmlns:a16="http://schemas.microsoft.com/office/drawing/2014/main" id="{13944D69-C4E6-A34F-8A86-FB7047528E63}"/>
                    </a:ext>
                  </a:extLst>
                </p14:cNvPr>
                <p14:cNvContentPartPr/>
                <p14:nvPr/>
              </p14:nvContentPartPr>
              <p14:xfrm>
                <a:off x="7170428" y="1840948"/>
                <a:ext cx="1701" cy="1911"/>
              </p14:xfrm>
            </p:contentPart>
          </mc:Choice>
          <mc:Fallback xmlns="">
            <p:pic>
              <p:nvPicPr>
                <p:cNvPr id="138" name="Ink 137">
                  <a:extLst>
                    <a:ext uri="{FF2B5EF4-FFF2-40B4-BE49-F238E27FC236}">
                      <a16:creationId xmlns:a16="http://schemas.microsoft.com/office/drawing/2014/main" id="{13944D69-C4E6-A34F-8A86-FB7047528E63}"/>
                    </a:ext>
                  </a:extLst>
                </p:cNvPr>
                <p:cNvPicPr/>
                <p:nvPr/>
              </p:nvPicPr>
              <p:blipFill>
                <a:blip r:embed="rId174"/>
                <a:stretch>
                  <a:fillRect/>
                </a:stretch>
              </p:blipFill>
              <p:spPr>
                <a:xfrm>
                  <a:off x="7161498" y="1832922"/>
                  <a:ext cx="19562" cy="17963"/>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9" name="Ink 138">
                  <a:extLst>
                    <a:ext uri="{FF2B5EF4-FFF2-40B4-BE49-F238E27FC236}">
                      <a16:creationId xmlns:a16="http://schemas.microsoft.com/office/drawing/2014/main" id="{D495F07F-74EE-AB46-AE90-BDA290FD8613}"/>
                    </a:ext>
                  </a:extLst>
                </p14:cNvPr>
                <p14:cNvContentPartPr/>
                <p14:nvPr/>
              </p14:nvContentPartPr>
              <p14:xfrm>
                <a:off x="7209833" y="1826293"/>
                <a:ext cx="5386" cy="31221"/>
              </p14:xfrm>
            </p:contentPart>
          </mc:Choice>
          <mc:Fallback xmlns="">
            <p:pic>
              <p:nvPicPr>
                <p:cNvPr id="139" name="Ink 138">
                  <a:extLst>
                    <a:ext uri="{FF2B5EF4-FFF2-40B4-BE49-F238E27FC236}">
                      <a16:creationId xmlns:a16="http://schemas.microsoft.com/office/drawing/2014/main" id="{D495F07F-74EE-AB46-AE90-BDA290FD8613}"/>
                    </a:ext>
                  </a:extLst>
                </p:cNvPr>
                <p:cNvPicPr/>
                <p:nvPr/>
              </p:nvPicPr>
              <p:blipFill>
                <a:blip r:embed="rId176"/>
                <a:stretch>
                  <a:fillRect/>
                </a:stretch>
              </p:blipFill>
              <p:spPr>
                <a:xfrm>
                  <a:off x="7202764" y="1818757"/>
                  <a:ext cx="19524" cy="46293"/>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40" name="Ink 139">
                  <a:extLst>
                    <a:ext uri="{FF2B5EF4-FFF2-40B4-BE49-F238E27FC236}">
                      <a16:creationId xmlns:a16="http://schemas.microsoft.com/office/drawing/2014/main" id="{530F1903-46C6-3940-953E-5B22B692AB47}"/>
                    </a:ext>
                  </a:extLst>
                </p14:cNvPr>
                <p14:cNvContentPartPr/>
                <p14:nvPr/>
              </p14:nvContentPartPr>
              <p14:xfrm>
                <a:off x="7212384" y="1821833"/>
                <a:ext cx="17293" cy="25168"/>
              </p14:xfrm>
            </p:contentPart>
          </mc:Choice>
          <mc:Fallback xmlns="">
            <p:pic>
              <p:nvPicPr>
                <p:cNvPr id="140" name="Ink 139">
                  <a:extLst>
                    <a:ext uri="{FF2B5EF4-FFF2-40B4-BE49-F238E27FC236}">
                      <a16:creationId xmlns:a16="http://schemas.microsoft.com/office/drawing/2014/main" id="{530F1903-46C6-3940-953E-5B22B692AB47}"/>
                    </a:ext>
                  </a:extLst>
                </p:cNvPr>
                <p:cNvPicPr/>
                <p:nvPr/>
              </p:nvPicPr>
              <p:blipFill>
                <a:blip r:embed="rId178"/>
                <a:stretch>
                  <a:fillRect/>
                </a:stretch>
              </p:blipFill>
              <p:spPr>
                <a:xfrm>
                  <a:off x="7204818" y="1814283"/>
                  <a:ext cx="32424" cy="40269"/>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41" name="Ink 140">
                  <a:extLst>
                    <a:ext uri="{FF2B5EF4-FFF2-40B4-BE49-F238E27FC236}">
                      <a16:creationId xmlns:a16="http://schemas.microsoft.com/office/drawing/2014/main" id="{37D54AC9-F86F-254F-8DE6-C7214813DE15}"/>
                    </a:ext>
                  </a:extLst>
                </p14:cNvPr>
                <p14:cNvContentPartPr/>
                <p14:nvPr/>
              </p14:nvContentPartPr>
              <p14:xfrm>
                <a:off x="7250370" y="1833620"/>
                <a:ext cx="25230" cy="23894"/>
              </p14:xfrm>
            </p:contentPart>
          </mc:Choice>
          <mc:Fallback xmlns="">
            <p:pic>
              <p:nvPicPr>
                <p:cNvPr id="141" name="Ink 140">
                  <a:extLst>
                    <a:ext uri="{FF2B5EF4-FFF2-40B4-BE49-F238E27FC236}">
                      <a16:creationId xmlns:a16="http://schemas.microsoft.com/office/drawing/2014/main" id="{37D54AC9-F86F-254F-8DE6-C7214813DE15}"/>
                    </a:ext>
                  </a:extLst>
                </p:cNvPr>
                <p:cNvPicPr/>
                <p:nvPr/>
              </p:nvPicPr>
              <p:blipFill>
                <a:blip r:embed="rId180"/>
                <a:stretch>
                  <a:fillRect/>
                </a:stretch>
              </p:blipFill>
              <p:spPr>
                <a:xfrm>
                  <a:off x="7242801" y="1826017"/>
                  <a:ext cx="40368" cy="39099"/>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2" name="Ink 141">
                  <a:extLst>
                    <a:ext uri="{FF2B5EF4-FFF2-40B4-BE49-F238E27FC236}">
                      <a16:creationId xmlns:a16="http://schemas.microsoft.com/office/drawing/2014/main" id="{B03D6EE4-DFA1-E348-8686-14C086D3D703}"/>
                    </a:ext>
                  </a:extLst>
                </p14:cNvPr>
                <p14:cNvContentPartPr/>
                <p14:nvPr/>
              </p14:nvContentPartPr>
              <p14:xfrm>
                <a:off x="7285522" y="1823426"/>
                <a:ext cx="9355" cy="34726"/>
              </p14:xfrm>
            </p:contentPart>
          </mc:Choice>
          <mc:Fallback xmlns="">
            <p:pic>
              <p:nvPicPr>
                <p:cNvPr id="142" name="Ink 141">
                  <a:extLst>
                    <a:ext uri="{FF2B5EF4-FFF2-40B4-BE49-F238E27FC236}">
                      <a16:creationId xmlns:a16="http://schemas.microsoft.com/office/drawing/2014/main" id="{B03D6EE4-DFA1-E348-8686-14C086D3D703}"/>
                    </a:ext>
                  </a:extLst>
                </p:cNvPr>
                <p:cNvPicPr/>
                <p:nvPr/>
              </p:nvPicPr>
              <p:blipFill>
                <a:blip r:embed="rId182"/>
                <a:stretch>
                  <a:fillRect/>
                </a:stretch>
              </p:blipFill>
              <p:spPr>
                <a:xfrm>
                  <a:off x="7277966" y="1815908"/>
                  <a:ext cx="24467" cy="49762"/>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3" name="Ink 142">
                  <a:extLst>
                    <a:ext uri="{FF2B5EF4-FFF2-40B4-BE49-F238E27FC236}">
                      <a16:creationId xmlns:a16="http://schemas.microsoft.com/office/drawing/2014/main" id="{3ED46A8A-9B88-4646-A19B-CC030B8A31D1}"/>
                    </a:ext>
                  </a:extLst>
                </p14:cNvPr>
                <p14:cNvContentPartPr/>
                <p14:nvPr/>
              </p14:nvContentPartPr>
              <p14:xfrm>
                <a:off x="7307916" y="1832027"/>
                <a:ext cx="15875" cy="25168"/>
              </p14:xfrm>
            </p:contentPart>
          </mc:Choice>
          <mc:Fallback xmlns="">
            <p:pic>
              <p:nvPicPr>
                <p:cNvPr id="143" name="Ink 142">
                  <a:extLst>
                    <a:ext uri="{FF2B5EF4-FFF2-40B4-BE49-F238E27FC236}">
                      <a16:creationId xmlns:a16="http://schemas.microsoft.com/office/drawing/2014/main" id="{3ED46A8A-9B88-4646-A19B-CC030B8A31D1}"/>
                    </a:ext>
                  </a:extLst>
                </p:cNvPr>
                <p:cNvPicPr/>
                <p:nvPr/>
              </p:nvPicPr>
              <p:blipFill>
                <a:blip r:embed="rId184"/>
                <a:stretch>
                  <a:fillRect/>
                </a:stretch>
              </p:blipFill>
              <p:spPr>
                <a:xfrm>
                  <a:off x="7300339" y="1824583"/>
                  <a:ext cx="31028" cy="40056"/>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4" name="Ink 143">
                  <a:extLst>
                    <a:ext uri="{FF2B5EF4-FFF2-40B4-BE49-F238E27FC236}">
                      <a16:creationId xmlns:a16="http://schemas.microsoft.com/office/drawing/2014/main" id="{6A755710-BF9A-0C4F-B5E9-2BE667307EF9}"/>
                    </a:ext>
                  </a:extLst>
                </p14:cNvPr>
                <p14:cNvContentPartPr/>
                <p14:nvPr/>
              </p14:nvContentPartPr>
              <p14:xfrm>
                <a:off x="7336832" y="1829160"/>
                <a:ext cx="26364" cy="29628"/>
              </p14:xfrm>
            </p:contentPart>
          </mc:Choice>
          <mc:Fallback xmlns="">
            <p:pic>
              <p:nvPicPr>
                <p:cNvPr id="144" name="Ink 143">
                  <a:extLst>
                    <a:ext uri="{FF2B5EF4-FFF2-40B4-BE49-F238E27FC236}">
                      <a16:creationId xmlns:a16="http://schemas.microsoft.com/office/drawing/2014/main" id="{6A755710-BF9A-0C4F-B5E9-2BE667307EF9}"/>
                    </a:ext>
                  </a:extLst>
                </p:cNvPr>
                <p:cNvPicPr/>
                <p:nvPr/>
              </p:nvPicPr>
              <p:blipFill>
                <a:blip r:embed="rId186"/>
                <a:stretch>
                  <a:fillRect/>
                </a:stretch>
              </p:blipFill>
              <p:spPr>
                <a:xfrm>
                  <a:off x="7329350" y="1821664"/>
                  <a:ext cx="41327" cy="446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9" name="Ink 148">
                  <a:extLst>
                    <a:ext uri="{FF2B5EF4-FFF2-40B4-BE49-F238E27FC236}">
                      <a16:creationId xmlns:a16="http://schemas.microsoft.com/office/drawing/2014/main" id="{E8D24080-8785-0E44-BE8C-BE9996BF740A}"/>
                    </a:ext>
                  </a:extLst>
                </p14:cNvPr>
                <p14:cNvContentPartPr/>
                <p14:nvPr/>
              </p14:nvContentPartPr>
              <p14:xfrm>
                <a:off x="7387858" y="1830434"/>
                <a:ext cx="10773" cy="29628"/>
              </p14:xfrm>
            </p:contentPart>
          </mc:Choice>
          <mc:Fallback xmlns="">
            <p:pic>
              <p:nvPicPr>
                <p:cNvPr id="149" name="Ink 148">
                  <a:extLst>
                    <a:ext uri="{FF2B5EF4-FFF2-40B4-BE49-F238E27FC236}">
                      <a16:creationId xmlns:a16="http://schemas.microsoft.com/office/drawing/2014/main" id="{E8D24080-8785-0E44-BE8C-BE9996BF740A}"/>
                    </a:ext>
                  </a:extLst>
                </p:cNvPr>
                <p:cNvPicPr/>
                <p:nvPr/>
              </p:nvPicPr>
              <p:blipFill>
                <a:blip r:embed="rId188"/>
                <a:stretch>
                  <a:fillRect/>
                </a:stretch>
              </p:blipFill>
              <p:spPr>
                <a:xfrm>
                  <a:off x="7380317" y="1822846"/>
                  <a:ext cx="25855" cy="44803"/>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50" name="Ink 149">
                  <a:extLst>
                    <a:ext uri="{FF2B5EF4-FFF2-40B4-BE49-F238E27FC236}">
                      <a16:creationId xmlns:a16="http://schemas.microsoft.com/office/drawing/2014/main" id="{2296E774-CC74-4046-9C10-A390BE5971E6}"/>
                    </a:ext>
                  </a:extLst>
                </p14:cNvPr>
                <p14:cNvContentPartPr/>
                <p14:nvPr/>
              </p14:nvContentPartPr>
              <p14:xfrm>
                <a:off x="7399481" y="1823107"/>
                <a:ext cx="15875" cy="38549"/>
              </p14:xfrm>
            </p:contentPart>
          </mc:Choice>
          <mc:Fallback xmlns="">
            <p:pic>
              <p:nvPicPr>
                <p:cNvPr id="150" name="Ink 149">
                  <a:extLst>
                    <a:ext uri="{FF2B5EF4-FFF2-40B4-BE49-F238E27FC236}">
                      <a16:creationId xmlns:a16="http://schemas.microsoft.com/office/drawing/2014/main" id="{2296E774-CC74-4046-9C10-A390BE5971E6}"/>
                    </a:ext>
                  </a:extLst>
                </p:cNvPr>
                <p:cNvPicPr/>
                <p:nvPr/>
              </p:nvPicPr>
              <p:blipFill>
                <a:blip r:embed="rId190"/>
                <a:stretch>
                  <a:fillRect/>
                </a:stretch>
              </p:blipFill>
              <p:spPr>
                <a:xfrm>
                  <a:off x="7392073" y="1815541"/>
                  <a:ext cx="30692" cy="536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51" name="Ink 150">
                  <a:extLst>
                    <a:ext uri="{FF2B5EF4-FFF2-40B4-BE49-F238E27FC236}">
                      <a16:creationId xmlns:a16="http://schemas.microsoft.com/office/drawing/2014/main" id="{96A529A2-A816-C44F-A106-64DFC1C26884}"/>
                    </a:ext>
                  </a:extLst>
                </p14:cNvPr>
                <p14:cNvContentPartPr/>
                <p14:nvPr/>
              </p14:nvContentPartPr>
              <p14:xfrm>
                <a:off x="7391544" y="1843815"/>
                <a:ext cx="18710" cy="1911"/>
              </p14:xfrm>
            </p:contentPart>
          </mc:Choice>
          <mc:Fallback xmlns="">
            <p:pic>
              <p:nvPicPr>
                <p:cNvPr id="151" name="Ink 150">
                  <a:extLst>
                    <a:ext uri="{FF2B5EF4-FFF2-40B4-BE49-F238E27FC236}">
                      <a16:creationId xmlns:a16="http://schemas.microsoft.com/office/drawing/2014/main" id="{96A529A2-A816-C44F-A106-64DFC1C26884}"/>
                    </a:ext>
                  </a:extLst>
                </p:cNvPr>
                <p:cNvPicPr/>
                <p:nvPr/>
              </p:nvPicPr>
              <p:blipFill>
                <a:blip r:embed="rId48"/>
                <a:stretch>
                  <a:fillRect/>
                </a:stretch>
              </p:blipFill>
              <p:spPr>
                <a:xfrm>
                  <a:off x="7383988" y="1835789"/>
                  <a:ext cx="33822" cy="17963"/>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52" name="Ink 151">
                  <a:extLst>
                    <a:ext uri="{FF2B5EF4-FFF2-40B4-BE49-F238E27FC236}">
                      <a16:creationId xmlns:a16="http://schemas.microsoft.com/office/drawing/2014/main" id="{FF84E9D1-DC18-5D4F-A68E-78780F16D4CC}"/>
                    </a:ext>
                  </a:extLst>
                </p14:cNvPr>
                <p14:cNvContentPartPr/>
                <p14:nvPr/>
              </p14:nvContentPartPr>
              <p14:xfrm>
                <a:off x="7423010" y="1829160"/>
                <a:ext cx="22395" cy="38549"/>
              </p14:xfrm>
            </p:contentPart>
          </mc:Choice>
          <mc:Fallback xmlns="">
            <p:pic>
              <p:nvPicPr>
                <p:cNvPr id="152" name="Ink 151">
                  <a:extLst>
                    <a:ext uri="{FF2B5EF4-FFF2-40B4-BE49-F238E27FC236}">
                      <a16:creationId xmlns:a16="http://schemas.microsoft.com/office/drawing/2014/main" id="{FF84E9D1-DC18-5D4F-A68E-78780F16D4CC}"/>
                    </a:ext>
                  </a:extLst>
                </p:cNvPr>
                <p:cNvPicPr/>
                <p:nvPr/>
              </p:nvPicPr>
              <p:blipFill>
                <a:blip r:embed="rId193"/>
                <a:stretch>
                  <a:fillRect/>
                </a:stretch>
              </p:blipFill>
              <p:spPr>
                <a:xfrm>
                  <a:off x="7415425" y="1821594"/>
                  <a:ext cx="37566" cy="536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53" name="Ink 152">
                  <a:extLst>
                    <a:ext uri="{FF2B5EF4-FFF2-40B4-BE49-F238E27FC236}">
                      <a16:creationId xmlns:a16="http://schemas.microsoft.com/office/drawing/2014/main" id="{A9CBB872-6F3C-A14A-8854-40C72CAD61A2}"/>
                    </a:ext>
                  </a:extLst>
                </p14:cNvPr>
                <p14:cNvContentPartPr/>
                <p14:nvPr/>
              </p14:nvContentPartPr>
              <p14:xfrm>
                <a:off x="7429530" y="1848276"/>
                <a:ext cx="18710" cy="319"/>
              </p14:xfrm>
            </p:contentPart>
          </mc:Choice>
          <mc:Fallback xmlns="">
            <p:pic>
              <p:nvPicPr>
                <p:cNvPr id="153" name="Ink 152">
                  <a:extLst>
                    <a:ext uri="{FF2B5EF4-FFF2-40B4-BE49-F238E27FC236}">
                      <a16:creationId xmlns:a16="http://schemas.microsoft.com/office/drawing/2014/main" id="{A9CBB872-6F3C-A14A-8854-40C72CAD61A2}"/>
                    </a:ext>
                  </a:extLst>
                </p:cNvPr>
                <p:cNvPicPr/>
                <p:nvPr/>
              </p:nvPicPr>
              <p:blipFill>
                <a:blip r:embed="rId195"/>
                <a:stretch>
                  <a:fillRect/>
                </a:stretch>
              </p:blipFill>
              <p:spPr>
                <a:xfrm>
                  <a:off x="7421974" y="1841577"/>
                  <a:ext cx="33822" cy="13717"/>
                </a:xfrm>
                <a:prstGeom prst="rect">
                  <a:avLst/>
                </a:prstGeom>
              </p:spPr>
            </p:pic>
          </mc:Fallback>
        </mc:AlternateContent>
      </p:grpSp>
      <p:grpSp>
        <p:nvGrpSpPr>
          <p:cNvPr id="159" name="Group 158">
            <a:extLst>
              <a:ext uri="{FF2B5EF4-FFF2-40B4-BE49-F238E27FC236}">
                <a16:creationId xmlns:a16="http://schemas.microsoft.com/office/drawing/2014/main" id="{D896A53E-D37A-164E-BFBD-104968810795}"/>
              </a:ext>
            </a:extLst>
          </p:cNvPr>
          <p:cNvGrpSpPr/>
          <p:nvPr/>
        </p:nvGrpSpPr>
        <p:grpSpPr>
          <a:xfrm>
            <a:off x="6871467" y="3065676"/>
            <a:ext cx="35280" cy="69480"/>
            <a:chOff x="5347467" y="3065676"/>
            <a:chExt cx="35280" cy="69480"/>
          </a:xfrm>
        </p:grpSpPr>
        <mc:AlternateContent xmlns:mc="http://schemas.openxmlformats.org/markup-compatibility/2006" xmlns:p14="http://schemas.microsoft.com/office/powerpoint/2010/main">
          <mc:Choice Requires="p14">
            <p:contentPart p14:bwMode="auto" r:id="rId196">
              <p14:nvContentPartPr>
                <p14:cNvPr id="155" name="Ink 154">
                  <a:extLst>
                    <a:ext uri="{FF2B5EF4-FFF2-40B4-BE49-F238E27FC236}">
                      <a16:creationId xmlns:a16="http://schemas.microsoft.com/office/drawing/2014/main" id="{920F511D-67F9-A146-B411-373912A8731C}"/>
                    </a:ext>
                  </a:extLst>
                </p14:cNvPr>
                <p14:cNvContentPartPr/>
                <p14:nvPr/>
              </p14:nvContentPartPr>
              <p14:xfrm>
                <a:off x="5352507" y="3065676"/>
                <a:ext cx="30240" cy="23400"/>
              </p14:xfrm>
            </p:contentPart>
          </mc:Choice>
          <mc:Fallback xmlns="">
            <p:pic>
              <p:nvPicPr>
                <p:cNvPr id="155" name="Ink 154">
                  <a:extLst>
                    <a:ext uri="{FF2B5EF4-FFF2-40B4-BE49-F238E27FC236}">
                      <a16:creationId xmlns:a16="http://schemas.microsoft.com/office/drawing/2014/main" id="{920F511D-67F9-A146-B411-373912A8731C}"/>
                    </a:ext>
                  </a:extLst>
                </p:cNvPr>
                <p:cNvPicPr/>
                <p:nvPr/>
              </p:nvPicPr>
              <p:blipFill>
                <a:blip r:embed="rId197"/>
                <a:stretch>
                  <a:fillRect/>
                </a:stretch>
              </p:blipFill>
              <p:spPr>
                <a:xfrm>
                  <a:off x="5344947" y="3058116"/>
                  <a:ext cx="453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56" name="Ink 155">
                  <a:extLst>
                    <a:ext uri="{FF2B5EF4-FFF2-40B4-BE49-F238E27FC236}">
                      <a16:creationId xmlns:a16="http://schemas.microsoft.com/office/drawing/2014/main" id="{699D0502-9DF6-4F4A-AF2E-2CC610699F4D}"/>
                    </a:ext>
                  </a:extLst>
                </p14:cNvPr>
                <p14:cNvContentPartPr/>
                <p14:nvPr/>
              </p14:nvContentPartPr>
              <p14:xfrm>
                <a:off x="5347467" y="3128316"/>
                <a:ext cx="28440" cy="6840"/>
              </p14:xfrm>
            </p:contentPart>
          </mc:Choice>
          <mc:Fallback xmlns="">
            <p:pic>
              <p:nvPicPr>
                <p:cNvPr id="156" name="Ink 155">
                  <a:extLst>
                    <a:ext uri="{FF2B5EF4-FFF2-40B4-BE49-F238E27FC236}">
                      <a16:creationId xmlns:a16="http://schemas.microsoft.com/office/drawing/2014/main" id="{699D0502-9DF6-4F4A-AF2E-2CC610699F4D}"/>
                    </a:ext>
                  </a:extLst>
                </p:cNvPr>
                <p:cNvPicPr/>
                <p:nvPr/>
              </p:nvPicPr>
              <p:blipFill>
                <a:blip r:embed="rId199"/>
                <a:stretch>
                  <a:fillRect/>
                </a:stretch>
              </p:blipFill>
              <p:spPr>
                <a:xfrm>
                  <a:off x="5339907" y="3121134"/>
                  <a:ext cx="43560" cy="21204"/>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57" name="Ink 156">
                  <a:extLst>
                    <a:ext uri="{FF2B5EF4-FFF2-40B4-BE49-F238E27FC236}">
                      <a16:creationId xmlns:a16="http://schemas.microsoft.com/office/drawing/2014/main" id="{E5D2F1CA-095E-994F-8B84-E5121DBCB7E9}"/>
                    </a:ext>
                  </a:extLst>
                </p14:cNvPr>
                <p14:cNvContentPartPr/>
                <p14:nvPr/>
              </p14:nvContentPartPr>
              <p14:xfrm>
                <a:off x="5360787" y="3109956"/>
                <a:ext cx="16920" cy="3600"/>
              </p14:xfrm>
            </p:contentPart>
          </mc:Choice>
          <mc:Fallback xmlns="">
            <p:pic>
              <p:nvPicPr>
                <p:cNvPr id="157" name="Ink 156">
                  <a:extLst>
                    <a:ext uri="{FF2B5EF4-FFF2-40B4-BE49-F238E27FC236}">
                      <a16:creationId xmlns:a16="http://schemas.microsoft.com/office/drawing/2014/main" id="{E5D2F1CA-095E-994F-8B84-E5121DBCB7E9}"/>
                    </a:ext>
                  </a:extLst>
                </p:cNvPr>
                <p:cNvPicPr/>
                <p:nvPr/>
              </p:nvPicPr>
              <p:blipFill>
                <a:blip r:embed="rId201"/>
                <a:stretch>
                  <a:fillRect/>
                </a:stretch>
              </p:blipFill>
              <p:spPr>
                <a:xfrm>
                  <a:off x="5353227" y="3102396"/>
                  <a:ext cx="32040" cy="18720"/>
                </a:xfrm>
                <a:prstGeom prst="rect">
                  <a:avLst/>
                </a:prstGeom>
              </p:spPr>
            </p:pic>
          </mc:Fallback>
        </mc:AlternateContent>
      </p:grpSp>
      <p:grpSp>
        <p:nvGrpSpPr>
          <p:cNvPr id="164" name="Group 163">
            <a:extLst>
              <a:ext uri="{FF2B5EF4-FFF2-40B4-BE49-F238E27FC236}">
                <a16:creationId xmlns:a16="http://schemas.microsoft.com/office/drawing/2014/main" id="{320501C8-A9D5-3640-9DE6-79674A5CC17B}"/>
              </a:ext>
            </a:extLst>
          </p:cNvPr>
          <p:cNvGrpSpPr/>
          <p:nvPr/>
        </p:nvGrpSpPr>
        <p:grpSpPr>
          <a:xfrm>
            <a:off x="7028427" y="3062076"/>
            <a:ext cx="63000" cy="91440"/>
            <a:chOff x="5504427" y="3062076"/>
            <a:chExt cx="63000" cy="91440"/>
          </a:xfrm>
        </p:grpSpPr>
        <mc:AlternateContent xmlns:mc="http://schemas.openxmlformats.org/markup-compatibility/2006" xmlns:p14="http://schemas.microsoft.com/office/powerpoint/2010/main">
          <mc:Choice Requires="p14">
            <p:contentPart p14:bwMode="auto" r:id="rId202">
              <p14:nvContentPartPr>
                <p14:cNvPr id="158" name="Ink 157">
                  <a:extLst>
                    <a:ext uri="{FF2B5EF4-FFF2-40B4-BE49-F238E27FC236}">
                      <a16:creationId xmlns:a16="http://schemas.microsoft.com/office/drawing/2014/main" id="{6AE78BB7-39BC-0746-882E-A2E9ED467767}"/>
                    </a:ext>
                  </a:extLst>
                </p14:cNvPr>
                <p14:cNvContentPartPr/>
                <p14:nvPr/>
              </p14:nvContentPartPr>
              <p14:xfrm>
                <a:off x="5533947" y="3125076"/>
                <a:ext cx="33480" cy="3600"/>
              </p14:xfrm>
            </p:contentPart>
          </mc:Choice>
          <mc:Fallback xmlns="">
            <p:pic>
              <p:nvPicPr>
                <p:cNvPr id="158" name="Ink 157">
                  <a:extLst>
                    <a:ext uri="{FF2B5EF4-FFF2-40B4-BE49-F238E27FC236}">
                      <a16:creationId xmlns:a16="http://schemas.microsoft.com/office/drawing/2014/main" id="{6AE78BB7-39BC-0746-882E-A2E9ED467767}"/>
                    </a:ext>
                  </a:extLst>
                </p:cNvPr>
                <p:cNvPicPr/>
                <p:nvPr/>
              </p:nvPicPr>
              <p:blipFill>
                <a:blip r:embed="rId203"/>
                <a:stretch>
                  <a:fillRect/>
                </a:stretch>
              </p:blipFill>
              <p:spPr>
                <a:xfrm>
                  <a:off x="5526305" y="3117516"/>
                  <a:ext cx="48764"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60" name="Ink 159">
                  <a:extLst>
                    <a:ext uri="{FF2B5EF4-FFF2-40B4-BE49-F238E27FC236}">
                      <a16:creationId xmlns:a16="http://schemas.microsoft.com/office/drawing/2014/main" id="{40244F7C-BA88-A64A-8DAB-932452863B0C}"/>
                    </a:ext>
                  </a:extLst>
                </p14:cNvPr>
                <p14:cNvContentPartPr/>
                <p14:nvPr/>
              </p14:nvContentPartPr>
              <p14:xfrm>
                <a:off x="5522427" y="3062076"/>
                <a:ext cx="39960" cy="46440"/>
              </p14:xfrm>
            </p:contentPart>
          </mc:Choice>
          <mc:Fallback xmlns="">
            <p:pic>
              <p:nvPicPr>
                <p:cNvPr id="160" name="Ink 159">
                  <a:extLst>
                    <a:ext uri="{FF2B5EF4-FFF2-40B4-BE49-F238E27FC236}">
                      <a16:creationId xmlns:a16="http://schemas.microsoft.com/office/drawing/2014/main" id="{40244F7C-BA88-A64A-8DAB-932452863B0C}"/>
                    </a:ext>
                  </a:extLst>
                </p:cNvPr>
                <p:cNvPicPr/>
                <p:nvPr/>
              </p:nvPicPr>
              <p:blipFill>
                <a:blip r:embed="rId205"/>
                <a:stretch>
                  <a:fillRect/>
                </a:stretch>
              </p:blipFill>
              <p:spPr>
                <a:xfrm>
                  <a:off x="5514867" y="3054516"/>
                  <a:ext cx="550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62" name="Ink 161">
                  <a:extLst>
                    <a:ext uri="{FF2B5EF4-FFF2-40B4-BE49-F238E27FC236}">
                      <a16:creationId xmlns:a16="http://schemas.microsoft.com/office/drawing/2014/main" id="{7961261E-0D10-E74F-9351-0DFF1FCF503D}"/>
                    </a:ext>
                  </a:extLst>
                </p14:cNvPr>
                <p14:cNvContentPartPr/>
                <p14:nvPr/>
              </p14:nvContentPartPr>
              <p14:xfrm>
                <a:off x="5527467" y="3141636"/>
                <a:ext cx="26640" cy="11880"/>
              </p14:xfrm>
            </p:contentPart>
          </mc:Choice>
          <mc:Fallback xmlns="">
            <p:pic>
              <p:nvPicPr>
                <p:cNvPr id="162" name="Ink 161">
                  <a:extLst>
                    <a:ext uri="{FF2B5EF4-FFF2-40B4-BE49-F238E27FC236}">
                      <a16:creationId xmlns:a16="http://schemas.microsoft.com/office/drawing/2014/main" id="{7961261E-0D10-E74F-9351-0DFF1FCF503D}"/>
                    </a:ext>
                  </a:extLst>
                </p:cNvPr>
                <p:cNvPicPr/>
                <p:nvPr/>
              </p:nvPicPr>
              <p:blipFill>
                <a:blip r:embed="rId207"/>
                <a:stretch>
                  <a:fillRect/>
                </a:stretch>
              </p:blipFill>
              <p:spPr>
                <a:xfrm>
                  <a:off x="5520008" y="3134076"/>
                  <a:ext cx="41558"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63" name="Ink 162">
                  <a:extLst>
                    <a:ext uri="{FF2B5EF4-FFF2-40B4-BE49-F238E27FC236}">
                      <a16:creationId xmlns:a16="http://schemas.microsoft.com/office/drawing/2014/main" id="{59F75981-E420-F443-A153-0463A745B107}"/>
                    </a:ext>
                  </a:extLst>
                </p14:cNvPr>
                <p14:cNvContentPartPr/>
                <p14:nvPr/>
              </p14:nvContentPartPr>
              <p14:xfrm>
                <a:off x="5504427" y="3073956"/>
                <a:ext cx="6840" cy="8640"/>
              </p14:xfrm>
            </p:contentPart>
          </mc:Choice>
          <mc:Fallback xmlns="">
            <p:pic>
              <p:nvPicPr>
                <p:cNvPr id="163" name="Ink 162">
                  <a:extLst>
                    <a:ext uri="{FF2B5EF4-FFF2-40B4-BE49-F238E27FC236}">
                      <a16:creationId xmlns:a16="http://schemas.microsoft.com/office/drawing/2014/main" id="{59F75981-E420-F443-A153-0463A745B107}"/>
                    </a:ext>
                  </a:extLst>
                </p:cNvPr>
                <p:cNvPicPr/>
                <p:nvPr/>
              </p:nvPicPr>
              <p:blipFill>
                <a:blip r:embed="rId209"/>
                <a:stretch>
                  <a:fillRect/>
                </a:stretch>
              </p:blipFill>
              <p:spPr>
                <a:xfrm>
                  <a:off x="5496867" y="3066396"/>
                  <a:ext cx="21960" cy="23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0">
            <p14:nvContentPartPr>
              <p14:cNvPr id="169" name="Ink 168">
                <a:extLst>
                  <a:ext uri="{FF2B5EF4-FFF2-40B4-BE49-F238E27FC236}">
                    <a16:creationId xmlns:a16="http://schemas.microsoft.com/office/drawing/2014/main" id="{93E65360-0ECF-CD48-8091-73FC584034C7}"/>
                  </a:ext>
                </a:extLst>
              </p14:cNvPr>
              <p14:cNvContentPartPr/>
              <p14:nvPr/>
            </p14:nvContentPartPr>
            <p14:xfrm>
              <a:off x="7358187" y="3037596"/>
              <a:ext cx="23400" cy="38160"/>
            </p14:xfrm>
          </p:contentPart>
        </mc:Choice>
        <mc:Fallback xmlns="">
          <p:pic>
            <p:nvPicPr>
              <p:cNvPr id="169" name="Ink 168">
                <a:extLst>
                  <a:ext uri="{FF2B5EF4-FFF2-40B4-BE49-F238E27FC236}">
                    <a16:creationId xmlns:a16="http://schemas.microsoft.com/office/drawing/2014/main" id="{93E65360-0ECF-CD48-8091-73FC584034C7}"/>
                  </a:ext>
                </a:extLst>
              </p:cNvPr>
              <p:cNvPicPr/>
              <p:nvPr/>
            </p:nvPicPr>
            <p:blipFill>
              <a:blip r:embed="rId211"/>
              <a:stretch>
                <a:fillRect/>
              </a:stretch>
            </p:blipFill>
            <p:spPr>
              <a:xfrm>
                <a:off x="7350627" y="3030036"/>
                <a:ext cx="38520" cy="53280"/>
              </a:xfrm>
              <a:prstGeom prst="rect">
                <a:avLst/>
              </a:prstGeom>
            </p:spPr>
          </p:pic>
        </mc:Fallback>
      </mc:AlternateContent>
      <p:grpSp>
        <p:nvGrpSpPr>
          <p:cNvPr id="173" name="Group 172">
            <a:extLst>
              <a:ext uri="{FF2B5EF4-FFF2-40B4-BE49-F238E27FC236}">
                <a16:creationId xmlns:a16="http://schemas.microsoft.com/office/drawing/2014/main" id="{69C8AFEB-1140-DC4C-ADEC-38EFB217384C}"/>
              </a:ext>
            </a:extLst>
          </p:cNvPr>
          <p:cNvGrpSpPr/>
          <p:nvPr/>
        </p:nvGrpSpPr>
        <p:grpSpPr>
          <a:xfrm>
            <a:off x="7190067" y="3095196"/>
            <a:ext cx="74520" cy="157320"/>
            <a:chOff x="5666067" y="3095196"/>
            <a:chExt cx="74520" cy="157320"/>
          </a:xfrm>
        </p:grpSpPr>
        <mc:AlternateContent xmlns:mc="http://schemas.openxmlformats.org/markup-compatibility/2006" xmlns:p14="http://schemas.microsoft.com/office/powerpoint/2010/main">
          <mc:Choice Requires="p14">
            <p:contentPart p14:bwMode="auto" r:id="rId212">
              <p14:nvContentPartPr>
                <p14:cNvPr id="165" name="Ink 164">
                  <a:extLst>
                    <a:ext uri="{FF2B5EF4-FFF2-40B4-BE49-F238E27FC236}">
                      <a16:creationId xmlns:a16="http://schemas.microsoft.com/office/drawing/2014/main" id="{2414D997-A357-0042-A97C-1A0580D58AE5}"/>
                    </a:ext>
                  </a:extLst>
                </p14:cNvPr>
                <p14:cNvContentPartPr/>
                <p14:nvPr/>
              </p14:nvContentPartPr>
              <p14:xfrm>
                <a:off x="5674347" y="3151356"/>
                <a:ext cx="33480" cy="28440"/>
              </p14:xfrm>
            </p:contentPart>
          </mc:Choice>
          <mc:Fallback xmlns="">
            <p:pic>
              <p:nvPicPr>
                <p:cNvPr id="165" name="Ink 164">
                  <a:extLst>
                    <a:ext uri="{FF2B5EF4-FFF2-40B4-BE49-F238E27FC236}">
                      <a16:creationId xmlns:a16="http://schemas.microsoft.com/office/drawing/2014/main" id="{2414D997-A357-0042-A97C-1A0580D58AE5}"/>
                    </a:ext>
                  </a:extLst>
                </p:cNvPr>
                <p:cNvPicPr/>
                <p:nvPr/>
              </p:nvPicPr>
              <p:blipFill>
                <a:blip r:embed="rId213"/>
                <a:stretch>
                  <a:fillRect/>
                </a:stretch>
              </p:blipFill>
              <p:spPr>
                <a:xfrm>
                  <a:off x="5666787" y="3143699"/>
                  <a:ext cx="48600" cy="43754"/>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66" name="Ink 165">
                  <a:extLst>
                    <a:ext uri="{FF2B5EF4-FFF2-40B4-BE49-F238E27FC236}">
                      <a16:creationId xmlns:a16="http://schemas.microsoft.com/office/drawing/2014/main" id="{5DC1D6B4-9F63-8B49-ACDB-7F4EEEBA8F3B}"/>
                    </a:ext>
                  </a:extLst>
                </p14:cNvPr>
                <p14:cNvContentPartPr/>
                <p14:nvPr/>
              </p14:nvContentPartPr>
              <p14:xfrm>
                <a:off x="5705667" y="3171156"/>
                <a:ext cx="11880" cy="26640"/>
              </p14:xfrm>
            </p:contentPart>
          </mc:Choice>
          <mc:Fallback xmlns="">
            <p:pic>
              <p:nvPicPr>
                <p:cNvPr id="166" name="Ink 165">
                  <a:extLst>
                    <a:ext uri="{FF2B5EF4-FFF2-40B4-BE49-F238E27FC236}">
                      <a16:creationId xmlns:a16="http://schemas.microsoft.com/office/drawing/2014/main" id="{5DC1D6B4-9F63-8B49-ACDB-7F4EEEBA8F3B}"/>
                    </a:ext>
                  </a:extLst>
                </p:cNvPr>
                <p:cNvPicPr/>
                <p:nvPr/>
              </p:nvPicPr>
              <p:blipFill>
                <a:blip r:embed="rId215"/>
                <a:stretch>
                  <a:fillRect/>
                </a:stretch>
              </p:blipFill>
              <p:spPr>
                <a:xfrm>
                  <a:off x="5698107" y="3163596"/>
                  <a:ext cx="270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67" name="Ink 166">
                  <a:extLst>
                    <a:ext uri="{FF2B5EF4-FFF2-40B4-BE49-F238E27FC236}">
                      <a16:creationId xmlns:a16="http://schemas.microsoft.com/office/drawing/2014/main" id="{5E6661D4-6003-004A-9FAE-83294E1AEB8B}"/>
                    </a:ext>
                  </a:extLst>
                </p14:cNvPr>
                <p14:cNvContentPartPr/>
                <p14:nvPr/>
              </p14:nvContentPartPr>
              <p14:xfrm>
                <a:off x="5725467" y="3190956"/>
                <a:ext cx="15120" cy="61560"/>
              </p14:xfrm>
            </p:contentPart>
          </mc:Choice>
          <mc:Fallback xmlns="">
            <p:pic>
              <p:nvPicPr>
                <p:cNvPr id="167" name="Ink 166">
                  <a:extLst>
                    <a:ext uri="{FF2B5EF4-FFF2-40B4-BE49-F238E27FC236}">
                      <a16:creationId xmlns:a16="http://schemas.microsoft.com/office/drawing/2014/main" id="{5E6661D4-6003-004A-9FAE-83294E1AEB8B}"/>
                    </a:ext>
                  </a:extLst>
                </p:cNvPr>
                <p:cNvPicPr/>
                <p:nvPr/>
              </p:nvPicPr>
              <p:blipFill>
                <a:blip r:embed="rId217"/>
                <a:stretch>
                  <a:fillRect/>
                </a:stretch>
              </p:blipFill>
              <p:spPr>
                <a:xfrm>
                  <a:off x="5718083" y="3183352"/>
                  <a:ext cx="29888" cy="76769"/>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68" name="Ink 167">
                  <a:extLst>
                    <a:ext uri="{FF2B5EF4-FFF2-40B4-BE49-F238E27FC236}">
                      <a16:creationId xmlns:a16="http://schemas.microsoft.com/office/drawing/2014/main" id="{36079094-D949-0C45-B5CF-B01BDAB705B7}"/>
                    </a:ext>
                  </a:extLst>
                </p14:cNvPr>
                <p14:cNvContentPartPr/>
                <p14:nvPr/>
              </p14:nvContentPartPr>
              <p14:xfrm>
                <a:off x="5705667" y="3128316"/>
                <a:ext cx="15120" cy="2160"/>
              </p14:xfrm>
            </p:contentPart>
          </mc:Choice>
          <mc:Fallback xmlns="">
            <p:pic>
              <p:nvPicPr>
                <p:cNvPr id="168" name="Ink 167">
                  <a:extLst>
                    <a:ext uri="{FF2B5EF4-FFF2-40B4-BE49-F238E27FC236}">
                      <a16:creationId xmlns:a16="http://schemas.microsoft.com/office/drawing/2014/main" id="{36079094-D949-0C45-B5CF-B01BDAB705B7}"/>
                    </a:ext>
                  </a:extLst>
                </p:cNvPr>
                <p:cNvPicPr/>
                <p:nvPr/>
              </p:nvPicPr>
              <p:blipFill>
                <a:blip r:embed="rId219"/>
                <a:stretch>
                  <a:fillRect/>
                </a:stretch>
              </p:blipFill>
              <p:spPr>
                <a:xfrm>
                  <a:off x="5698283" y="3120756"/>
                  <a:ext cx="29888"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70" name="Ink 169">
                  <a:extLst>
                    <a:ext uri="{FF2B5EF4-FFF2-40B4-BE49-F238E27FC236}">
                      <a16:creationId xmlns:a16="http://schemas.microsoft.com/office/drawing/2014/main" id="{A7F8DB41-0FC8-EC4E-943F-C4E6C71995F7}"/>
                    </a:ext>
                  </a:extLst>
                </p14:cNvPr>
                <p14:cNvContentPartPr/>
                <p14:nvPr/>
              </p14:nvContentPartPr>
              <p14:xfrm>
                <a:off x="5684067" y="3095196"/>
                <a:ext cx="33480" cy="6840"/>
              </p14:xfrm>
            </p:contentPart>
          </mc:Choice>
          <mc:Fallback xmlns="">
            <p:pic>
              <p:nvPicPr>
                <p:cNvPr id="170" name="Ink 169">
                  <a:extLst>
                    <a:ext uri="{FF2B5EF4-FFF2-40B4-BE49-F238E27FC236}">
                      <a16:creationId xmlns:a16="http://schemas.microsoft.com/office/drawing/2014/main" id="{A7F8DB41-0FC8-EC4E-943F-C4E6C71995F7}"/>
                    </a:ext>
                  </a:extLst>
                </p:cNvPr>
                <p:cNvPicPr/>
                <p:nvPr/>
              </p:nvPicPr>
              <p:blipFill>
                <a:blip r:embed="rId221"/>
                <a:stretch>
                  <a:fillRect/>
                </a:stretch>
              </p:blipFill>
              <p:spPr>
                <a:xfrm>
                  <a:off x="5676425" y="3087636"/>
                  <a:ext cx="48764"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72" name="Ink 171">
                  <a:extLst>
                    <a:ext uri="{FF2B5EF4-FFF2-40B4-BE49-F238E27FC236}">
                      <a16:creationId xmlns:a16="http://schemas.microsoft.com/office/drawing/2014/main" id="{F3237C7A-DEF6-3145-8486-DD6F6E3194EB}"/>
                    </a:ext>
                  </a:extLst>
                </p14:cNvPr>
                <p14:cNvContentPartPr/>
                <p14:nvPr/>
              </p14:nvContentPartPr>
              <p14:xfrm>
                <a:off x="5666067" y="3128316"/>
                <a:ext cx="10440" cy="2160"/>
              </p14:xfrm>
            </p:contentPart>
          </mc:Choice>
          <mc:Fallback xmlns="">
            <p:pic>
              <p:nvPicPr>
                <p:cNvPr id="172" name="Ink 171">
                  <a:extLst>
                    <a:ext uri="{FF2B5EF4-FFF2-40B4-BE49-F238E27FC236}">
                      <a16:creationId xmlns:a16="http://schemas.microsoft.com/office/drawing/2014/main" id="{F3237C7A-DEF6-3145-8486-DD6F6E3194EB}"/>
                    </a:ext>
                  </a:extLst>
                </p:cNvPr>
                <p:cNvPicPr/>
                <p:nvPr/>
              </p:nvPicPr>
              <p:blipFill>
                <a:blip r:embed="rId223"/>
                <a:stretch>
                  <a:fillRect/>
                </a:stretch>
              </p:blipFill>
              <p:spPr>
                <a:xfrm>
                  <a:off x="5658507" y="3120756"/>
                  <a:ext cx="25560" cy="17280"/>
                </a:xfrm>
                <a:prstGeom prst="rect">
                  <a:avLst/>
                </a:prstGeom>
              </p:spPr>
            </p:pic>
          </mc:Fallback>
        </mc:AlternateContent>
      </p:grpSp>
      <p:grpSp>
        <p:nvGrpSpPr>
          <p:cNvPr id="178" name="Group 177">
            <a:extLst>
              <a:ext uri="{FF2B5EF4-FFF2-40B4-BE49-F238E27FC236}">
                <a16:creationId xmlns:a16="http://schemas.microsoft.com/office/drawing/2014/main" id="{AA9CE955-63EB-A244-9F7E-CA483DB14736}"/>
              </a:ext>
            </a:extLst>
          </p:cNvPr>
          <p:cNvGrpSpPr/>
          <p:nvPr/>
        </p:nvGrpSpPr>
        <p:grpSpPr>
          <a:xfrm>
            <a:off x="7341627" y="3012756"/>
            <a:ext cx="69840" cy="96120"/>
            <a:chOff x="5817627" y="3012756"/>
            <a:chExt cx="69840" cy="96120"/>
          </a:xfrm>
        </p:grpSpPr>
        <mc:AlternateContent xmlns:mc="http://schemas.openxmlformats.org/markup-compatibility/2006" xmlns:p14="http://schemas.microsoft.com/office/powerpoint/2010/main">
          <mc:Choice Requires="p14">
            <p:contentPart p14:bwMode="auto" r:id="rId224">
              <p14:nvContentPartPr>
                <p14:cNvPr id="174" name="Ink 173">
                  <a:extLst>
                    <a:ext uri="{FF2B5EF4-FFF2-40B4-BE49-F238E27FC236}">
                      <a16:creationId xmlns:a16="http://schemas.microsoft.com/office/drawing/2014/main" id="{3F84E7E3-7590-5A45-BFAD-E32130E88283}"/>
                    </a:ext>
                  </a:extLst>
                </p14:cNvPr>
                <p14:cNvContentPartPr/>
                <p14:nvPr/>
              </p14:nvContentPartPr>
              <p14:xfrm>
                <a:off x="5817627" y="3012756"/>
                <a:ext cx="13680" cy="56520"/>
              </p14:xfrm>
            </p:contentPart>
          </mc:Choice>
          <mc:Fallback xmlns="">
            <p:pic>
              <p:nvPicPr>
                <p:cNvPr id="174" name="Ink 173">
                  <a:extLst>
                    <a:ext uri="{FF2B5EF4-FFF2-40B4-BE49-F238E27FC236}">
                      <a16:creationId xmlns:a16="http://schemas.microsoft.com/office/drawing/2014/main" id="{3F84E7E3-7590-5A45-BFAD-E32130E88283}"/>
                    </a:ext>
                  </a:extLst>
                </p:cNvPr>
                <p:cNvPicPr/>
                <p:nvPr/>
              </p:nvPicPr>
              <p:blipFill>
                <a:blip r:embed="rId225"/>
                <a:stretch>
                  <a:fillRect/>
                </a:stretch>
              </p:blipFill>
              <p:spPr>
                <a:xfrm>
                  <a:off x="5810067" y="3005196"/>
                  <a:ext cx="288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5" name="Ink 174">
                  <a:extLst>
                    <a:ext uri="{FF2B5EF4-FFF2-40B4-BE49-F238E27FC236}">
                      <a16:creationId xmlns:a16="http://schemas.microsoft.com/office/drawing/2014/main" id="{FA9CE443-5093-9448-B42B-BA49A0BCA2B4}"/>
                    </a:ext>
                  </a:extLst>
                </p14:cNvPr>
                <p14:cNvContentPartPr/>
                <p14:nvPr/>
              </p14:nvContentPartPr>
              <p14:xfrm>
                <a:off x="5845707" y="3063876"/>
                <a:ext cx="31680" cy="21960"/>
              </p14:xfrm>
            </p:contentPart>
          </mc:Choice>
          <mc:Fallback xmlns="">
            <p:pic>
              <p:nvPicPr>
                <p:cNvPr id="175" name="Ink 174">
                  <a:extLst>
                    <a:ext uri="{FF2B5EF4-FFF2-40B4-BE49-F238E27FC236}">
                      <a16:creationId xmlns:a16="http://schemas.microsoft.com/office/drawing/2014/main" id="{FA9CE443-5093-9448-B42B-BA49A0BCA2B4}"/>
                    </a:ext>
                  </a:extLst>
                </p:cNvPr>
                <p:cNvPicPr/>
                <p:nvPr/>
              </p:nvPicPr>
              <p:blipFill>
                <a:blip r:embed="rId227"/>
                <a:stretch>
                  <a:fillRect/>
                </a:stretch>
              </p:blipFill>
              <p:spPr>
                <a:xfrm>
                  <a:off x="5838147" y="3056190"/>
                  <a:ext cx="46800" cy="37332"/>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77" name="Ink 176">
                  <a:extLst>
                    <a:ext uri="{FF2B5EF4-FFF2-40B4-BE49-F238E27FC236}">
                      <a16:creationId xmlns:a16="http://schemas.microsoft.com/office/drawing/2014/main" id="{C0941A74-E3D4-F940-BCDC-CFBF3E8B9B68}"/>
                    </a:ext>
                  </a:extLst>
                </p14:cNvPr>
                <p14:cNvContentPartPr/>
                <p14:nvPr/>
              </p14:nvContentPartPr>
              <p14:xfrm>
                <a:off x="5859027" y="3103476"/>
                <a:ext cx="28440" cy="5400"/>
              </p14:xfrm>
            </p:contentPart>
          </mc:Choice>
          <mc:Fallback xmlns="">
            <p:pic>
              <p:nvPicPr>
                <p:cNvPr id="177" name="Ink 176">
                  <a:extLst>
                    <a:ext uri="{FF2B5EF4-FFF2-40B4-BE49-F238E27FC236}">
                      <a16:creationId xmlns:a16="http://schemas.microsoft.com/office/drawing/2014/main" id="{C0941A74-E3D4-F940-BCDC-CFBF3E8B9B68}"/>
                    </a:ext>
                  </a:extLst>
                </p:cNvPr>
                <p:cNvPicPr/>
                <p:nvPr/>
              </p:nvPicPr>
              <p:blipFill>
                <a:blip r:embed="rId229"/>
                <a:stretch>
                  <a:fillRect/>
                </a:stretch>
              </p:blipFill>
              <p:spPr>
                <a:xfrm>
                  <a:off x="5851370" y="3095376"/>
                  <a:ext cx="43754" cy="2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0">
            <p14:nvContentPartPr>
              <p14:cNvPr id="192" name="Ink 191">
                <a:extLst>
                  <a:ext uri="{FF2B5EF4-FFF2-40B4-BE49-F238E27FC236}">
                    <a16:creationId xmlns:a16="http://schemas.microsoft.com/office/drawing/2014/main" id="{3DF11336-9057-C74A-935C-682703860121}"/>
                  </a:ext>
                </a:extLst>
              </p14:cNvPr>
              <p14:cNvContentPartPr/>
              <p14:nvPr/>
            </p14:nvContentPartPr>
            <p14:xfrm>
              <a:off x="6577005" y="3084840"/>
              <a:ext cx="109440" cy="103320"/>
            </p14:xfrm>
          </p:contentPart>
        </mc:Choice>
        <mc:Fallback xmlns="">
          <p:pic>
            <p:nvPicPr>
              <p:cNvPr id="192" name="Ink 191">
                <a:extLst>
                  <a:ext uri="{FF2B5EF4-FFF2-40B4-BE49-F238E27FC236}">
                    <a16:creationId xmlns:a16="http://schemas.microsoft.com/office/drawing/2014/main" id="{3DF11336-9057-C74A-935C-682703860121}"/>
                  </a:ext>
                </a:extLst>
              </p:cNvPr>
              <p:cNvPicPr/>
              <p:nvPr/>
            </p:nvPicPr>
            <p:blipFill>
              <a:blip r:embed="rId231"/>
              <a:stretch>
                <a:fillRect/>
              </a:stretch>
            </p:blipFill>
            <p:spPr>
              <a:xfrm>
                <a:off x="6546045" y="3053880"/>
                <a:ext cx="170640" cy="164520"/>
              </a:xfrm>
              <a:prstGeom prst="rect">
                <a:avLst/>
              </a:prstGeom>
            </p:spPr>
          </p:pic>
        </mc:Fallback>
      </mc:AlternateContent>
    </p:spTree>
    <p:extLst>
      <p:ext uri="{BB962C8B-B14F-4D97-AF65-F5344CB8AC3E}">
        <p14:creationId xmlns:p14="http://schemas.microsoft.com/office/powerpoint/2010/main" val="2454803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301E6-1B75-4701-A54B-1278A8621B0E}"/>
              </a:ext>
            </a:extLst>
          </p:cNvPr>
          <p:cNvSpPr>
            <a:spLocks noGrp="1"/>
          </p:cNvSpPr>
          <p:nvPr>
            <p:ph type="title"/>
          </p:nvPr>
        </p:nvSpPr>
        <p:spPr>
          <a:xfrm>
            <a:off x="552450" y="154281"/>
            <a:ext cx="9591131" cy="514440"/>
          </a:xfrm>
        </p:spPr>
        <p:txBody>
          <a:bodyPr>
            <a:normAutofit fontScale="90000"/>
          </a:bodyPr>
          <a:lstStyle/>
          <a:p>
            <a:r>
              <a:rPr lang="en-US" dirty="0"/>
              <a:t>Tank Control</a:t>
            </a:r>
          </a:p>
        </p:txBody>
      </p:sp>
      <p:sp>
        <p:nvSpPr>
          <p:cNvPr id="3" name="Slide Number Placeholder 2">
            <a:extLst>
              <a:ext uri="{FF2B5EF4-FFF2-40B4-BE49-F238E27FC236}">
                <a16:creationId xmlns:a16="http://schemas.microsoft.com/office/drawing/2014/main" id="{8949CFEE-02E6-4C91-8B48-5CCB3751AA05}"/>
              </a:ext>
            </a:extLst>
          </p:cNvPr>
          <p:cNvSpPr>
            <a:spLocks noGrp="1"/>
          </p:cNvSpPr>
          <p:nvPr>
            <p:ph type="sldNum" sz="quarter" idx="4"/>
          </p:nvPr>
        </p:nvSpPr>
        <p:spPr>
          <a:xfrm>
            <a:off x="10262401" y="6316597"/>
            <a:ext cx="324365" cy="365125"/>
          </a:xfrm>
        </p:spPr>
        <p:txBody>
          <a:bodyPr/>
          <a:lstStyle/>
          <a:p>
            <a:fld id="{933A556B-7C63-244D-9B7C-B0EA8042B330}" type="slidenum">
              <a:rPr lang="en-US" smtClean="0"/>
              <a:pPr/>
              <a:t>17</a:t>
            </a:fld>
            <a:endParaRPr lang="en-US"/>
          </a:p>
        </p:txBody>
      </p:sp>
      <p:pic>
        <p:nvPicPr>
          <p:cNvPr id="4" name="Picture 3">
            <a:extLst>
              <a:ext uri="{FF2B5EF4-FFF2-40B4-BE49-F238E27FC236}">
                <a16:creationId xmlns:a16="http://schemas.microsoft.com/office/drawing/2014/main" id="{B049082C-9DBD-41A2-BE7C-92A13833DD99}"/>
              </a:ext>
            </a:extLst>
          </p:cNvPr>
          <p:cNvPicPr>
            <a:picLocks noChangeAspect="1"/>
          </p:cNvPicPr>
          <p:nvPr/>
        </p:nvPicPr>
        <p:blipFill rotWithShape="1">
          <a:blip r:embed="rId3"/>
          <a:srcRect l="695" t="1502" r="833" b="1471"/>
          <a:stretch/>
        </p:blipFill>
        <p:spPr>
          <a:xfrm>
            <a:off x="2300016" y="1777775"/>
            <a:ext cx="7591969" cy="4925944"/>
          </a:xfrm>
          <a:prstGeom prst="rect">
            <a:avLst/>
          </a:prstGeom>
        </p:spPr>
      </p:pic>
      <p:sp>
        <p:nvSpPr>
          <p:cNvPr id="5" name="Rectangle 4">
            <a:extLst>
              <a:ext uri="{FF2B5EF4-FFF2-40B4-BE49-F238E27FC236}">
                <a16:creationId xmlns:a16="http://schemas.microsoft.com/office/drawing/2014/main" id="{1728305E-14BF-4ED0-84C6-1C367EC9ECB1}"/>
              </a:ext>
            </a:extLst>
          </p:cNvPr>
          <p:cNvSpPr/>
          <p:nvPr/>
        </p:nvSpPr>
        <p:spPr>
          <a:xfrm>
            <a:off x="3508602" y="2299063"/>
            <a:ext cx="1039636" cy="1393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910009-71E9-4F1F-BD8D-749697E74F27}"/>
              </a:ext>
            </a:extLst>
          </p:cNvPr>
          <p:cNvSpPr/>
          <p:nvPr/>
        </p:nvSpPr>
        <p:spPr>
          <a:xfrm>
            <a:off x="6751778" y="2312126"/>
            <a:ext cx="1371187" cy="1262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C3FE6F8-B3D6-4085-B2A0-34DCE40C1385}"/>
              </a:ext>
            </a:extLst>
          </p:cNvPr>
          <p:cNvSpPr/>
          <p:nvPr/>
        </p:nvSpPr>
        <p:spPr>
          <a:xfrm>
            <a:off x="4562338" y="2438398"/>
            <a:ext cx="1039636" cy="2438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DD895F4-35F6-464F-BD4E-14C0748D0E2A}"/>
              </a:ext>
            </a:extLst>
          </p:cNvPr>
          <p:cNvSpPr txBox="1"/>
          <p:nvPr/>
        </p:nvSpPr>
        <p:spPr>
          <a:xfrm>
            <a:off x="2037807" y="686134"/>
            <a:ext cx="1854924" cy="738664"/>
          </a:xfrm>
          <a:prstGeom prst="rect">
            <a:avLst/>
          </a:prstGeom>
          <a:noFill/>
          <a:ln w="19050">
            <a:solidFill>
              <a:srgbClr val="FF0000"/>
            </a:solidFill>
          </a:ln>
        </p:spPr>
        <p:txBody>
          <a:bodyPr wrap="square" rtlCol="0">
            <a:spAutoFit/>
          </a:bodyPr>
          <a:lstStyle/>
          <a:p>
            <a:r>
              <a:rPr lang="en-US" sz="1400"/>
              <a:t>FBI Compliance: Can beam get through the tunnel</a:t>
            </a:r>
          </a:p>
        </p:txBody>
      </p:sp>
      <p:cxnSp>
        <p:nvCxnSpPr>
          <p:cNvPr id="12" name="Connector: Elbow 11">
            <a:extLst>
              <a:ext uri="{FF2B5EF4-FFF2-40B4-BE49-F238E27FC236}">
                <a16:creationId xmlns:a16="http://schemas.microsoft.com/office/drawing/2014/main" id="{408A3141-1CFE-4AA3-899B-F42C585C991C}"/>
              </a:ext>
            </a:extLst>
          </p:cNvPr>
          <p:cNvCxnSpPr>
            <a:cxnSpLocks/>
            <a:stCxn id="10" idx="2"/>
            <a:endCxn id="5" idx="1"/>
          </p:cNvCxnSpPr>
          <p:nvPr/>
        </p:nvCxnSpPr>
        <p:spPr>
          <a:xfrm rot="16200000" flipH="1">
            <a:off x="2764970" y="1625098"/>
            <a:ext cx="943933" cy="543333"/>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F1D33276-2DD6-4325-B8CF-11EBCEA25B87}"/>
              </a:ext>
            </a:extLst>
          </p:cNvPr>
          <p:cNvCxnSpPr>
            <a:cxnSpLocks/>
            <a:endCxn id="7" idx="0"/>
          </p:cNvCxnSpPr>
          <p:nvPr/>
        </p:nvCxnSpPr>
        <p:spPr>
          <a:xfrm rot="5400000">
            <a:off x="4816646" y="1690312"/>
            <a:ext cx="1013598" cy="482577"/>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96BA537-A1B1-41AE-9A74-0F944E375626}"/>
              </a:ext>
            </a:extLst>
          </p:cNvPr>
          <p:cNvSpPr txBox="1"/>
          <p:nvPr/>
        </p:nvSpPr>
        <p:spPr>
          <a:xfrm>
            <a:off x="4462962" y="693708"/>
            <a:ext cx="2203539" cy="738664"/>
          </a:xfrm>
          <a:prstGeom prst="rect">
            <a:avLst/>
          </a:prstGeom>
          <a:noFill/>
          <a:ln w="19050">
            <a:solidFill>
              <a:srgbClr val="FF0000"/>
            </a:solidFill>
          </a:ln>
        </p:spPr>
        <p:txBody>
          <a:bodyPr wrap="square" rtlCol="0">
            <a:spAutoFit/>
          </a:bodyPr>
          <a:lstStyle/>
          <a:p>
            <a:r>
              <a:rPr lang="en-US" sz="1400"/>
              <a:t>Show you the amplitude and phase FBI compliance windows</a:t>
            </a:r>
          </a:p>
        </p:txBody>
      </p:sp>
      <p:cxnSp>
        <p:nvCxnSpPr>
          <p:cNvPr id="20" name="Connector: Elbow 19">
            <a:extLst>
              <a:ext uri="{FF2B5EF4-FFF2-40B4-BE49-F238E27FC236}">
                <a16:creationId xmlns:a16="http://schemas.microsoft.com/office/drawing/2014/main" id="{05BB48A8-7EFD-4B1C-8721-B5535DED54FC}"/>
              </a:ext>
            </a:extLst>
          </p:cNvPr>
          <p:cNvCxnSpPr>
            <a:cxnSpLocks/>
            <a:stCxn id="21" idx="2"/>
          </p:cNvCxnSpPr>
          <p:nvPr/>
        </p:nvCxnSpPr>
        <p:spPr>
          <a:xfrm rot="5400000">
            <a:off x="7239454" y="1647948"/>
            <a:ext cx="1082135" cy="220097"/>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8ADF7E0-550B-4B8F-B4C6-C337047C5661}"/>
              </a:ext>
            </a:extLst>
          </p:cNvPr>
          <p:cNvSpPr txBox="1"/>
          <p:nvPr/>
        </p:nvSpPr>
        <p:spPr>
          <a:xfrm>
            <a:off x="7168358" y="693708"/>
            <a:ext cx="1444420" cy="523220"/>
          </a:xfrm>
          <a:prstGeom prst="rect">
            <a:avLst/>
          </a:prstGeom>
          <a:noFill/>
          <a:ln w="19050">
            <a:solidFill>
              <a:srgbClr val="FF0000"/>
            </a:solidFill>
          </a:ln>
        </p:spPr>
        <p:txBody>
          <a:bodyPr wrap="square" rtlCol="0">
            <a:spAutoFit/>
          </a:bodyPr>
          <a:lstStyle/>
          <a:p>
            <a:r>
              <a:rPr lang="en-US" sz="1400"/>
              <a:t>Pulsing Logic Fault Status</a:t>
            </a:r>
          </a:p>
        </p:txBody>
      </p:sp>
      <p:sp>
        <p:nvSpPr>
          <p:cNvPr id="25" name="Rectangle 24">
            <a:extLst>
              <a:ext uri="{FF2B5EF4-FFF2-40B4-BE49-F238E27FC236}">
                <a16:creationId xmlns:a16="http://schemas.microsoft.com/office/drawing/2014/main" id="{EA8C9A61-EB50-486E-8AE5-44701FF6AEB3}"/>
              </a:ext>
            </a:extLst>
          </p:cNvPr>
          <p:cNvSpPr/>
          <p:nvPr/>
        </p:nvSpPr>
        <p:spPr>
          <a:xfrm>
            <a:off x="6716972" y="2993758"/>
            <a:ext cx="1371186" cy="2522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CE5E12C-2F0B-4010-807E-41B69BF3D70F}"/>
              </a:ext>
            </a:extLst>
          </p:cNvPr>
          <p:cNvSpPr/>
          <p:nvPr/>
        </p:nvSpPr>
        <p:spPr>
          <a:xfrm>
            <a:off x="6700158" y="3591430"/>
            <a:ext cx="1371186" cy="2522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Connector: Elbow 27">
            <a:extLst>
              <a:ext uri="{FF2B5EF4-FFF2-40B4-BE49-F238E27FC236}">
                <a16:creationId xmlns:a16="http://schemas.microsoft.com/office/drawing/2014/main" id="{3CE88E2A-C9AF-46BC-8DD9-11E9A42C8547}"/>
              </a:ext>
            </a:extLst>
          </p:cNvPr>
          <p:cNvCxnSpPr>
            <a:stCxn id="25" idx="3"/>
            <a:endCxn id="26" idx="3"/>
          </p:cNvCxnSpPr>
          <p:nvPr/>
        </p:nvCxnSpPr>
        <p:spPr>
          <a:xfrm flipH="1">
            <a:off x="8071344" y="3119892"/>
            <a:ext cx="16814" cy="597672"/>
          </a:xfrm>
          <a:prstGeom prst="bentConnector3">
            <a:avLst>
              <a:gd name="adj1" fmla="val -1359581"/>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0C5F6730-FE18-4678-A4B2-5EE56E43CAD7}"/>
              </a:ext>
            </a:extLst>
          </p:cNvPr>
          <p:cNvCxnSpPr>
            <a:cxnSpLocks/>
            <a:endCxn id="39" idx="2"/>
          </p:cNvCxnSpPr>
          <p:nvPr/>
        </p:nvCxnSpPr>
        <p:spPr>
          <a:xfrm rot="5400000" flipH="1" flipV="1">
            <a:off x="7956156" y="1748326"/>
            <a:ext cx="2034235" cy="1327165"/>
          </a:xfrm>
          <a:prstGeom prst="bentConnector3">
            <a:avLst>
              <a:gd name="adj1" fmla="val 554"/>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1DF121C2-803D-47AD-8095-184F88ABADBC}"/>
              </a:ext>
            </a:extLst>
          </p:cNvPr>
          <p:cNvSpPr txBox="1"/>
          <p:nvPr/>
        </p:nvSpPr>
        <p:spPr>
          <a:xfrm>
            <a:off x="8834310" y="563793"/>
            <a:ext cx="1605091" cy="830997"/>
          </a:xfrm>
          <a:prstGeom prst="rect">
            <a:avLst/>
          </a:prstGeom>
          <a:noFill/>
          <a:ln w="19050">
            <a:solidFill>
              <a:srgbClr val="FF0000"/>
            </a:solidFill>
          </a:ln>
        </p:spPr>
        <p:txBody>
          <a:bodyPr wrap="square" rtlCol="0">
            <a:spAutoFit/>
          </a:bodyPr>
          <a:lstStyle/>
          <a:p>
            <a:r>
              <a:rPr lang="en-US" sz="1200"/>
              <a:t>Two elements you need to be within FBI compliance: Amplitude &amp; Phase</a:t>
            </a:r>
          </a:p>
        </p:txBody>
      </p:sp>
    </p:spTree>
    <p:extLst>
      <p:ext uri="{BB962C8B-B14F-4D97-AF65-F5344CB8AC3E}">
        <p14:creationId xmlns:p14="http://schemas.microsoft.com/office/powerpoint/2010/main" val="3251086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4CEFD31E-D1D9-4F29-8C45-7F92F3864B47}"/>
              </a:ext>
            </a:extLst>
          </p:cNvPr>
          <p:cNvPicPr>
            <a:picLocks noChangeAspect="1"/>
          </p:cNvPicPr>
          <p:nvPr/>
        </p:nvPicPr>
        <p:blipFill rotWithShape="1">
          <a:blip r:embed="rId3"/>
          <a:srcRect l="971" t="1256" r="1069" b="1494"/>
          <a:stretch/>
        </p:blipFill>
        <p:spPr>
          <a:xfrm>
            <a:off x="2077910" y="1808699"/>
            <a:ext cx="7102972" cy="4630421"/>
          </a:xfrm>
          <a:prstGeom prst="rect">
            <a:avLst/>
          </a:prstGeom>
        </p:spPr>
      </p:pic>
      <p:sp>
        <p:nvSpPr>
          <p:cNvPr id="2" name="Title 1">
            <a:extLst>
              <a:ext uri="{FF2B5EF4-FFF2-40B4-BE49-F238E27FC236}">
                <a16:creationId xmlns:a16="http://schemas.microsoft.com/office/drawing/2014/main" id="{7E2D1AD4-8ABD-4AC7-BA9A-0866666F2287}"/>
              </a:ext>
            </a:extLst>
          </p:cNvPr>
          <p:cNvSpPr>
            <a:spLocks noGrp="1"/>
          </p:cNvSpPr>
          <p:nvPr>
            <p:ph type="title"/>
          </p:nvPr>
        </p:nvSpPr>
        <p:spPr>
          <a:xfrm>
            <a:off x="584200" y="-244492"/>
            <a:ext cx="9655175" cy="1325563"/>
          </a:xfrm>
        </p:spPr>
        <p:txBody>
          <a:bodyPr/>
          <a:lstStyle/>
          <a:p>
            <a:r>
              <a:rPr lang="en-US" dirty="0"/>
              <a:t>Pulsing Logic Control</a:t>
            </a:r>
          </a:p>
        </p:txBody>
      </p:sp>
      <p:sp>
        <p:nvSpPr>
          <p:cNvPr id="3" name="Slide Number Placeholder 2">
            <a:extLst>
              <a:ext uri="{FF2B5EF4-FFF2-40B4-BE49-F238E27FC236}">
                <a16:creationId xmlns:a16="http://schemas.microsoft.com/office/drawing/2014/main" id="{BB1CC734-6EE3-4697-9881-61CABCF3B6A3}"/>
              </a:ext>
            </a:extLst>
          </p:cNvPr>
          <p:cNvSpPr>
            <a:spLocks noGrp="1"/>
          </p:cNvSpPr>
          <p:nvPr>
            <p:ph type="sldNum" sz="quarter" idx="4"/>
          </p:nvPr>
        </p:nvSpPr>
        <p:spPr/>
        <p:txBody>
          <a:bodyPr/>
          <a:lstStyle/>
          <a:p>
            <a:fld id="{933A556B-7C63-244D-9B7C-B0EA8042B330}" type="slidenum">
              <a:rPr lang="en-US" smtClean="0"/>
              <a:pPr/>
              <a:t>18</a:t>
            </a:fld>
            <a:endParaRPr lang="en-US"/>
          </a:p>
        </p:txBody>
      </p:sp>
      <p:sp>
        <p:nvSpPr>
          <p:cNvPr id="5" name="Rectangle 4">
            <a:extLst>
              <a:ext uri="{FF2B5EF4-FFF2-40B4-BE49-F238E27FC236}">
                <a16:creationId xmlns:a16="http://schemas.microsoft.com/office/drawing/2014/main" id="{A52ABA53-16B9-4756-A750-EA629BFA5CF9}"/>
              </a:ext>
            </a:extLst>
          </p:cNvPr>
          <p:cNvSpPr/>
          <p:nvPr/>
        </p:nvSpPr>
        <p:spPr>
          <a:xfrm>
            <a:off x="5528618" y="2110095"/>
            <a:ext cx="3577282" cy="9567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6" name="Rectangle 5">
            <a:extLst>
              <a:ext uri="{FF2B5EF4-FFF2-40B4-BE49-F238E27FC236}">
                <a16:creationId xmlns:a16="http://schemas.microsoft.com/office/drawing/2014/main" id="{076BFB13-9AF0-415E-B3EC-06D75949B7AB}"/>
              </a:ext>
            </a:extLst>
          </p:cNvPr>
          <p:cNvSpPr/>
          <p:nvPr/>
        </p:nvSpPr>
        <p:spPr>
          <a:xfrm>
            <a:off x="5578450" y="2849041"/>
            <a:ext cx="2181913" cy="69393"/>
          </a:xfrm>
          <a:prstGeom prst="rect">
            <a:avLst/>
          </a:prstGeom>
          <a:solidFill>
            <a:srgbClr val="FFFF00">
              <a:alpha val="46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7" name="Rectangle 6">
            <a:extLst>
              <a:ext uri="{FF2B5EF4-FFF2-40B4-BE49-F238E27FC236}">
                <a16:creationId xmlns:a16="http://schemas.microsoft.com/office/drawing/2014/main" id="{FCB4FE8F-F22F-40C6-9535-6FB65D020C1F}"/>
              </a:ext>
            </a:extLst>
          </p:cNvPr>
          <p:cNvSpPr/>
          <p:nvPr/>
        </p:nvSpPr>
        <p:spPr>
          <a:xfrm>
            <a:off x="7566143" y="2924299"/>
            <a:ext cx="1010868" cy="99060"/>
          </a:xfrm>
          <a:prstGeom prst="rect">
            <a:avLst/>
          </a:prstGeom>
          <a:solidFill>
            <a:srgbClr val="FFFF00">
              <a:alpha val="46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8" name="Rectangle 7">
            <a:extLst>
              <a:ext uri="{FF2B5EF4-FFF2-40B4-BE49-F238E27FC236}">
                <a16:creationId xmlns:a16="http://schemas.microsoft.com/office/drawing/2014/main" id="{A742484A-E787-424E-9968-CA558EC37FD7}"/>
              </a:ext>
            </a:extLst>
          </p:cNvPr>
          <p:cNvSpPr/>
          <p:nvPr/>
        </p:nvSpPr>
        <p:spPr>
          <a:xfrm>
            <a:off x="2422250" y="2110096"/>
            <a:ext cx="3106368" cy="6349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cxnSp>
        <p:nvCxnSpPr>
          <p:cNvPr id="9" name="Connector: Elbow 8">
            <a:extLst>
              <a:ext uri="{FF2B5EF4-FFF2-40B4-BE49-F238E27FC236}">
                <a16:creationId xmlns:a16="http://schemas.microsoft.com/office/drawing/2014/main" id="{DE0D969C-59A9-4E8A-9402-8CB654578E49}"/>
              </a:ext>
            </a:extLst>
          </p:cNvPr>
          <p:cNvCxnSpPr>
            <a:cxnSpLocks/>
            <a:stCxn id="8" idx="0"/>
          </p:cNvCxnSpPr>
          <p:nvPr/>
        </p:nvCxnSpPr>
        <p:spPr>
          <a:xfrm rot="5400000" flipH="1" flipV="1">
            <a:off x="3775911" y="1836038"/>
            <a:ext cx="473582" cy="74537"/>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E22DA1E-7E04-4B90-B17C-D4A2DA963BA1}"/>
              </a:ext>
            </a:extLst>
          </p:cNvPr>
          <p:cNvSpPr txBox="1"/>
          <p:nvPr/>
        </p:nvSpPr>
        <p:spPr>
          <a:xfrm>
            <a:off x="2672718" y="927094"/>
            <a:ext cx="2701290" cy="646331"/>
          </a:xfrm>
          <a:prstGeom prst="rect">
            <a:avLst/>
          </a:prstGeom>
          <a:noFill/>
          <a:ln w="28575">
            <a:solidFill>
              <a:srgbClr val="FF0000"/>
            </a:solidFill>
          </a:ln>
        </p:spPr>
        <p:txBody>
          <a:bodyPr wrap="square" rtlCol="0">
            <a:spAutoFit/>
          </a:bodyPr>
          <a:lstStyle/>
          <a:p>
            <a:r>
              <a:rPr lang="en-US"/>
              <a:t>Crowbar status and fault count since last reset</a:t>
            </a:r>
          </a:p>
        </p:txBody>
      </p:sp>
      <p:cxnSp>
        <p:nvCxnSpPr>
          <p:cNvPr id="13" name="Connector: Elbow 12">
            <a:extLst>
              <a:ext uri="{FF2B5EF4-FFF2-40B4-BE49-F238E27FC236}">
                <a16:creationId xmlns:a16="http://schemas.microsoft.com/office/drawing/2014/main" id="{2F1B0955-E02A-4155-93A7-4CDD24F08459}"/>
              </a:ext>
            </a:extLst>
          </p:cNvPr>
          <p:cNvCxnSpPr>
            <a:cxnSpLocks/>
            <a:stCxn id="5" idx="3"/>
          </p:cNvCxnSpPr>
          <p:nvPr/>
        </p:nvCxnSpPr>
        <p:spPr>
          <a:xfrm flipV="1">
            <a:off x="9105900" y="1592461"/>
            <a:ext cx="191452" cy="996022"/>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E4561FB-646C-4AE3-BE43-A384DEA06295}"/>
              </a:ext>
            </a:extLst>
          </p:cNvPr>
          <p:cNvSpPr txBox="1"/>
          <p:nvPr/>
        </p:nvSpPr>
        <p:spPr>
          <a:xfrm>
            <a:off x="7679055" y="937082"/>
            <a:ext cx="2701290" cy="646331"/>
          </a:xfrm>
          <a:prstGeom prst="rect">
            <a:avLst/>
          </a:prstGeom>
          <a:noFill/>
          <a:ln w="28575">
            <a:solidFill>
              <a:srgbClr val="FF0000"/>
            </a:solidFill>
          </a:ln>
        </p:spPr>
        <p:txBody>
          <a:bodyPr wrap="square" rtlCol="0">
            <a:spAutoFit/>
          </a:bodyPr>
          <a:lstStyle/>
          <a:p>
            <a:r>
              <a:rPr lang="en-US"/>
              <a:t>Master Pulse, PLC and Compliance Statuses</a:t>
            </a:r>
          </a:p>
        </p:txBody>
      </p:sp>
      <p:sp>
        <p:nvSpPr>
          <p:cNvPr id="23" name="TextBox 22">
            <a:extLst>
              <a:ext uri="{FF2B5EF4-FFF2-40B4-BE49-F238E27FC236}">
                <a16:creationId xmlns:a16="http://schemas.microsoft.com/office/drawing/2014/main" id="{FA7D8D12-E772-4F10-AF80-A5521261706C}"/>
              </a:ext>
            </a:extLst>
          </p:cNvPr>
          <p:cNvSpPr txBox="1"/>
          <p:nvPr/>
        </p:nvSpPr>
        <p:spPr>
          <a:xfrm>
            <a:off x="5578450" y="918047"/>
            <a:ext cx="1919631" cy="646331"/>
          </a:xfrm>
          <a:prstGeom prst="rect">
            <a:avLst/>
          </a:prstGeom>
          <a:noFill/>
          <a:ln w="28575">
            <a:solidFill>
              <a:srgbClr val="FFC000"/>
            </a:solidFill>
          </a:ln>
        </p:spPr>
        <p:txBody>
          <a:bodyPr wrap="square" rtlCol="0">
            <a:spAutoFit/>
          </a:bodyPr>
          <a:lstStyle/>
          <a:p>
            <a:r>
              <a:rPr lang="en-US"/>
              <a:t>First Fault, and time stamp</a:t>
            </a:r>
          </a:p>
        </p:txBody>
      </p:sp>
      <p:cxnSp>
        <p:nvCxnSpPr>
          <p:cNvPr id="28" name="Connector: Elbow 27">
            <a:extLst>
              <a:ext uri="{FF2B5EF4-FFF2-40B4-BE49-F238E27FC236}">
                <a16:creationId xmlns:a16="http://schemas.microsoft.com/office/drawing/2014/main" id="{1C9D7ECC-B932-4BDD-BD82-017DDEDD113E}"/>
              </a:ext>
            </a:extLst>
          </p:cNvPr>
          <p:cNvCxnSpPr>
            <a:cxnSpLocks/>
            <a:stCxn id="6" idx="0"/>
            <a:endCxn id="23" idx="2"/>
          </p:cNvCxnSpPr>
          <p:nvPr/>
        </p:nvCxnSpPr>
        <p:spPr>
          <a:xfrm rot="16200000" flipV="1">
            <a:off x="5961506" y="2141139"/>
            <a:ext cx="1284663" cy="131141"/>
          </a:xfrm>
          <a:prstGeom prst="bentConnector3">
            <a:avLst>
              <a:gd name="adj1" fmla="val 50000"/>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F9F8AB1-0B06-4BC5-9268-F690315BE7C9}"/>
              </a:ext>
            </a:extLst>
          </p:cNvPr>
          <p:cNvSpPr txBox="1"/>
          <p:nvPr/>
        </p:nvSpPr>
        <p:spPr>
          <a:xfrm>
            <a:off x="9180883" y="2686735"/>
            <a:ext cx="1478089" cy="830997"/>
          </a:xfrm>
          <a:prstGeom prst="rect">
            <a:avLst/>
          </a:prstGeom>
          <a:noFill/>
          <a:ln w="28575">
            <a:solidFill>
              <a:srgbClr val="FFC000"/>
            </a:solidFill>
          </a:ln>
        </p:spPr>
        <p:txBody>
          <a:bodyPr wrap="square" rtlCol="0">
            <a:spAutoFit/>
          </a:bodyPr>
          <a:lstStyle/>
          <a:p>
            <a:r>
              <a:rPr lang="en-US" sz="1600"/>
              <a:t>Reset Faults, same as push button on FP</a:t>
            </a:r>
          </a:p>
        </p:txBody>
      </p:sp>
      <p:cxnSp>
        <p:nvCxnSpPr>
          <p:cNvPr id="30" name="Connector: Elbow 29">
            <a:extLst>
              <a:ext uri="{FF2B5EF4-FFF2-40B4-BE49-F238E27FC236}">
                <a16:creationId xmlns:a16="http://schemas.microsoft.com/office/drawing/2014/main" id="{A328E407-785E-4AE2-BD10-1F244542AE59}"/>
              </a:ext>
            </a:extLst>
          </p:cNvPr>
          <p:cNvCxnSpPr>
            <a:cxnSpLocks/>
            <a:stCxn id="7" idx="3"/>
            <a:endCxn id="29" idx="1"/>
          </p:cNvCxnSpPr>
          <p:nvPr/>
        </p:nvCxnSpPr>
        <p:spPr>
          <a:xfrm>
            <a:off x="8577012" y="2973829"/>
            <a:ext cx="603871" cy="128404"/>
          </a:xfrm>
          <a:prstGeom prst="bentConnector3">
            <a:avLst>
              <a:gd name="adj1" fmla="val 50000"/>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717B234-AD30-4AAA-A30A-DD892CAD950E}"/>
              </a:ext>
            </a:extLst>
          </p:cNvPr>
          <p:cNvSpPr/>
          <p:nvPr/>
        </p:nvSpPr>
        <p:spPr>
          <a:xfrm>
            <a:off x="2330450" y="2768332"/>
            <a:ext cx="3171562" cy="80709"/>
          </a:xfrm>
          <a:prstGeom prst="rect">
            <a:avLst/>
          </a:prstGeom>
          <a:solidFill>
            <a:srgbClr val="FFFF00">
              <a:alpha val="46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Tree>
    <p:extLst>
      <p:ext uri="{BB962C8B-B14F-4D97-AF65-F5344CB8AC3E}">
        <p14:creationId xmlns:p14="http://schemas.microsoft.com/office/powerpoint/2010/main" val="358846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D895D-202E-4808-8A47-FAEAE6AF8CE6}"/>
              </a:ext>
            </a:extLst>
          </p:cNvPr>
          <p:cNvSpPr>
            <a:spLocks noGrp="1"/>
          </p:cNvSpPr>
          <p:nvPr>
            <p:ph type="title"/>
          </p:nvPr>
        </p:nvSpPr>
        <p:spPr>
          <a:xfrm>
            <a:off x="571500" y="365129"/>
            <a:ext cx="9861550" cy="1325563"/>
          </a:xfrm>
        </p:spPr>
        <p:txBody>
          <a:bodyPr/>
          <a:lstStyle/>
          <a:p>
            <a:r>
              <a:rPr lang="en-US" dirty="0" err="1"/>
              <a:t>LogView</a:t>
            </a:r>
            <a:r>
              <a:rPr lang="en-US" dirty="0"/>
              <a:t>: First Fault Status</a:t>
            </a:r>
          </a:p>
        </p:txBody>
      </p:sp>
      <p:sp>
        <p:nvSpPr>
          <p:cNvPr id="3" name="Slide Number Placeholder 2">
            <a:extLst>
              <a:ext uri="{FF2B5EF4-FFF2-40B4-BE49-F238E27FC236}">
                <a16:creationId xmlns:a16="http://schemas.microsoft.com/office/drawing/2014/main" id="{A7A3C532-9BC7-43D1-BE8A-D7FD7AE90951}"/>
              </a:ext>
            </a:extLst>
          </p:cNvPr>
          <p:cNvSpPr>
            <a:spLocks noGrp="1"/>
          </p:cNvSpPr>
          <p:nvPr>
            <p:ph type="sldNum" sz="quarter" idx="4"/>
          </p:nvPr>
        </p:nvSpPr>
        <p:spPr/>
        <p:txBody>
          <a:bodyPr/>
          <a:lstStyle/>
          <a:p>
            <a:fld id="{933A556B-7C63-244D-9B7C-B0EA8042B330}" type="slidenum">
              <a:rPr lang="en-US" smtClean="0"/>
              <a:pPr/>
              <a:t>19</a:t>
            </a:fld>
            <a:endParaRPr lang="en-US"/>
          </a:p>
        </p:txBody>
      </p:sp>
      <p:pic>
        <p:nvPicPr>
          <p:cNvPr id="4" name="Picture 4">
            <a:extLst>
              <a:ext uri="{FF2B5EF4-FFF2-40B4-BE49-F238E27FC236}">
                <a16:creationId xmlns:a16="http://schemas.microsoft.com/office/drawing/2014/main" id="{C34A7437-0EE3-4AE8-932E-DE340D0AB2FF}"/>
              </a:ext>
            </a:extLst>
          </p:cNvPr>
          <p:cNvPicPr>
            <a:picLocks noChangeAspect="1"/>
          </p:cNvPicPr>
          <p:nvPr/>
        </p:nvPicPr>
        <p:blipFill>
          <a:blip r:embed="rId3"/>
          <a:stretch>
            <a:fillRect/>
          </a:stretch>
        </p:blipFill>
        <p:spPr>
          <a:xfrm>
            <a:off x="3055620" y="1448594"/>
            <a:ext cx="6080760" cy="4983480"/>
          </a:xfrm>
          <a:prstGeom prst="rect">
            <a:avLst/>
          </a:prstGeom>
        </p:spPr>
      </p:pic>
      <p:sp>
        <p:nvSpPr>
          <p:cNvPr id="7" name="TextBox 6">
            <a:extLst>
              <a:ext uri="{FF2B5EF4-FFF2-40B4-BE49-F238E27FC236}">
                <a16:creationId xmlns:a16="http://schemas.microsoft.com/office/drawing/2014/main" id="{2E5CF4C9-8872-4958-B319-DE79EAAB1564}"/>
              </a:ext>
            </a:extLst>
          </p:cNvPr>
          <p:cNvSpPr txBox="1"/>
          <p:nvPr/>
        </p:nvSpPr>
        <p:spPr>
          <a:xfrm>
            <a:off x="1334444" y="3068425"/>
            <a:ext cx="1122088" cy="923330"/>
          </a:xfrm>
          <a:prstGeom prst="rect">
            <a:avLst/>
          </a:prstGeom>
          <a:noFill/>
          <a:ln w="28575">
            <a:solidFill>
              <a:srgbClr val="7030A0"/>
            </a:solidFill>
          </a:ln>
        </p:spPr>
        <p:txBody>
          <a:bodyPr wrap="square" rtlCol="0">
            <a:spAutoFit/>
          </a:bodyPr>
          <a:lstStyle/>
          <a:p>
            <a:r>
              <a:rPr lang="en-US" dirty="0"/>
              <a:t>First Fault String</a:t>
            </a:r>
          </a:p>
        </p:txBody>
      </p:sp>
      <p:cxnSp>
        <p:nvCxnSpPr>
          <p:cNvPr id="9" name="Straight Arrow Connector 8">
            <a:extLst>
              <a:ext uri="{FF2B5EF4-FFF2-40B4-BE49-F238E27FC236}">
                <a16:creationId xmlns:a16="http://schemas.microsoft.com/office/drawing/2014/main" id="{FDF24FF9-1827-4EB2-AE12-D1B8A831CE5A}"/>
              </a:ext>
            </a:extLst>
          </p:cNvPr>
          <p:cNvCxnSpPr>
            <a:stCxn id="7" idx="3"/>
          </p:cNvCxnSpPr>
          <p:nvPr/>
        </p:nvCxnSpPr>
        <p:spPr>
          <a:xfrm flipV="1">
            <a:off x="2456532" y="3528060"/>
            <a:ext cx="599088" cy="203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970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603F3-3417-BB8F-80C6-FE0A2A933F65}"/>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461E38AC-C1E5-DB28-0472-392892EE7201}"/>
              </a:ext>
            </a:extLst>
          </p:cNvPr>
          <p:cNvSpPr>
            <a:spLocks noGrp="1"/>
          </p:cNvSpPr>
          <p:nvPr>
            <p:ph idx="1"/>
          </p:nvPr>
        </p:nvSpPr>
        <p:spPr>
          <a:xfrm>
            <a:off x="571500" y="1520827"/>
            <a:ext cx="11049000" cy="4207185"/>
          </a:xfrm>
        </p:spPr>
        <p:txBody>
          <a:bodyPr>
            <a:normAutofit fontScale="92500" lnSpcReduction="20000"/>
          </a:bodyPr>
          <a:lstStyle/>
          <a:p>
            <a:pPr algn="just"/>
            <a:r>
              <a:rPr lang="en-US" dirty="0">
                <a:latin typeface="Times New Roman" panose="02020603050405020304" pitchFamily="18" charset="0"/>
                <a:cs typeface="Times New Roman" panose="02020603050405020304" pitchFamily="18" charset="0"/>
              </a:rPr>
              <a:t>1 – LINAC RF System Overview</a:t>
            </a:r>
          </a:p>
          <a:p>
            <a:pPr algn="just"/>
            <a:r>
              <a:rPr lang="en-US" dirty="0">
                <a:latin typeface="Times New Roman" panose="02020603050405020304" pitchFamily="18" charset="0"/>
                <a:cs typeface="Times New Roman" panose="02020603050405020304" pitchFamily="18" charset="0"/>
              </a:rPr>
              <a:t>2 – Background</a:t>
            </a:r>
          </a:p>
          <a:p>
            <a:pPr algn="just"/>
            <a:r>
              <a:rPr lang="en-US" dirty="0">
                <a:latin typeface="Times New Roman" panose="02020603050405020304" pitchFamily="18" charset="0"/>
                <a:cs typeface="Times New Roman" panose="02020603050405020304" pitchFamily="18" charset="0"/>
              </a:rPr>
              <a:t>3 – Scope</a:t>
            </a:r>
          </a:p>
          <a:p>
            <a:pPr algn="just"/>
            <a:r>
              <a:rPr lang="en-US" dirty="0">
                <a:latin typeface="Times New Roman" panose="02020603050405020304" pitchFamily="18" charset="0"/>
                <a:cs typeface="Times New Roman" panose="02020603050405020304" pitchFamily="18" charset="0"/>
              </a:rPr>
              <a:t>4 – Proof of Principle</a:t>
            </a:r>
          </a:p>
          <a:p>
            <a:pPr algn="just"/>
            <a:r>
              <a:rPr lang="en-US" dirty="0">
                <a:latin typeface="Times New Roman" panose="02020603050405020304" pitchFamily="18" charset="0"/>
                <a:cs typeface="Times New Roman" panose="02020603050405020304" pitchFamily="18" charset="0"/>
              </a:rPr>
              <a:t>5 – Subsequent Testing</a:t>
            </a:r>
          </a:p>
          <a:p>
            <a:pPr algn="just"/>
            <a:r>
              <a:rPr lang="en-US" dirty="0">
                <a:latin typeface="Times New Roman" panose="02020603050405020304" pitchFamily="18" charset="0"/>
                <a:cs typeface="Times New Roman" panose="02020603050405020304" pitchFamily="18" charset="0"/>
              </a:rPr>
              <a:t>6 – Work Breakdown Structure (WBS) and Cost Estimate</a:t>
            </a:r>
          </a:p>
          <a:p>
            <a:pPr algn="just"/>
            <a:r>
              <a:rPr lang="en-US" dirty="0">
                <a:latin typeface="Times New Roman" panose="02020603050405020304" pitchFamily="18" charset="0"/>
                <a:cs typeface="Times New Roman" panose="02020603050405020304" pitchFamily="18" charset="0"/>
              </a:rPr>
              <a:t>7 – Schedule</a:t>
            </a:r>
          </a:p>
          <a:p>
            <a:pPr algn="just"/>
            <a:r>
              <a:rPr lang="en-US" dirty="0">
                <a:latin typeface="Times New Roman" panose="02020603050405020304" pitchFamily="18" charset="0"/>
                <a:cs typeface="Times New Roman" panose="02020603050405020304" pitchFamily="18" charset="0"/>
              </a:rPr>
              <a:t>8 – Challenges</a:t>
            </a:r>
          </a:p>
          <a:p>
            <a:pPr algn="just"/>
            <a:r>
              <a:rPr lang="en-US" dirty="0">
                <a:latin typeface="Times New Roman" panose="02020603050405020304" pitchFamily="18" charset="0"/>
                <a:cs typeface="Times New Roman" panose="02020603050405020304" pitchFamily="18" charset="0"/>
              </a:rPr>
              <a:t>9 – Risks and Mitigation Strategy</a:t>
            </a:r>
          </a:p>
          <a:p>
            <a:pPr algn="just"/>
            <a:r>
              <a:rPr lang="en-US" dirty="0">
                <a:latin typeface="Times New Roman" panose="02020603050405020304" pitchFamily="18" charset="0"/>
                <a:cs typeface="Times New Roman" panose="02020603050405020304" pitchFamily="18" charset="0"/>
              </a:rPr>
              <a:t>10 – Recent Improvements</a:t>
            </a:r>
          </a:p>
          <a:p>
            <a:pPr algn="just"/>
            <a:r>
              <a:rPr lang="en-US" dirty="0">
                <a:latin typeface="Times New Roman" panose="02020603050405020304" pitchFamily="18" charset="0"/>
                <a:cs typeface="Times New Roman" panose="02020603050405020304" pitchFamily="18" charset="0"/>
              </a:rPr>
              <a:t>11 – LLRF Upgrade: </a:t>
            </a:r>
            <a:r>
              <a:rPr lang="en-US">
                <a:latin typeface="Times New Roman" panose="02020603050405020304" pitchFamily="18" charset="0"/>
                <a:cs typeface="Times New Roman" panose="02020603050405020304" pitchFamily="18" charset="0"/>
              </a:rPr>
              <a:t>New Pulsing Logic</a:t>
            </a: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12 – Summary</a:t>
            </a: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0984D4D-6966-5D77-BFED-C2190BF0D7D0}"/>
              </a:ext>
            </a:extLst>
          </p:cNvPr>
          <p:cNvSpPr>
            <a:spLocks noGrp="1"/>
          </p:cNvSpPr>
          <p:nvPr>
            <p:ph type="sldNum" sz="quarter" idx="4"/>
          </p:nvPr>
        </p:nvSpPr>
        <p:spPr/>
        <p:txBody>
          <a:bodyPr/>
          <a:lstStyle/>
          <a:p>
            <a:fld id="{933A556B-7C63-244D-9B7C-B0EA8042B330}" type="slidenum">
              <a:rPr lang="en-US" smtClean="0"/>
              <a:pPr/>
              <a:t>2</a:t>
            </a:fld>
            <a:endParaRPr lang="en-US" sz="750"/>
          </a:p>
        </p:txBody>
      </p:sp>
    </p:spTree>
    <p:extLst>
      <p:ext uri="{BB962C8B-B14F-4D97-AF65-F5344CB8AC3E}">
        <p14:creationId xmlns:p14="http://schemas.microsoft.com/office/powerpoint/2010/main" val="2465354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45091-6050-F5A4-93B7-1AC2433C8D7A}"/>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F282898-9888-00DA-DC0A-90FD4980D8A9}"/>
              </a:ext>
            </a:extLst>
          </p:cNvPr>
          <p:cNvSpPr>
            <a:spLocks noGrp="1"/>
          </p:cNvSpPr>
          <p:nvPr>
            <p:ph idx="1"/>
          </p:nvPr>
        </p:nvSpPr>
        <p:spPr>
          <a:xfrm>
            <a:off x="571500" y="1485901"/>
            <a:ext cx="11049000" cy="4546912"/>
          </a:xfrm>
        </p:spPr>
        <p:txBody>
          <a:bodyPr>
            <a:normAutofit fontScale="92500" lnSpcReduction="20000"/>
          </a:bodyPr>
          <a:lstStyle/>
          <a:p>
            <a:pPr marL="0" indent="0" algn="just"/>
            <a:r>
              <a:rPr lang="en-US" dirty="0">
                <a:latin typeface="Times New Roman" panose="02020603050405020304" pitchFamily="18" charset="0"/>
                <a:cs typeface="Times New Roman" panose="02020603050405020304" pitchFamily="18" charset="0"/>
              </a:rPr>
              <a:t>1- We performed all the necessary upgrades to tank 5 and successfully operated the system at the desired 1100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µ</a:t>
            </a:r>
            <a:r>
              <a:rPr lang="en-US" dirty="0">
                <a:latin typeface="Times New Roman" panose="02020603050405020304" pitchFamily="18" charset="0"/>
                <a:cs typeface="Times New Roman" panose="02020603050405020304" pitchFamily="18" charset="0"/>
              </a:rPr>
              <a:t>S pulse width.</a:t>
            </a:r>
          </a:p>
          <a:p>
            <a:pPr marL="0" indent="0"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2- The A7 Low Level electronics have been updated on all tanks. </a:t>
            </a:r>
          </a:p>
          <a:p>
            <a:pPr algn="just"/>
            <a:endParaRPr lang="en-US" dirty="0">
              <a:latin typeface="Times New Roman" panose="02020603050405020304" pitchFamily="18" charset="0"/>
              <a:cs typeface="Times New Roman" panose="02020603050405020304" pitchFamily="18" charset="0"/>
            </a:endParaRPr>
          </a:p>
          <a:p>
            <a:pPr marL="0" indent="0" algn="just"/>
            <a:r>
              <a:rPr lang="en-US" dirty="0">
                <a:latin typeface="Times New Roman" panose="02020603050405020304" pitchFamily="18" charset="0"/>
                <a:cs typeface="Times New Roman" panose="02020603050405020304" pitchFamily="18" charset="0"/>
              </a:rPr>
              <a:t>3- Aside from the Anode and Cathode PS for the 4CW25000 in tank 5, we have one of each already modified and set as spares. This creates the perfect opportunity to modify the ones in the rest of the systems. We just need to order the parts.</a:t>
            </a:r>
          </a:p>
          <a:p>
            <a:pPr marL="0" indent="0" algn="just"/>
            <a:endParaRPr lang="en-US" dirty="0">
              <a:latin typeface="Times New Roman" panose="02020603050405020304" pitchFamily="18" charset="0"/>
              <a:cs typeface="Times New Roman" panose="02020603050405020304" pitchFamily="18" charset="0"/>
            </a:endParaRPr>
          </a:p>
          <a:p>
            <a:pPr marL="0" indent="0" algn="just"/>
            <a:r>
              <a:rPr lang="en-US" dirty="0">
                <a:latin typeface="Times New Roman" panose="02020603050405020304" pitchFamily="18" charset="0"/>
                <a:cs typeface="Times New Roman" panose="02020603050405020304" pitchFamily="18" charset="0"/>
              </a:rPr>
              <a:t>4- We need to order the capacitors needed to upgrade the 250 KW Driver Cap Bank and the 7835 PA Anode Cap Bank for the rest of the systems. A procedure for the installation has already been designed.</a:t>
            </a:r>
          </a:p>
          <a:p>
            <a:pPr marL="0" indent="0" algn="just"/>
            <a:endParaRPr lang="en-US" dirty="0">
              <a:latin typeface="Times New Roman" panose="02020603050405020304" pitchFamily="18" charset="0"/>
              <a:cs typeface="Times New Roman" panose="02020603050405020304" pitchFamily="18" charset="0"/>
            </a:endParaRPr>
          </a:p>
          <a:p>
            <a:pPr marL="0" indent="0" algn="just"/>
            <a:r>
              <a:rPr lang="en-US" dirty="0">
                <a:latin typeface="Times New Roman" panose="02020603050405020304" pitchFamily="18" charset="0"/>
                <a:cs typeface="Times New Roman" panose="02020603050405020304" pitchFamily="18" charset="0"/>
              </a:rPr>
              <a:t>5- Several improvements have already been made, with the most noteworthy one being the new digital pulsing logic chassis. </a:t>
            </a:r>
          </a:p>
          <a:p>
            <a:pPr marL="0" indent="0" algn="just"/>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036D73B-BCF1-1CDC-97F8-0462F43C6BC6}"/>
              </a:ext>
            </a:extLst>
          </p:cNvPr>
          <p:cNvSpPr>
            <a:spLocks noGrp="1"/>
          </p:cNvSpPr>
          <p:nvPr>
            <p:ph type="sldNum" sz="quarter" idx="4"/>
          </p:nvPr>
        </p:nvSpPr>
        <p:spPr/>
        <p:txBody>
          <a:bodyPr/>
          <a:lstStyle/>
          <a:p>
            <a:fld id="{933A556B-7C63-244D-9B7C-B0EA8042B330}" type="slidenum">
              <a:rPr lang="en-US" smtClean="0"/>
              <a:pPr/>
              <a:t>20</a:t>
            </a:fld>
            <a:endParaRPr lang="en-US" sz="750"/>
          </a:p>
        </p:txBody>
      </p:sp>
    </p:spTree>
    <p:extLst>
      <p:ext uri="{BB962C8B-B14F-4D97-AF65-F5344CB8AC3E}">
        <p14:creationId xmlns:p14="http://schemas.microsoft.com/office/powerpoint/2010/main" val="3458989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E147A3-EBAC-5C4E-8CD3-74DAF0B9A4F7}"/>
              </a:ext>
            </a:extLst>
          </p:cNvPr>
          <p:cNvSpPr>
            <a:spLocks noGrp="1"/>
          </p:cNvSpPr>
          <p:nvPr>
            <p:ph type="sldNum" sz="quarter" idx="4"/>
          </p:nvPr>
        </p:nvSpPr>
        <p:spPr/>
        <p:txBody>
          <a:bodyPr/>
          <a:lstStyle/>
          <a:p>
            <a:fld id="{933A556B-7C63-244D-9B7C-B0EA8042B330}" type="slidenum">
              <a:rPr lang="en-US" smtClean="0"/>
              <a:pPr/>
              <a:t>21</a:t>
            </a:fld>
            <a:endParaRPr lang="en-US">
              <a:solidFill>
                <a:schemeClr val="bg1"/>
              </a:solidFill>
            </a:endParaRPr>
          </a:p>
        </p:txBody>
      </p:sp>
      <p:sp>
        <p:nvSpPr>
          <p:cNvPr id="2" name="Title 1">
            <a:extLst>
              <a:ext uri="{FF2B5EF4-FFF2-40B4-BE49-F238E27FC236}">
                <a16:creationId xmlns:a16="http://schemas.microsoft.com/office/drawing/2014/main" id="{0BDB68A9-B5EB-314F-849D-FB440A7B37AA}"/>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1215709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D36ED-5441-3F25-025D-18A2AE3069D1}"/>
              </a:ext>
            </a:extLst>
          </p:cNvPr>
          <p:cNvSpPr>
            <a:spLocks noGrp="1"/>
          </p:cNvSpPr>
          <p:nvPr>
            <p:ph type="title"/>
          </p:nvPr>
        </p:nvSpPr>
        <p:spPr>
          <a:xfrm>
            <a:off x="617621" y="117222"/>
            <a:ext cx="9629775" cy="600074"/>
          </a:xfrm>
        </p:spPr>
        <p:txBody>
          <a:bodyPr/>
          <a:lstStyle/>
          <a:p>
            <a:r>
              <a:rPr lang="en-US" dirty="0"/>
              <a:t>LINAC RF System Overview</a:t>
            </a:r>
          </a:p>
        </p:txBody>
      </p:sp>
      <p:sp>
        <p:nvSpPr>
          <p:cNvPr id="4" name="Slide Number Placeholder 3">
            <a:extLst>
              <a:ext uri="{FF2B5EF4-FFF2-40B4-BE49-F238E27FC236}">
                <a16:creationId xmlns:a16="http://schemas.microsoft.com/office/drawing/2014/main" id="{AC9D24D1-384A-5346-CFC8-F365B251BF67}"/>
              </a:ext>
            </a:extLst>
          </p:cNvPr>
          <p:cNvSpPr>
            <a:spLocks noGrp="1"/>
          </p:cNvSpPr>
          <p:nvPr>
            <p:ph type="sldNum" sz="quarter" idx="4"/>
          </p:nvPr>
        </p:nvSpPr>
        <p:spPr/>
        <p:txBody>
          <a:bodyPr/>
          <a:lstStyle/>
          <a:p>
            <a:fld id="{933A556B-7C63-244D-9B7C-B0EA8042B330}" type="slidenum">
              <a:rPr lang="en-US" smtClean="0"/>
              <a:pPr/>
              <a:t>3</a:t>
            </a:fld>
            <a:endParaRPr lang="en-US"/>
          </a:p>
        </p:txBody>
      </p:sp>
      <p:pic>
        <p:nvPicPr>
          <p:cNvPr id="7" name="Picture 6" descr="A picture containing indoor, floor, kitchen, ceiling&#10;&#10;Description automatically generated">
            <a:extLst>
              <a:ext uri="{FF2B5EF4-FFF2-40B4-BE49-F238E27FC236}">
                <a16:creationId xmlns:a16="http://schemas.microsoft.com/office/drawing/2014/main" id="{27337285-7CBC-8167-BAE8-8A987BCEA32D}"/>
              </a:ext>
            </a:extLst>
          </p:cNvPr>
          <p:cNvPicPr>
            <a:picLocks noChangeAspect="1"/>
          </p:cNvPicPr>
          <p:nvPr/>
        </p:nvPicPr>
        <p:blipFill>
          <a:blip r:embed="rId3"/>
          <a:stretch>
            <a:fillRect/>
          </a:stretch>
        </p:blipFill>
        <p:spPr>
          <a:xfrm>
            <a:off x="953373" y="965201"/>
            <a:ext cx="3833654" cy="2875240"/>
          </a:xfrm>
          <a:prstGeom prst="rect">
            <a:avLst/>
          </a:prstGeom>
        </p:spPr>
      </p:pic>
      <p:pic>
        <p:nvPicPr>
          <p:cNvPr id="9" name="Picture 8">
            <a:extLst>
              <a:ext uri="{FF2B5EF4-FFF2-40B4-BE49-F238E27FC236}">
                <a16:creationId xmlns:a16="http://schemas.microsoft.com/office/drawing/2014/main" id="{DC124828-1589-0DA1-30ED-E55ED4F7C6B2}"/>
              </a:ext>
            </a:extLst>
          </p:cNvPr>
          <p:cNvPicPr>
            <a:picLocks noChangeAspect="1"/>
          </p:cNvPicPr>
          <p:nvPr/>
        </p:nvPicPr>
        <p:blipFill rotWithShape="1">
          <a:blip r:embed="rId4"/>
          <a:srcRect l="19827" r="26693" b="9486"/>
          <a:stretch/>
        </p:blipFill>
        <p:spPr>
          <a:xfrm>
            <a:off x="7312025" y="1006098"/>
            <a:ext cx="3600450" cy="2875240"/>
          </a:xfrm>
          <a:prstGeom prst="rect">
            <a:avLst/>
          </a:prstGeom>
        </p:spPr>
      </p:pic>
      <p:pic>
        <p:nvPicPr>
          <p:cNvPr id="11" name="Picture 10" descr="A picture containing blue&#10;&#10;Description automatically generated">
            <a:extLst>
              <a:ext uri="{FF2B5EF4-FFF2-40B4-BE49-F238E27FC236}">
                <a16:creationId xmlns:a16="http://schemas.microsoft.com/office/drawing/2014/main" id="{25E61D47-8AA1-8DF6-5476-D85E3C68B7BA}"/>
              </a:ext>
            </a:extLst>
          </p:cNvPr>
          <p:cNvPicPr>
            <a:picLocks noChangeAspect="1"/>
          </p:cNvPicPr>
          <p:nvPr/>
        </p:nvPicPr>
        <p:blipFill>
          <a:blip r:embed="rId5"/>
          <a:stretch>
            <a:fillRect/>
          </a:stretch>
        </p:blipFill>
        <p:spPr>
          <a:xfrm>
            <a:off x="4467225" y="4060823"/>
            <a:ext cx="3257550" cy="2571750"/>
          </a:xfrm>
          <a:prstGeom prst="rect">
            <a:avLst/>
          </a:prstGeom>
        </p:spPr>
      </p:pic>
      <p:sp>
        <p:nvSpPr>
          <p:cNvPr id="12" name="TextBox 11">
            <a:extLst>
              <a:ext uri="{FF2B5EF4-FFF2-40B4-BE49-F238E27FC236}">
                <a16:creationId xmlns:a16="http://schemas.microsoft.com/office/drawing/2014/main" id="{82328E48-1518-2D35-A661-0013F8CE8E32}"/>
              </a:ext>
            </a:extLst>
          </p:cNvPr>
          <p:cNvSpPr txBox="1"/>
          <p:nvPr/>
        </p:nvSpPr>
        <p:spPr>
          <a:xfrm>
            <a:off x="8189086" y="4414282"/>
            <a:ext cx="1851789" cy="369332"/>
          </a:xfrm>
          <a:prstGeom prst="rect">
            <a:avLst/>
          </a:prstGeom>
          <a:noFill/>
        </p:spPr>
        <p:txBody>
          <a:bodyPr wrap="none" rtlCol="0">
            <a:spAutoFit/>
          </a:bodyPr>
          <a:lstStyle/>
          <a:p>
            <a:r>
              <a:rPr lang="en-US"/>
              <a:t>200 MeV LINAC</a:t>
            </a:r>
          </a:p>
        </p:txBody>
      </p:sp>
      <p:sp>
        <p:nvSpPr>
          <p:cNvPr id="13" name="TextBox 12">
            <a:extLst>
              <a:ext uri="{FF2B5EF4-FFF2-40B4-BE49-F238E27FC236}">
                <a16:creationId xmlns:a16="http://schemas.microsoft.com/office/drawing/2014/main" id="{B41968E7-2F27-0C40-90EA-D10EB6B42104}"/>
              </a:ext>
            </a:extLst>
          </p:cNvPr>
          <p:cNvSpPr txBox="1"/>
          <p:nvPr/>
        </p:nvSpPr>
        <p:spPr>
          <a:xfrm>
            <a:off x="8439150" y="5494373"/>
            <a:ext cx="1351652" cy="646331"/>
          </a:xfrm>
          <a:prstGeom prst="rect">
            <a:avLst/>
          </a:prstGeom>
          <a:noFill/>
        </p:spPr>
        <p:txBody>
          <a:bodyPr wrap="none" rtlCol="0">
            <a:spAutoFit/>
          </a:bodyPr>
          <a:lstStyle/>
          <a:p>
            <a:pPr algn="ctr"/>
            <a:r>
              <a:rPr lang="en-US"/>
              <a:t>LINAC Drift</a:t>
            </a:r>
          </a:p>
          <a:p>
            <a:pPr algn="ctr"/>
            <a:r>
              <a:rPr lang="en-US"/>
              <a:t>Tube Tank</a:t>
            </a:r>
          </a:p>
        </p:txBody>
      </p:sp>
      <p:sp>
        <p:nvSpPr>
          <p:cNvPr id="14" name="TextBox 13">
            <a:extLst>
              <a:ext uri="{FF2B5EF4-FFF2-40B4-BE49-F238E27FC236}">
                <a16:creationId xmlns:a16="http://schemas.microsoft.com/office/drawing/2014/main" id="{50E2E6D5-1A59-9BEB-5A53-DB63D809DBDD}"/>
              </a:ext>
            </a:extLst>
          </p:cNvPr>
          <p:cNvSpPr txBox="1"/>
          <p:nvPr/>
        </p:nvSpPr>
        <p:spPr>
          <a:xfrm>
            <a:off x="1839129" y="4416514"/>
            <a:ext cx="2069797" cy="369332"/>
          </a:xfrm>
          <a:prstGeom prst="rect">
            <a:avLst/>
          </a:prstGeom>
          <a:noFill/>
        </p:spPr>
        <p:txBody>
          <a:bodyPr wrap="none" rtlCol="0">
            <a:spAutoFit/>
          </a:bodyPr>
          <a:lstStyle/>
          <a:p>
            <a:pPr algn="ctr"/>
            <a:r>
              <a:rPr lang="en-US"/>
              <a:t>LINAC RF System</a:t>
            </a:r>
          </a:p>
        </p:txBody>
      </p:sp>
      <p:sp>
        <p:nvSpPr>
          <p:cNvPr id="15" name="Arrow: Up 14">
            <a:extLst>
              <a:ext uri="{FF2B5EF4-FFF2-40B4-BE49-F238E27FC236}">
                <a16:creationId xmlns:a16="http://schemas.microsoft.com/office/drawing/2014/main" id="{5C0F4323-123B-5020-4C93-29F6D8FFBC01}"/>
              </a:ext>
            </a:extLst>
          </p:cNvPr>
          <p:cNvSpPr/>
          <p:nvPr/>
        </p:nvSpPr>
        <p:spPr>
          <a:xfrm>
            <a:off x="9007475" y="4006850"/>
            <a:ext cx="209550" cy="4074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Up 15">
            <a:extLst>
              <a:ext uri="{FF2B5EF4-FFF2-40B4-BE49-F238E27FC236}">
                <a16:creationId xmlns:a16="http://schemas.microsoft.com/office/drawing/2014/main" id="{D75DEDC1-2D5F-836F-61AE-0CB7E6C69F63}"/>
              </a:ext>
            </a:extLst>
          </p:cNvPr>
          <p:cNvSpPr/>
          <p:nvPr/>
        </p:nvSpPr>
        <p:spPr>
          <a:xfrm>
            <a:off x="2765425" y="3965102"/>
            <a:ext cx="209550" cy="4074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Up 16">
            <a:extLst>
              <a:ext uri="{FF2B5EF4-FFF2-40B4-BE49-F238E27FC236}">
                <a16:creationId xmlns:a16="http://schemas.microsoft.com/office/drawing/2014/main" id="{B17179F0-A794-59E2-464A-4A5D8B93BC82}"/>
              </a:ext>
            </a:extLst>
          </p:cNvPr>
          <p:cNvSpPr/>
          <p:nvPr/>
        </p:nvSpPr>
        <p:spPr>
          <a:xfrm rot="16200000">
            <a:off x="8084306" y="5613817"/>
            <a:ext cx="209550" cy="4074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Tree>
    <p:extLst>
      <p:ext uri="{BB962C8B-B14F-4D97-AF65-F5344CB8AC3E}">
        <p14:creationId xmlns:p14="http://schemas.microsoft.com/office/powerpoint/2010/main" val="3512832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DB913-BD19-F56B-C3BC-3AB0801ED510}"/>
              </a:ext>
            </a:extLst>
          </p:cNvPr>
          <p:cNvSpPr>
            <a:spLocks noGrp="1"/>
          </p:cNvSpPr>
          <p:nvPr>
            <p:ph type="title"/>
          </p:nvPr>
        </p:nvSpPr>
        <p:spPr>
          <a:xfrm>
            <a:off x="609600" y="365129"/>
            <a:ext cx="11010900" cy="1325563"/>
          </a:xfrm>
        </p:spPr>
        <p:txBody>
          <a:bodyPr/>
          <a:lstStyle/>
          <a:p>
            <a:r>
              <a:rPr lang="en-US" dirty="0"/>
              <a:t>Background</a:t>
            </a:r>
          </a:p>
        </p:txBody>
      </p:sp>
      <p:sp>
        <p:nvSpPr>
          <p:cNvPr id="3" name="Content Placeholder 2">
            <a:extLst>
              <a:ext uri="{FF2B5EF4-FFF2-40B4-BE49-F238E27FC236}">
                <a16:creationId xmlns:a16="http://schemas.microsoft.com/office/drawing/2014/main" id="{20B0E58A-6930-A85C-B054-8C008D91E89A}"/>
              </a:ext>
            </a:extLst>
          </p:cNvPr>
          <p:cNvSpPr>
            <a:spLocks noGrp="1"/>
          </p:cNvSpPr>
          <p:nvPr>
            <p:ph idx="1"/>
          </p:nvPr>
        </p:nvSpPr>
        <p:spPr>
          <a:xfrm>
            <a:off x="1952625" y="1555755"/>
            <a:ext cx="8286750" cy="4477061"/>
          </a:xfrm>
        </p:spPr>
        <p:txBody>
          <a:bodyPr>
            <a:normAutofit fontScale="92500" lnSpcReduction="10000"/>
          </a:bodyPr>
          <a:lstStyle/>
          <a:p>
            <a:pPr marL="0" indent="0"/>
            <a:r>
              <a:rPr lang="en-US" sz="2000" dirty="0">
                <a:latin typeface="Times New Roman" panose="02020603050405020304" pitchFamily="18" charset="0"/>
                <a:cs typeface="Times New Roman" panose="02020603050405020304" pitchFamily="18" charset="0"/>
              </a:rPr>
              <a:t>Presently LINAC is capable of handling ~165 </a:t>
            </a:r>
            <a:r>
              <a:rPr lang="en-US" sz="2000" dirty="0">
                <a:latin typeface="Times New Roman" panose="02020603050405020304" pitchFamily="18" charset="0"/>
                <a:ea typeface="Times New Roman" panose="02020603050405020304" pitchFamily="18" charset="0"/>
              </a:rPr>
              <a:t>µ</a:t>
            </a:r>
            <a:r>
              <a:rPr lang="en-US" sz="2000" dirty="0">
                <a:latin typeface="Times New Roman" panose="02020603050405020304" pitchFamily="18" charset="0"/>
                <a:cs typeface="Times New Roman" panose="02020603050405020304" pitchFamily="18" charset="0"/>
              </a:rPr>
              <a:t>A. A huge increase from its first several years of operation. </a:t>
            </a:r>
          </a:p>
          <a:p>
            <a:pPr marL="0" indent="0">
              <a:spcBef>
                <a:spcPts val="600"/>
              </a:spcBef>
              <a:spcAft>
                <a:spcPts val="600"/>
              </a:spcAft>
            </a:pPr>
            <a:r>
              <a:rPr lang="en-US" sz="2000" dirty="0">
                <a:latin typeface="Times New Roman" panose="02020603050405020304" pitchFamily="18" charset="0"/>
                <a:cs typeface="Times New Roman" panose="02020603050405020304" pitchFamily="18" charset="0"/>
              </a:rPr>
              <a:t>Some of the changes made throughout the years that allowed for this higher current are: </a:t>
            </a:r>
          </a:p>
          <a:p>
            <a:pPr marL="342900" indent="-342900">
              <a:spcBef>
                <a:spcPts val="0"/>
              </a:spcBef>
              <a:buFont typeface="+mj-lt"/>
              <a:buAutoNum type="alphaLcParenR"/>
            </a:pPr>
            <a:r>
              <a:rPr lang="en-US" sz="2000" dirty="0">
                <a:latin typeface="Times New Roman" panose="02020603050405020304" pitchFamily="18" charset="0"/>
                <a:ea typeface="Calibri" panose="020F0502020204030204" pitchFamily="34" charset="0"/>
                <a:cs typeface="Times New Roman" panose="02020603050405020304" pitchFamily="18" charset="0"/>
              </a:rPr>
              <a:t>H-Source </a:t>
            </a:r>
          </a:p>
          <a:p>
            <a:pPr marL="342900" indent="-342900">
              <a:spcBef>
                <a:spcPts val="0"/>
              </a:spcBef>
              <a:buFont typeface="+mj-lt"/>
              <a:buAutoNum type="alphaLcParenR"/>
            </a:pPr>
            <a:r>
              <a:rPr lang="en-US" sz="2000" dirty="0">
                <a:latin typeface="Times New Roman" panose="02020603050405020304" pitchFamily="18" charset="0"/>
                <a:ea typeface="Calibri" panose="020F0502020204030204" pitchFamily="34" charset="0"/>
                <a:cs typeface="Times New Roman" panose="02020603050405020304" pitchFamily="18" charset="0"/>
              </a:rPr>
              <a:t>Switch to 5 Hz operation.</a:t>
            </a:r>
          </a:p>
          <a:p>
            <a:pPr marL="342900" indent="-342900">
              <a:spcBef>
                <a:spcPts val="0"/>
              </a:spcBef>
              <a:buFont typeface="+mj-lt"/>
              <a:buAutoNum type="alphaLcParenR"/>
            </a:pPr>
            <a:r>
              <a:rPr lang="en-US" sz="2000" dirty="0">
                <a:latin typeface="Times New Roman" panose="02020603050405020304" pitchFamily="18" charset="0"/>
                <a:ea typeface="Calibri" panose="020F0502020204030204" pitchFamily="34" charset="0"/>
                <a:cs typeface="Times New Roman" panose="02020603050405020304" pitchFamily="18" charset="0"/>
              </a:rPr>
              <a:t>RFQ installation</a:t>
            </a:r>
          </a:p>
          <a:p>
            <a:pPr marL="342900" indent="-342900">
              <a:spcBef>
                <a:spcPts val="0"/>
              </a:spcBef>
              <a:buFont typeface="+mj-lt"/>
              <a:buAutoNum type="alphaLcParenR"/>
            </a:pPr>
            <a:r>
              <a:rPr lang="en-US" sz="2000" dirty="0">
                <a:latin typeface="Times New Roman" panose="02020603050405020304" pitchFamily="18" charset="0"/>
                <a:ea typeface="Calibri" panose="020F0502020204030204" pitchFamily="34" charset="0"/>
                <a:cs typeface="Times New Roman" panose="02020603050405020304" pitchFamily="18" charset="0"/>
              </a:rPr>
              <a:t>New 12” pressurized Coax System</a:t>
            </a:r>
          </a:p>
          <a:p>
            <a:pPr marL="342900" indent="-342900">
              <a:spcBef>
                <a:spcPts val="0"/>
              </a:spcBef>
              <a:buFont typeface="+mj-lt"/>
              <a:buAutoNum type="alphaLcParenR"/>
            </a:pPr>
            <a:r>
              <a:rPr lang="en-US" sz="2000" dirty="0">
                <a:latin typeface="Times New Roman" panose="02020603050405020304" pitchFamily="18" charset="0"/>
                <a:ea typeface="Calibri" panose="020F0502020204030204" pitchFamily="34" charset="0"/>
                <a:cs typeface="Times New Roman" panose="02020603050405020304" pitchFamily="18" charset="0"/>
              </a:rPr>
              <a:t>New Timing system</a:t>
            </a:r>
          </a:p>
          <a:p>
            <a:pPr marL="342900" indent="-342900">
              <a:spcBef>
                <a:spcPts val="0"/>
              </a:spcBef>
              <a:buFont typeface="+mj-lt"/>
              <a:buAutoNum type="alphaLcParenR"/>
            </a:pPr>
            <a:r>
              <a:rPr lang="en-US" sz="2000" dirty="0">
                <a:latin typeface="Times New Roman" panose="02020603050405020304" pitchFamily="18" charset="0"/>
                <a:ea typeface="Calibri" panose="020F0502020204030204" pitchFamily="34" charset="0"/>
                <a:cs typeface="Times New Roman" panose="02020603050405020304" pitchFamily="18" charset="0"/>
              </a:rPr>
              <a:t>Vacuum burst I/L instrumentation saving tank RF windows</a:t>
            </a:r>
          </a:p>
          <a:p>
            <a:pPr marL="342900" indent="-342900">
              <a:spcBef>
                <a:spcPts val="0"/>
              </a:spcBef>
              <a:buFont typeface="+mj-lt"/>
              <a:buAutoNum type="alphaLcParenR"/>
            </a:pPr>
            <a:r>
              <a:rPr lang="en-US" sz="2000" dirty="0">
                <a:latin typeface="Times New Roman" panose="02020603050405020304" pitchFamily="18" charset="0"/>
                <a:ea typeface="Calibri" panose="020F0502020204030204" pitchFamily="34" charset="0"/>
                <a:cs typeface="Times New Roman" panose="02020603050405020304" pitchFamily="18" charset="0"/>
              </a:rPr>
              <a:t>Major improvements to the RF systems, new 50 KV PS, elimination of DC Charge control at 60 KV, new control system, tube replacements with solid state amps, phase and amplitude control redesigns.</a:t>
            </a:r>
          </a:p>
          <a:p>
            <a:pPr marL="342900" indent="-342900">
              <a:spcBef>
                <a:spcPts val="0"/>
              </a:spcBef>
              <a:buFont typeface="+mj-lt"/>
              <a:buAutoNum type="alphaLcParenR"/>
            </a:pPr>
            <a:r>
              <a:rPr lang="en-US" sz="2000" dirty="0">
                <a:latin typeface="Times New Roman" panose="02020603050405020304" pitchFamily="18" charset="0"/>
                <a:ea typeface="Calibri" panose="020F0502020204030204" pitchFamily="34" charset="0"/>
                <a:cs typeface="Times New Roman" panose="02020603050405020304" pitchFamily="18" charset="0"/>
              </a:rPr>
              <a:t>New LEBT / MEBT and Buncher improving both transverse and longitudinal LINAC emittances.</a:t>
            </a:r>
          </a:p>
          <a:p>
            <a:pPr marL="342900" indent="-342900">
              <a:spcBef>
                <a:spcPts val="0"/>
              </a:spcBef>
              <a:buFont typeface="+mj-lt"/>
              <a:buAutoNum type="alphaLcParenR"/>
            </a:pPr>
            <a:r>
              <a:rPr lang="en-US" sz="2000" dirty="0">
                <a:latin typeface="Times New Roman" panose="02020603050405020304" pitchFamily="18" charset="0"/>
                <a:ea typeface="Calibri" panose="020F0502020204030204" pitchFamily="34" charset="0"/>
                <a:cs typeface="Times New Roman" panose="02020603050405020304" pitchFamily="18" charset="0"/>
              </a:rPr>
              <a:t>Modifications and repairs to different tanks, with the new collar and spring rings.</a:t>
            </a:r>
          </a:p>
          <a:p>
            <a:pPr marL="342900" indent="-342900">
              <a:spcBef>
                <a:spcPts val="0"/>
              </a:spcBef>
              <a:buFont typeface="+mj-lt"/>
              <a:buAutoNum type="alphaLcParenR"/>
            </a:pPr>
            <a:r>
              <a:rPr lang="en-US" sz="2000" dirty="0">
                <a:latin typeface="Times New Roman" panose="02020603050405020304" pitchFamily="18" charset="0"/>
                <a:ea typeface="Calibri" panose="020F0502020204030204" pitchFamily="34" charset="0"/>
                <a:cs typeface="Times New Roman" panose="02020603050405020304" pitchFamily="18" charset="0"/>
              </a:rPr>
              <a:t>New Low Level Pulsing Logic Chassis, instead of the old pulsing logic bucket.</a:t>
            </a:r>
          </a:p>
          <a:p>
            <a:pPr marL="0" indent="0"/>
            <a:endParaRPr lang="en-US" dirty="0"/>
          </a:p>
        </p:txBody>
      </p:sp>
      <p:sp>
        <p:nvSpPr>
          <p:cNvPr id="4" name="Slide Number Placeholder 3">
            <a:extLst>
              <a:ext uri="{FF2B5EF4-FFF2-40B4-BE49-F238E27FC236}">
                <a16:creationId xmlns:a16="http://schemas.microsoft.com/office/drawing/2014/main" id="{F1C4812E-B8F1-B890-C81E-9B2A01998F9A}"/>
              </a:ext>
            </a:extLst>
          </p:cNvPr>
          <p:cNvSpPr>
            <a:spLocks noGrp="1"/>
          </p:cNvSpPr>
          <p:nvPr>
            <p:ph type="sldNum" sz="quarter" idx="4"/>
          </p:nvPr>
        </p:nvSpPr>
        <p:spPr/>
        <p:txBody>
          <a:bodyPr/>
          <a:lstStyle/>
          <a:p>
            <a:fld id="{933A556B-7C63-244D-9B7C-B0EA8042B330}" type="slidenum">
              <a:rPr lang="en-US" smtClean="0"/>
              <a:pPr/>
              <a:t>4</a:t>
            </a:fld>
            <a:endParaRPr lang="en-US"/>
          </a:p>
        </p:txBody>
      </p:sp>
    </p:spTree>
    <p:extLst>
      <p:ext uri="{BB962C8B-B14F-4D97-AF65-F5344CB8AC3E}">
        <p14:creationId xmlns:p14="http://schemas.microsoft.com/office/powerpoint/2010/main" val="2253041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p:txBody>
          <a:bodyPr/>
          <a:lstStyle/>
          <a:p>
            <a:r>
              <a:rPr lang="en-US"/>
              <a:t>Scope</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p:txBody>
          <a:bodyPr/>
          <a:lstStyle/>
          <a:p>
            <a:pPr marL="0" indent="0"/>
            <a:r>
              <a:rPr lang="en-US" sz="1800" dirty="0">
                <a:latin typeface="Times New Roman" panose="02020603050405020304" pitchFamily="18" charset="0"/>
                <a:ea typeface="Times New Roman" panose="02020603050405020304" pitchFamily="18" charset="0"/>
              </a:rPr>
              <a:t>The goal of Phase 2 of the </a:t>
            </a:r>
            <a:r>
              <a:rPr lang="en-US" sz="1800" dirty="0" err="1">
                <a:latin typeface="Times New Roman" panose="02020603050405020304" pitchFamily="18" charset="0"/>
                <a:ea typeface="Times New Roman" panose="02020603050405020304" pitchFamily="18" charset="0"/>
              </a:rPr>
              <a:t>Linac</a:t>
            </a:r>
            <a:r>
              <a:rPr lang="en-US" sz="1800" dirty="0">
                <a:latin typeface="Times New Roman" panose="02020603050405020304" pitchFamily="18" charset="0"/>
                <a:ea typeface="Times New Roman" panose="02020603050405020304" pitchFamily="18" charset="0"/>
              </a:rPr>
              <a:t> Intensity Upgrade is to provide 250 µA average beam current to BLIP.</a:t>
            </a:r>
          </a:p>
          <a:p>
            <a:pPr marL="0" indent="0"/>
            <a:endParaRPr lang="en-US" sz="1800" dirty="0">
              <a:latin typeface="Times New Roman" panose="02020603050405020304" pitchFamily="18" charset="0"/>
              <a:ea typeface="Times New Roman" panose="02020603050405020304" pitchFamily="18" charset="0"/>
            </a:endParaRPr>
          </a:p>
          <a:p>
            <a:pPr marL="0" indent="0"/>
            <a:r>
              <a:rPr lang="en-US" sz="1800" dirty="0">
                <a:latin typeface="Times New Roman" panose="02020603050405020304" pitchFamily="18" charset="0"/>
                <a:ea typeface="Times New Roman" panose="02020603050405020304" pitchFamily="18" charset="0"/>
              </a:rPr>
              <a:t>This average current level will be accomplished by increasing the beam pulse width, the bunch current and possibly, the beam repetition rate.</a:t>
            </a:r>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5</a:t>
            </a:fld>
            <a:endParaRPr lang="en-US"/>
          </a:p>
        </p:txBody>
      </p:sp>
      <p:grpSp>
        <p:nvGrpSpPr>
          <p:cNvPr id="36" name="Group 35">
            <a:extLst>
              <a:ext uri="{FF2B5EF4-FFF2-40B4-BE49-F238E27FC236}">
                <a16:creationId xmlns:a16="http://schemas.microsoft.com/office/drawing/2014/main" id="{DB04CB22-7513-86FC-C908-D0FC6CE614D1}"/>
              </a:ext>
            </a:extLst>
          </p:cNvPr>
          <p:cNvGrpSpPr/>
          <p:nvPr/>
        </p:nvGrpSpPr>
        <p:grpSpPr>
          <a:xfrm>
            <a:off x="3773275" y="3588047"/>
            <a:ext cx="4351498" cy="1799848"/>
            <a:chOff x="2189163" y="3526506"/>
            <a:chExt cx="4351498" cy="1799848"/>
          </a:xfrm>
        </p:grpSpPr>
        <p:sp>
          <p:nvSpPr>
            <p:cNvPr id="32" name="Trapezoid 31">
              <a:extLst>
                <a:ext uri="{FF2B5EF4-FFF2-40B4-BE49-F238E27FC236}">
                  <a16:creationId xmlns:a16="http://schemas.microsoft.com/office/drawing/2014/main" id="{BF86B139-67CA-B541-7D21-F0FDBD069911}"/>
                </a:ext>
              </a:extLst>
            </p:cNvPr>
            <p:cNvSpPr/>
            <p:nvPr/>
          </p:nvSpPr>
          <p:spPr>
            <a:xfrm>
              <a:off x="3190875" y="3933369"/>
              <a:ext cx="1593056" cy="852164"/>
            </a:xfrm>
            <a:prstGeom prst="trapezoid">
              <a:avLst>
                <a:gd name="adj" fmla="val 177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a:extLst>
                <a:ext uri="{FF2B5EF4-FFF2-40B4-BE49-F238E27FC236}">
                  <a16:creationId xmlns:a16="http://schemas.microsoft.com/office/drawing/2014/main" id="{6BEEC2B6-0070-AF94-EC9C-4B7945DA93EE}"/>
                </a:ext>
              </a:extLst>
            </p:cNvPr>
            <p:cNvSpPr/>
            <p:nvPr/>
          </p:nvSpPr>
          <p:spPr>
            <a:xfrm>
              <a:off x="3190875" y="3933369"/>
              <a:ext cx="2931319" cy="852439"/>
            </a:xfrm>
            <a:prstGeom prst="trapezoid">
              <a:avLst>
                <a:gd name="adj" fmla="val 18003"/>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579626B5-9052-85E8-1294-9EE60BCBF817}"/>
                </a:ext>
              </a:extLst>
            </p:cNvPr>
            <p:cNvGrpSpPr/>
            <p:nvPr/>
          </p:nvGrpSpPr>
          <p:grpSpPr>
            <a:xfrm>
              <a:off x="2189163" y="3526506"/>
              <a:ext cx="4351498" cy="1799848"/>
              <a:chOff x="2189163" y="3526506"/>
              <a:chExt cx="4351498" cy="1799848"/>
            </a:xfrm>
          </p:grpSpPr>
          <p:grpSp>
            <p:nvGrpSpPr>
              <p:cNvPr id="10" name="Group 9">
                <a:extLst>
                  <a:ext uri="{FF2B5EF4-FFF2-40B4-BE49-F238E27FC236}">
                    <a16:creationId xmlns:a16="http://schemas.microsoft.com/office/drawing/2014/main" id="{C8ADB876-9BD4-5EBE-FA15-D9C1A33F5031}"/>
                  </a:ext>
                </a:extLst>
              </p:cNvPr>
              <p:cNvGrpSpPr/>
              <p:nvPr/>
            </p:nvGrpSpPr>
            <p:grpSpPr>
              <a:xfrm>
                <a:off x="2911091" y="3526506"/>
                <a:ext cx="3629570" cy="1799848"/>
                <a:chOff x="0" y="0"/>
                <a:chExt cx="2507305" cy="1193997"/>
              </a:xfrm>
              <a:noFill/>
            </p:grpSpPr>
            <p:grpSp>
              <p:nvGrpSpPr>
                <p:cNvPr id="12" name="Group 11">
                  <a:extLst>
                    <a:ext uri="{FF2B5EF4-FFF2-40B4-BE49-F238E27FC236}">
                      <a16:creationId xmlns:a16="http://schemas.microsoft.com/office/drawing/2014/main" id="{427FD050-57ED-BEB0-EEDC-233E1D0AB41F}"/>
                    </a:ext>
                  </a:extLst>
                </p:cNvPr>
                <p:cNvGrpSpPr/>
                <p:nvPr/>
              </p:nvGrpSpPr>
              <p:grpSpPr>
                <a:xfrm>
                  <a:off x="0" y="0"/>
                  <a:ext cx="2507305" cy="1193997"/>
                  <a:chOff x="0" y="0"/>
                  <a:chExt cx="2507305" cy="1193997"/>
                </a:xfrm>
                <a:grpFill/>
              </p:grpSpPr>
              <p:cxnSp>
                <p:nvCxnSpPr>
                  <p:cNvPr id="13" name="Straight Connector 12">
                    <a:extLst>
                      <a:ext uri="{FF2B5EF4-FFF2-40B4-BE49-F238E27FC236}">
                        <a16:creationId xmlns:a16="http://schemas.microsoft.com/office/drawing/2014/main" id="{BC76DA84-153B-85F5-80A1-1A42FB86962B}"/>
                      </a:ext>
                    </a:extLst>
                  </p:cNvPr>
                  <p:cNvCxnSpPr/>
                  <p:nvPr/>
                </p:nvCxnSpPr>
                <p:spPr bwMode="auto">
                  <a:xfrm flipV="1">
                    <a:off x="0" y="0"/>
                    <a:ext cx="0" cy="838200"/>
                  </a:xfrm>
                  <a:prstGeom prst="line">
                    <a:avLst/>
                  </a:prstGeom>
                  <a:grpFill/>
                  <a:ln w="12700" cap="flat" cmpd="sng" algn="ctr">
                    <a:solidFill>
                      <a:schemeClr val="tx1"/>
                    </a:solidFill>
                    <a:prstDash val="solid"/>
                    <a:round/>
                    <a:headEnd type="none" w="med" len="med"/>
                    <a:tailEnd type="arrow" w="sm" len="med"/>
                  </a:ln>
                  <a:effectLst/>
                </p:spPr>
              </p:cxnSp>
              <p:sp>
                <p:nvSpPr>
                  <p:cNvPr id="14" name="TextBox 13">
                    <a:extLst>
                      <a:ext uri="{FF2B5EF4-FFF2-40B4-BE49-F238E27FC236}">
                        <a16:creationId xmlns:a16="http://schemas.microsoft.com/office/drawing/2014/main" id="{7A34C92A-372F-5369-E4F4-725CADB2FC00}"/>
                      </a:ext>
                    </a:extLst>
                  </p:cNvPr>
                  <p:cNvSpPr txBox="1"/>
                  <p:nvPr/>
                </p:nvSpPr>
                <p:spPr>
                  <a:xfrm>
                    <a:off x="588258" y="90237"/>
                    <a:ext cx="803182" cy="204728"/>
                  </a:xfrm>
                  <a:prstGeom prst="rect">
                    <a:avLst/>
                  </a:prstGeom>
                  <a:grpFill/>
                </p:spPr>
                <p:txBody>
                  <a:bodyPr wrap="none" rtlCol="0">
                    <a:spAutoFit/>
                  </a:bodyPr>
                  <a:lstStyle/>
                  <a:p>
                    <a:r>
                      <a:rPr lang="en-US" sz="1400" i="1">
                        <a:solidFill>
                          <a:srgbClr val="000000"/>
                        </a:solidFill>
                        <a:latin typeface="Calibri" panose="020F0502020204030204" pitchFamily="34" charset="0"/>
                        <a:ea typeface="Times New Roman" panose="02020603050405020304" pitchFamily="18" charset="0"/>
                        <a:cs typeface="Arial" panose="020B0604020202020204" pitchFamily="34" charset="0"/>
                      </a:rPr>
                      <a:t>beam current</a:t>
                    </a:r>
                    <a:endParaRPr lang="en-US" sz="1200" i="1">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10F1DD2A-9EFB-C3F0-91FB-2035874E95DB}"/>
                      </a:ext>
                    </a:extLst>
                  </p:cNvPr>
                  <p:cNvSpPr txBox="1"/>
                  <p:nvPr/>
                </p:nvSpPr>
                <p:spPr>
                  <a:xfrm>
                    <a:off x="2037565" y="803838"/>
                    <a:ext cx="469740" cy="204175"/>
                  </a:xfrm>
                  <a:prstGeom prst="rect">
                    <a:avLst/>
                  </a:prstGeom>
                  <a:grpFill/>
                </p:spPr>
                <p:txBody>
                  <a:bodyPr wrap="none" rtlCol="0">
                    <a:spAutoFit/>
                  </a:bodyPr>
                  <a:lstStyle/>
                  <a:p>
                    <a:r>
                      <a:rPr lang="en-US" sz="1400">
                        <a:solidFill>
                          <a:srgbClr val="000000"/>
                        </a:solidFill>
                        <a:latin typeface="Calibri" panose="020F0502020204030204" pitchFamily="34" charset="0"/>
                        <a:ea typeface="Times New Roman" panose="02020603050405020304" pitchFamily="18" charset="0"/>
                        <a:cs typeface="Arial" panose="020B0604020202020204" pitchFamily="34" charset="0"/>
                      </a:rPr>
                      <a:t>900 </a:t>
                    </a:r>
                    <a:r>
                      <a:rPr lang="en-US" sz="1400">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𝞵</a:t>
                    </a:r>
                    <a:r>
                      <a:rPr lang="en-US" sz="1400">
                        <a:solidFill>
                          <a:srgbClr val="000000"/>
                        </a:solidFill>
                        <a:latin typeface="Calibri" panose="020F0502020204030204" pitchFamily="34" charset="0"/>
                        <a:ea typeface="Times New Roman" panose="02020603050405020304" pitchFamily="18" charset="0"/>
                        <a:cs typeface="Arial" panose="020B0604020202020204" pitchFamily="34" charset="0"/>
                      </a:rPr>
                      <a:t>s</a:t>
                    </a:r>
                    <a:endParaRPr lang="en-US" sz="1200">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E837B84B-B0C4-038E-BDA7-44BBDE2CF57E}"/>
                      </a:ext>
                    </a:extLst>
                  </p:cNvPr>
                  <p:cNvSpPr txBox="1"/>
                  <p:nvPr/>
                </p:nvSpPr>
                <p:spPr>
                  <a:xfrm>
                    <a:off x="2049006" y="989269"/>
                    <a:ext cx="355313" cy="204728"/>
                  </a:xfrm>
                  <a:prstGeom prst="rect">
                    <a:avLst/>
                  </a:prstGeom>
                  <a:grpFill/>
                </p:spPr>
                <p:txBody>
                  <a:bodyPr wrap="none" rtlCol="0">
                    <a:spAutoFit/>
                  </a:bodyPr>
                  <a:lstStyle/>
                  <a:p>
                    <a:r>
                      <a:rPr lang="en-US" sz="1400" i="1">
                        <a:solidFill>
                          <a:srgbClr val="000000"/>
                        </a:solidFill>
                        <a:latin typeface="Calibri" panose="020F0502020204030204" pitchFamily="34" charset="0"/>
                        <a:ea typeface="Times New Roman" panose="02020603050405020304" pitchFamily="18" charset="0"/>
                        <a:cs typeface="Arial" panose="020B0604020202020204" pitchFamily="34" charset="0"/>
                      </a:rPr>
                      <a:t>time</a:t>
                    </a:r>
                    <a:endParaRPr lang="en-US" sz="1200" i="1">
                      <a:latin typeface="Times New Roman" panose="02020603050405020304" pitchFamily="18" charset="0"/>
                      <a:ea typeface="Times New Roman" panose="02020603050405020304" pitchFamily="18" charset="0"/>
                    </a:endParaRPr>
                  </a:p>
                </p:txBody>
              </p:sp>
            </p:grpSp>
            <p:cxnSp>
              <p:nvCxnSpPr>
                <p:cNvPr id="11" name="Straight Connector 10">
                  <a:extLst>
                    <a:ext uri="{FF2B5EF4-FFF2-40B4-BE49-F238E27FC236}">
                      <a16:creationId xmlns:a16="http://schemas.microsoft.com/office/drawing/2014/main" id="{72A829BC-B663-0A87-1379-102B474DB933}"/>
                    </a:ext>
                  </a:extLst>
                </p:cNvPr>
                <p:cNvCxnSpPr/>
                <p:nvPr/>
              </p:nvCxnSpPr>
              <p:spPr bwMode="auto">
                <a:xfrm>
                  <a:off x="866" y="835223"/>
                  <a:ext cx="2362200" cy="0"/>
                </a:xfrm>
                <a:prstGeom prst="line">
                  <a:avLst/>
                </a:prstGeom>
                <a:grpFill/>
                <a:ln w="12700" cap="flat" cmpd="sng" algn="ctr">
                  <a:solidFill>
                    <a:schemeClr val="tx1"/>
                  </a:solidFill>
                  <a:prstDash val="solid"/>
                  <a:round/>
                  <a:headEnd type="none" w="med" len="med"/>
                  <a:tailEnd type="arrow" w="sm" len="med"/>
                </a:ln>
                <a:effectLst/>
              </p:spPr>
            </p:cxnSp>
          </p:grpSp>
          <p:sp>
            <p:nvSpPr>
              <p:cNvPr id="6" name="TextBox 6">
                <a:extLst>
                  <a:ext uri="{FF2B5EF4-FFF2-40B4-BE49-F238E27FC236}">
                    <a16:creationId xmlns:a16="http://schemas.microsoft.com/office/drawing/2014/main" id="{39CF74C0-E3B8-BCB1-8FE8-B8D75EE56B0A}"/>
                  </a:ext>
                </a:extLst>
              </p:cNvPr>
              <p:cNvSpPr txBox="1"/>
              <p:nvPr/>
            </p:nvSpPr>
            <p:spPr>
              <a:xfrm>
                <a:off x="4459225" y="4774507"/>
                <a:ext cx="679994" cy="307777"/>
              </a:xfrm>
              <a:prstGeom prst="rect">
                <a:avLst/>
              </a:prstGeom>
              <a:noFill/>
            </p:spPr>
            <p:txBody>
              <a:bodyPr wrap="none" rtlCol="0">
                <a:spAutoFit/>
              </a:bodyPr>
              <a:lstStyle/>
              <a:p>
                <a:r>
                  <a:rPr lang="en-US" sz="1400">
                    <a:solidFill>
                      <a:srgbClr val="000000"/>
                    </a:solidFill>
                    <a:latin typeface="Calibri" panose="020F0502020204030204" pitchFamily="34" charset="0"/>
                    <a:ea typeface="Times New Roman" panose="02020603050405020304" pitchFamily="18" charset="0"/>
                    <a:cs typeface="Arial" panose="020B0604020202020204" pitchFamily="34" charset="0"/>
                  </a:rPr>
                  <a:t>450 </a:t>
                </a:r>
                <a:r>
                  <a:rPr lang="en-US" sz="1400">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𝞵</a:t>
                </a:r>
                <a:r>
                  <a:rPr lang="en-US" sz="1400">
                    <a:solidFill>
                      <a:srgbClr val="000000"/>
                    </a:solidFill>
                    <a:latin typeface="Calibri" panose="020F0502020204030204" pitchFamily="34" charset="0"/>
                    <a:ea typeface="Times New Roman" panose="02020603050405020304" pitchFamily="18" charset="0"/>
                    <a:cs typeface="Arial" panose="020B0604020202020204" pitchFamily="34" charset="0"/>
                  </a:rPr>
                  <a:t>s</a:t>
                </a:r>
                <a:endParaRPr lang="en-US" sz="1200">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CA48C1AE-30CE-BAFF-CBF2-D8E87C7A10E4}"/>
                  </a:ext>
                </a:extLst>
              </p:cNvPr>
              <p:cNvSpPr txBox="1"/>
              <p:nvPr/>
            </p:nvSpPr>
            <p:spPr>
              <a:xfrm>
                <a:off x="3061520" y="4738432"/>
                <a:ext cx="276038" cy="307777"/>
              </a:xfrm>
              <a:prstGeom prst="rect">
                <a:avLst/>
              </a:prstGeom>
              <a:noFill/>
            </p:spPr>
            <p:txBody>
              <a:bodyPr wrap="none" rtlCol="0">
                <a:spAutoFit/>
              </a:bodyPr>
              <a:lstStyle/>
              <a:p>
                <a:r>
                  <a:rPr lang="en-US" sz="1400">
                    <a:solidFill>
                      <a:srgbClr val="000000"/>
                    </a:solidFill>
                    <a:latin typeface="Calibri" panose="020F0502020204030204" pitchFamily="34" charset="0"/>
                    <a:ea typeface="Times New Roman" panose="02020603050405020304" pitchFamily="18" charset="0"/>
                    <a:cs typeface="Arial" panose="020B0604020202020204" pitchFamily="34" charset="0"/>
                  </a:rPr>
                  <a:t>0</a:t>
                </a:r>
                <a:endParaRPr lang="en-US" sz="1200">
                  <a:latin typeface="Times New Roman" panose="02020603050405020304" pitchFamily="18" charset="0"/>
                  <a:ea typeface="Times New Roman" panose="02020603050405020304" pitchFamily="18" charset="0"/>
                </a:endParaRPr>
              </a:p>
            </p:txBody>
          </p:sp>
          <p:sp>
            <p:nvSpPr>
              <p:cNvPr id="34" name="Text Box 3">
                <a:extLst>
                  <a:ext uri="{FF2B5EF4-FFF2-40B4-BE49-F238E27FC236}">
                    <a16:creationId xmlns:a16="http://schemas.microsoft.com/office/drawing/2014/main" id="{0EFEEA0F-3B1D-3FB3-8690-E27F9C47ADC6}"/>
                  </a:ext>
                </a:extLst>
              </p:cNvPr>
              <p:cNvSpPr txBox="1"/>
              <p:nvPr/>
            </p:nvSpPr>
            <p:spPr>
              <a:xfrm>
                <a:off x="2189163" y="4197526"/>
                <a:ext cx="571500"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b="1" i="1" dirty="0">
                    <a:latin typeface="Times New Roman" panose="02020603050405020304" pitchFamily="18" charset="0"/>
                    <a:ea typeface="Times New Roman" panose="02020603050405020304" pitchFamily="18" charset="0"/>
                  </a:rPr>
                  <a:t>55mA</a:t>
                </a:r>
                <a:endParaRPr lang="en-US" sz="1200" dirty="0">
                  <a:latin typeface="Times New Roman" panose="02020603050405020304" pitchFamily="18" charset="0"/>
                  <a:ea typeface="Times New Roman" panose="02020603050405020304" pitchFamily="18" charset="0"/>
                </a:endParaRPr>
              </a:p>
              <a:p>
                <a:r>
                  <a:rPr lang="en-US" sz="1100" dirty="0">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p:txBody>
          </p:sp>
        </p:grpSp>
      </p:grpSp>
      <p:sp>
        <p:nvSpPr>
          <p:cNvPr id="37" name="TextBox 36">
            <a:extLst>
              <a:ext uri="{FF2B5EF4-FFF2-40B4-BE49-F238E27FC236}">
                <a16:creationId xmlns:a16="http://schemas.microsoft.com/office/drawing/2014/main" id="{27D34732-6DFB-C4AE-74DD-2A56845C0860}"/>
              </a:ext>
            </a:extLst>
          </p:cNvPr>
          <p:cNvSpPr txBox="1"/>
          <p:nvPr/>
        </p:nvSpPr>
        <p:spPr>
          <a:xfrm>
            <a:off x="3870070" y="5342515"/>
            <a:ext cx="4451860" cy="246221"/>
          </a:xfrm>
          <a:prstGeom prst="rect">
            <a:avLst/>
          </a:prstGeom>
          <a:noFill/>
        </p:spPr>
        <p:txBody>
          <a:bodyPr wrap="none" rtlCol="0">
            <a:spAutoFit/>
          </a:bodyPr>
          <a:lstStyle/>
          <a:p>
            <a:pPr algn="ctr"/>
            <a:r>
              <a:rPr lang="en-US" sz="1000" i="1"/>
              <a:t>Increasing the average current to 250 </a:t>
            </a:r>
            <a:r>
              <a:rPr lang="en-US" sz="1000" i="1" err="1"/>
              <a:t>uA</a:t>
            </a:r>
            <a:r>
              <a:rPr lang="en-US" sz="1000" i="1"/>
              <a:t> by doubling the beam pulse width.</a:t>
            </a:r>
          </a:p>
        </p:txBody>
      </p:sp>
      <p:sp>
        <p:nvSpPr>
          <p:cNvPr id="38" name="TextBox 37">
            <a:extLst>
              <a:ext uri="{FF2B5EF4-FFF2-40B4-BE49-F238E27FC236}">
                <a16:creationId xmlns:a16="http://schemas.microsoft.com/office/drawing/2014/main" id="{1491EED1-A670-03B4-B0E8-5256427E1D12}"/>
              </a:ext>
            </a:extLst>
          </p:cNvPr>
          <p:cNvSpPr txBox="1"/>
          <p:nvPr/>
        </p:nvSpPr>
        <p:spPr>
          <a:xfrm>
            <a:off x="7727438" y="6378667"/>
            <a:ext cx="2129109" cy="246221"/>
          </a:xfrm>
          <a:prstGeom prst="rect">
            <a:avLst/>
          </a:prstGeom>
          <a:noFill/>
        </p:spPr>
        <p:txBody>
          <a:bodyPr wrap="none" rtlCol="0">
            <a:spAutoFit/>
          </a:bodyPr>
          <a:lstStyle/>
          <a:p>
            <a:r>
              <a:rPr lang="en-US" sz="1000">
                <a:latin typeface="Times New Roman" panose="02020603050405020304" pitchFamily="18" charset="0"/>
                <a:cs typeface="Times New Roman" panose="02020603050405020304" pitchFamily="18" charset="0"/>
              </a:rPr>
              <a:t>Picture adapted from PEP for LIUP2</a:t>
            </a:r>
          </a:p>
        </p:txBody>
      </p:sp>
    </p:spTree>
    <p:extLst>
      <p:ext uri="{BB962C8B-B14F-4D97-AF65-F5344CB8AC3E}">
        <p14:creationId xmlns:p14="http://schemas.microsoft.com/office/powerpoint/2010/main" val="3681362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88138-07E5-8D69-1FC1-760BE3985528}"/>
              </a:ext>
            </a:extLst>
          </p:cNvPr>
          <p:cNvSpPr>
            <a:spLocks noGrp="1"/>
          </p:cNvSpPr>
          <p:nvPr>
            <p:ph type="title"/>
          </p:nvPr>
        </p:nvSpPr>
        <p:spPr>
          <a:xfrm>
            <a:off x="647114" y="365127"/>
            <a:ext cx="9592261" cy="682624"/>
          </a:xfrm>
        </p:spPr>
        <p:txBody>
          <a:bodyPr/>
          <a:lstStyle/>
          <a:p>
            <a:r>
              <a:rPr lang="en-US" dirty="0"/>
              <a:t>Proof of Principle</a:t>
            </a:r>
          </a:p>
        </p:txBody>
      </p:sp>
      <p:sp>
        <p:nvSpPr>
          <p:cNvPr id="3" name="Content Placeholder 2">
            <a:extLst>
              <a:ext uri="{FF2B5EF4-FFF2-40B4-BE49-F238E27FC236}">
                <a16:creationId xmlns:a16="http://schemas.microsoft.com/office/drawing/2014/main" id="{E17EF14C-CF19-CC7C-F96E-80C62ECEB47C}"/>
              </a:ext>
            </a:extLst>
          </p:cNvPr>
          <p:cNvSpPr>
            <a:spLocks noGrp="1"/>
          </p:cNvSpPr>
          <p:nvPr>
            <p:ph sz="half" idx="1"/>
          </p:nvPr>
        </p:nvSpPr>
        <p:spPr>
          <a:xfrm>
            <a:off x="1952625" y="2661536"/>
            <a:ext cx="3886200" cy="3655060"/>
          </a:xfrm>
        </p:spPr>
        <p:txBody>
          <a:bodyPr vert="horz" lIns="91440" tIns="45720" rIns="91440" bIns="45720" rtlCol="0" anchor="t">
            <a:normAutofit fontScale="92500" lnSpcReduction="10000"/>
          </a:bodyPr>
          <a:lstStyle/>
          <a:p>
            <a:pPr marL="0" indent="0">
              <a:spcBef>
                <a:spcPts val="600"/>
              </a:spcBef>
              <a:spcAft>
                <a:spcPts val="600"/>
              </a:spcAft>
              <a:buNone/>
            </a:pPr>
            <a:r>
              <a:rPr lang="en-US" sz="1800" dirty="0">
                <a:solidFill>
                  <a:srgbClr val="000000"/>
                </a:solidFill>
                <a:latin typeface="Times New Roman" panose="02020603050405020304" pitchFamily="18" charset="0"/>
              </a:rPr>
              <a:t>The required upgrades are the following: </a:t>
            </a:r>
          </a:p>
          <a:p>
            <a:pPr marL="342900" indent="-342900">
              <a:spcBef>
                <a:spcPts val="600"/>
              </a:spcBef>
              <a:spcAft>
                <a:spcPts val="600"/>
              </a:spcAft>
              <a:buAutoNum type="alphaLcParenR"/>
              <a:tabLst>
                <a:tab pos="342900" algn="l"/>
              </a:tabLst>
            </a:pPr>
            <a:r>
              <a:rPr lang="en-US" sz="1900" dirty="0">
                <a:latin typeface="Times New Roman"/>
                <a:ea typeface="Times New Roman" panose="02020603050405020304" pitchFamily="18" charset="0"/>
                <a:cs typeface="Times New Roman"/>
              </a:rPr>
              <a:t>Increase of the 250 kW driver capacitor banks for RF systems 3-9 from 25 </a:t>
            </a:r>
            <a:r>
              <a:rPr lang="en-US" sz="1900" dirty="0">
                <a:latin typeface="Times New Roman"/>
                <a:ea typeface="+mn-lt"/>
                <a:cs typeface="+mn-lt"/>
              </a:rPr>
              <a:t>µF</a:t>
            </a:r>
            <a:r>
              <a:rPr lang="en-US" sz="1900" dirty="0">
                <a:latin typeface="Times New Roman"/>
                <a:ea typeface="Times New Roman" panose="02020603050405020304" pitchFamily="18" charset="0"/>
                <a:cs typeface="Times New Roman"/>
              </a:rPr>
              <a:t> to 40 µF.</a:t>
            </a:r>
          </a:p>
          <a:p>
            <a:pPr marL="342900" indent="-342900">
              <a:spcBef>
                <a:spcPts val="600"/>
              </a:spcBef>
              <a:spcAft>
                <a:spcPts val="600"/>
              </a:spcAft>
              <a:buAutoNum type="alphaLcParenR"/>
              <a:tabLst>
                <a:tab pos="342900" algn="l"/>
              </a:tabLst>
            </a:pPr>
            <a:r>
              <a:rPr lang="en-US" sz="1900" dirty="0">
                <a:latin typeface="Times New Roman"/>
                <a:ea typeface="Times New Roman" panose="02020603050405020304" pitchFamily="18" charset="0"/>
                <a:cs typeface="Times New Roman"/>
              </a:rPr>
              <a:t>Increase of the 7835-power amplifier anode power supply capacitor banks for RF systems 3-9 from 50 </a:t>
            </a:r>
            <a:r>
              <a:rPr lang="en-US" sz="1900" dirty="0">
                <a:latin typeface="Times New Roman"/>
                <a:ea typeface="+mn-lt"/>
                <a:cs typeface="+mn-lt"/>
              </a:rPr>
              <a:t>µF</a:t>
            </a:r>
            <a:r>
              <a:rPr lang="en-US" sz="1900" dirty="0">
                <a:ea typeface="+mn-lt"/>
                <a:cs typeface="+mn-lt"/>
              </a:rPr>
              <a:t> </a:t>
            </a:r>
            <a:r>
              <a:rPr lang="en-US" sz="1900" dirty="0">
                <a:latin typeface="Times New Roman"/>
                <a:ea typeface="Times New Roman" panose="02020603050405020304" pitchFamily="18" charset="0"/>
                <a:cs typeface="Times New Roman"/>
              </a:rPr>
              <a:t>to 84 µF.                </a:t>
            </a:r>
          </a:p>
          <a:p>
            <a:pPr marL="342900" indent="-342900">
              <a:spcBef>
                <a:spcPts val="600"/>
              </a:spcBef>
              <a:spcAft>
                <a:spcPts val="600"/>
              </a:spcAft>
              <a:buFont typeface="+mj-lt"/>
              <a:buAutoNum type="alphaLcParenR"/>
              <a:tabLst>
                <a:tab pos="342900" algn="l"/>
              </a:tabLst>
            </a:pPr>
            <a:r>
              <a:rPr lang="en-US" sz="1900" dirty="0">
                <a:latin typeface="Times New Roman"/>
                <a:ea typeface="Times New Roman" panose="02020603050405020304" pitchFamily="18" charset="0"/>
                <a:cs typeface="Times New Roman"/>
              </a:rPr>
              <a:t>For all systems, modification of the 4CW 25,000 Anode and Cathode power supplies and the A7 Low Level Electronics in the RF Modulator. </a:t>
            </a:r>
          </a:p>
          <a:p>
            <a:pPr marL="0" indent="0"/>
            <a:endParaRPr lang="en-US" dirty="0"/>
          </a:p>
        </p:txBody>
      </p:sp>
      <p:pic>
        <p:nvPicPr>
          <p:cNvPr id="8" name="Content Placeholder 7" descr="A large machine in a room&#10;&#10;Description automatically generated with low confidence">
            <a:extLst>
              <a:ext uri="{FF2B5EF4-FFF2-40B4-BE49-F238E27FC236}">
                <a16:creationId xmlns:a16="http://schemas.microsoft.com/office/drawing/2014/main" id="{51A1DA6E-F810-B1F3-BA2A-E12906D13F46}"/>
              </a:ext>
            </a:extLst>
          </p:cNvPr>
          <p:cNvPicPr>
            <a:picLocks noGrp="1" noChangeAspect="1"/>
          </p:cNvPicPr>
          <p:nvPr>
            <p:ph sz="half" idx="2"/>
          </p:nvPr>
        </p:nvPicPr>
        <p:blipFill>
          <a:blip r:embed="rId2"/>
          <a:stretch>
            <a:fillRect/>
          </a:stretch>
        </p:blipFill>
        <p:spPr>
          <a:xfrm>
            <a:off x="6704595" y="2661541"/>
            <a:ext cx="2669019" cy="3395663"/>
          </a:xfrm>
        </p:spPr>
      </p:pic>
      <p:sp>
        <p:nvSpPr>
          <p:cNvPr id="4" name="Slide Number Placeholder 3">
            <a:extLst>
              <a:ext uri="{FF2B5EF4-FFF2-40B4-BE49-F238E27FC236}">
                <a16:creationId xmlns:a16="http://schemas.microsoft.com/office/drawing/2014/main" id="{06EE6AF2-D391-B516-5A80-7AE605161305}"/>
              </a:ext>
            </a:extLst>
          </p:cNvPr>
          <p:cNvSpPr>
            <a:spLocks noGrp="1"/>
          </p:cNvSpPr>
          <p:nvPr>
            <p:ph type="sldNum" sz="quarter" idx="4"/>
          </p:nvPr>
        </p:nvSpPr>
        <p:spPr/>
        <p:txBody>
          <a:bodyPr/>
          <a:lstStyle/>
          <a:p>
            <a:fld id="{933A556B-7C63-244D-9B7C-B0EA8042B330}" type="slidenum">
              <a:rPr lang="en-US" smtClean="0"/>
              <a:pPr/>
              <a:t>6</a:t>
            </a:fld>
            <a:endParaRPr lang="en-US"/>
          </a:p>
        </p:txBody>
      </p:sp>
      <p:sp>
        <p:nvSpPr>
          <p:cNvPr id="6" name="TextBox 5">
            <a:extLst>
              <a:ext uri="{FF2B5EF4-FFF2-40B4-BE49-F238E27FC236}">
                <a16:creationId xmlns:a16="http://schemas.microsoft.com/office/drawing/2014/main" id="{DFC1A82E-C865-B6FA-B461-2B3561E4D76B}"/>
              </a:ext>
            </a:extLst>
          </p:cNvPr>
          <p:cNvSpPr txBox="1"/>
          <p:nvPr/>
        </p:nvSpPr>
        <p:spPr>
          <a:xfrm>
            <a:off x="1952630" y="1047751"/>
            <a:ext cx="8029575" cy="1477328"/>
          </a:xfrm>
          <a:prstGeom prst="rect">
            <a:avLst/>
          </a:prstGeom>
          <a:noFill/>
        </p:spPr>
        <p:txBody>
          <a:bodyPr wrap="square" rtlCol="0">
            <a:spAutoFit/>
          </a:bodyPr>
          <a:lstStyle/>
          <a:p>
            <a:pPr algn="just"/>
            <a:r>
              <a:rPr lang="en-US" dirty="0">
                <a:solidFill>
                  <a:srgbClr val="000000"/>
                </a:solidFill>
                <a:latin typeface="Times New Roman" panose="02020603050405020304" pitchFamily="18" charset="0"/>
                <a:ea typeface="Times New Roman" panose="02020603050405020304" pitchFamily="18" charset="0"/>
              </a:rPr>
              <a:t>To accommodate the proposed longer</a:t>
            </a:r>
            <a:r>
              <a:rPr lang="en-US" dirty="0">
                <a:latin typeface="Times New Roman" panose="02020603050405020304" pitchFamily="18" charset="0"/>
                <a:ea typeface="Times New Roman" panose="02020603050405020304" pitchFamily="18" charset="0"/>
              </a:rPr>
              <a:t> RF </a:t>
            </a:r>
            <a:r>
              <a:rPr lang="en-US" dirty="0">
                <a:solidFill>
                  <a:srgbClr val="000000"/>
                </a:solidFill>
                <a:latin typeface="Times New Roman" panose="02020603050405020304" pitchFamily="18" charset="0"/>
                <a:ea typeface="Times New Roman" panose="02020603050405020304" pitchFamily="18" charset="0"/>
              </a:rPr>
              <a:t>pulse width (</a:t>
            </a:r>
            <a:r>
              <a:rPr lang="en-US" dirty="0">
                <a:latin typeface="Times New Roman" panose="02020603050405020304" pitchFamily="18" charset="0"/>
                <a:ea typeface="Times New Roman" panose="02020603050405020304" pitchFamily="18" charset="0"/>
              </a:rPr>
              <a:t>1100 µs)</a:t>
            </a:r>
            <a:r>
              <a:rPr lang="en-US" dirty="0">
                <a:solidFill>
                  <a:srgbClr val="000000"/>
                </a:solidFill>
                <a:latin typeface="Times New Roman" panose="02020603050405020304" pitchFamily="18" charset="0"/>
                <a:ea typeface="Times New Roman" panose="02020603050405020304" pitchFamily="18" charset="0"/>
              </a:rPr>
              <a:t>, the RF system requires several more modifications. As part of the LIUP1, back in 2016, these upgrades were implemented on Tank 10, our spare RF station for testing and development, which was successfully operated into a dummy load at the desired pulse width. </a:t>
            </a:r>
            <a:endParaRPr lang="en-US" dirty="0"/>
          </a:p>
        </p:txBody>
      </p:sp>
    </p:spTree>
    <p:extLst>
      <p:ext uri="{BB962C8B-B14F-4D97-AF65-F5344CB8AC3E}">
        <p14:creationId xmlns:p14="http://schemas.microsoft.com/office/powerpoint/2010/main" val="2047781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A3A0D6-2BC0-5EEE-3E76-039D5F923AC8}"/>
              </a:ext>
            </a:extLst>
          </p:cNvPr>
          <p:cNvSpPr>
            <a:spLocks noGrp="1"/>
          </p:cNvSpPr>
          <p:nvPr>
            <p:ph type="title"/>
          </p:nvPr>
        </p:nvSpPr>
        <p:spPr/>
        <p:txBody>
          <a:bodyPr/>
          <a:lstStyle/>
          <a:p>
            <a:r>
              <a:rPr lang="en-US"/>
              <a:t>Subsequent testing</a:t>
            </a:r>
          </a:p>
        </p:txBody>
      </p:sp>
      <p:sp>
        <p:nvSpPr>
          <p:cNvPr id="5" name="Content Placeholder 4">
            <a:extLst>
              <a:ext uri="{FF2B5EF4-FFF2-40B4-BE49-F238E27FC236}">
                <a16:creationId xmlns:a16="http://schemas.microsoft.com/office/drawing/2014/main" id="{42A663F6-12DD-1859-FBEF-3BD3C3491500}"/>
              </a:ext>
            </a:extLst>
          </p:cNvPr>
          <p:cNvSpPr>
            <a:spLocks noGrp="1"/>
          </p:cNvSpPr>
          <p:nvPr>
            <p:ph idx="1"/>
          </p:nvPr>
        </p:nvSpPr>
        <p:spPr>
          <a:xfrm>
            <a:off x="571499" y="1485901"/>
            <a:ext cx="11048999" cy="4714706"/>
          </a:xfrm>
        </p:spPr>
        <p:txBody>
          <a:bodyPr/>
          <a:lstStyle/>
          <a:p>
            <a:pPr marL="0" indent="0" algn="just"/>
            <a:r>
              <a:rPr lang="en-US" dirty="0"/>
              <a:t>An increased pulse width was tested on tank 5. After completing the test, the tank was opened for inspection and several spring rings, stems and collars, were found with burn marks at the junction of the drift tube with the stem collars. </a:t>
            </a:r>
          </a:p>
        </p:txBody>
      </p:sp>
      <p:sp>
        <p:nvSpPr>
          <p:cNvPr id="3" name="Slide Number Placeholder 2">
            <a:extLst>
              <a:ext uri="{FF2B5EF4-FFF2-40B4-BE49-F238E27FC236}">
                <a16:creationId xmlns:a16="http://schemas.microsoft.com/office/drawing/2014/main" id="{13D17D59-0FDD-D644-96B9-C9F0AD7AB808}"/>
              </a:ext>
            </a:extLst>
          </p:cNvPr>
          <p:cNvSpPr>
            <a:spLocks noGrp="1"/>
          </p:cNvSpPr>
          <p:nvPr>
            <p:ph type="sldNum" sz="quarter" idx="4"/>
          </p:nvPr>
        </p:nvSpPr>
        <p:spPr/>
        <p:txBody>
          <a:bodyPr/>
          <a:lstStyle/>
          <a:p>
            <a:fld id="{933A556B-7C63-244D-9B7C-B0EA8042B330}" type="slidenum">
              <a:rPr lang="en-US" smtClean="0"/>
              <a:pPr/>
              <a:t>7</a:t>
            </a:fld>
            <a:endParaRPr lang="en-US"/>
          </a:p>
        </p:txBody>
      </p:sp>
      <p:pic>
        <p:nvPicPr>
          <p:cNvPr id="8" name="Google Shape;283;p42">
            <a:extLst>
              <a:ext uri="{FF2B5EF4-FFF2-40B4-BE49-F238E27FC236}">
                <a16:creationId xmlns:a16="http://schemas.microsoft.com/office/drawing/2014/main" id="{D1831BBE-474D-24D2-9030-12DB6AAFD233}"/>
              </a:ext>
            </a:extLst>
          </p:cNvPr>
          <p:cNvPicPr>
            <a:picLocks/>
          </p:cNvPicPr>
          <p:nvPr/>
        </p:nvPicPr>
        <p:blipFill>
          <a:blip r:embed="rId2">
            <a:extLst>
              <a:ext uri="{FF2B5EF4-FFF2-40B4-BE49-F238E27FC236}">
                <a16:creationId xmlns="" xmlns:lc="http://schemas.openxmlformats.org/drawingml/2006/lockedCanvas" xmlns:a16="http://schemas.microsoft.com/office/drawing/2014/main" xmlns:a14="http://schemas.microsoft.com/office/drawing/2010/main" xmlns:w="http://schemas.openxmlformats.org/wordprocessingml/2006/main" xmlns:w10="urn:schemas-microsoft-com:office:word" xmlns:v="urn:schemas-microsoft-com:vml" xmlns:o="urn:schemas-microsoft-com:office:office"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id="{CFF217B5-EC84-F849-BA29-EBCCD884D457}"/>
              </a:ext>
            </a:extLst>
          </a:blip>
          <a:srcRect r="34460" b="75405"/>
          <a:stretch>
            <a:fillRect/>
          </a:stretch>
        </p:blipFill>
        <p:spPr>
          <a:xfrm>
            <a:off x="4995690" y="3670300"/>
            <a:ext cx="2009317" cy="1594796"/>
          </a:xfrm>
          <a:prstGeom prst="rect">
            <a:avLst/>
          </a:prstGeom>
        </p:spPr>
      </p:pic>
      <p:pic>
        <p:nvPicPr>
          <p:cNvPr id="9" name="Google Shape;291;p43">
            <a:extLst>
              <a:ext uri="{FF2B5EF4-FFF2-40B4-BE49-F238E27FC236}">
                <a16:creationId xmlns:a16="http://schemas.microsoft.com/office/drawing/2014/main" id="{F87E9192-5990-8D79-95E5-C13874213AB4}"/>
              </a:ext>
            </a:extLst>
          </p:cNvPr>
          <p:cNvPicPr>
            <a:picLocks/>
          </p:cNvPicPr>
          <p:nvPr/>
        </p:nvPicPr>
        <p:blipFill>
          <a:blip r:embed="rId3">
            <a:extLst>
              <a:ext uri="{FF2B5EF4-FFF2-40B4-BE49-F238E27FC236}">
                <a16:creationId xmlns="" xmlns:lc="http://schemas.openxmlformats.org/drawingml/2006/lockedCanvas" xmlns:a16="http://schemas.microsoft.com/office/drawing/2014/main" xmlns:a14="http://schemas.microsoft.com/office/drawing/2010/main" xmlns:w="http://schemas.openxmlformats.org/wordprocessingml/2006/main" xmlns:w10="urn:schemas-microsoft-com:office:word" xmlns:v="urn:schemas-microsoft-com:vml" xmlns:o="urn:schemas-microsoft-com:office:office"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id="{A097183B-2C86-334F-9BC1-D28CB8192EEE}"/>
              </a:ext>
            </a:extLst>
          </a:blip>
          <a:srcRect r="17341" b="60265"/>
          <a:stretch>
            <a:fillRect/>
          </a:stretch>
        </p:blipFill>
        <p:spPr>
          <a:xfrm>
            <a:off x="7765952" y="3523464"/>
            <a:ext cx="1908987" cy="1594795"/>
          </a:xfrm>
          <a:prstGeom prst="rect">
            <a:avLst/>
          </a:prstGeom>
        </p:spPr>
      </p:pic>
      <p:grpSp>
        <p:nvGrpSpPr>
          <p:cNvPr id="11" name="Group 10">
            <a:extLst>
              <a:ext uri="{FF2B5EF4-FFF2-40B4-BE49-F238E27FC236}">
                <a16:creationId xmlns:a16="http://schemas.microsoft.com/office/drawing/2014/main" id="{39109A48-DFD6-B29C-B271-C9CB178FA6BA}"/>
              </a:ext>
            </a:extLst>
          </p:cNvPr>
          <p:cNvGrpSpPr/>
          <p:nvPr/>
        </p:nvGrpSpPr>
        <p:grpSpPr>
          <a:xfrm>
            <a:off x="2517071" y="3187701"/>
            <a:ext cx="1858785" cy="2478380"/>
            <a:chOff x="993066" y="3187701"/>
            <a:chExt cx="1858785" cy="2478380"/>
          </a:xfrm>
        </p:grpSpPr>
        <p:pic>
          <p:nvPicPr>
            <p:cNvPr id="7" name="Picture 6" descr="A picture containing table, indoor&#10;&#10;Description automatically generated">
              <a:extLst>
                <a:ext uri="{FF2B5EF4-FFF2-40B4-BE49-F238E27FC236}">
                  <a16:creationId xmlns:a16="http://schemas.microsoft.com/office/drawing/2014/main" id="{44906A83-E320-7352-2F5B-7778D9AEF624}"/>
                </a:ext>
              </a:extLst>
            </p:cNvPr>
            <p:cNvPicPr>
              <a:picLocks noChangeAspect="1"/>
            </p:cNvPicPr>
            <p:nvPr/>
          </p:nvPicPr>
          <p:blipFill>
            <a:blip r:embed="rId4"/>
            <a:stretch>
              <a:fillRect/>
            </a:stretch>
          </p:blipFill>
          <p:spPr>
            <a:xfrm>
              <a:off x="993066" y="3187701"/>
              <a:ext cx="1858785" cy="2478380"/>
            </a:xfrm>
            <a:prstGeom prst="rect">
              <a:avLst/>
            </a:prstGeom>
          </p:spPr>
        </p:pic>
        <p:sp>
          <p:nvSpPr>
            <p:cNvPr id="10" name="Oval 9">
              <a:extLst>
                <a:ext uri="{FF2B5EF4-FFF2-40B4-BE49-F238E27FC236}">
                  <a16:creationId xmlns:a16="http://schemas.microsoft.com/office/drawing/2014/main" id="{A539442D-B1C4-7AAF-1EED-8354447494CA}"/>
                </a:ext>
              </a:extLst>
            </p:cNvPr>
            <p:cNvSpPr/>
            <p:nvPr/>
          </p:nvSpPr>
          <p:spPr>
            <a:xfrm>
              <a:off x="1528987" y="4272427"/>
              <a:ext cx="495300" cy="615950"/>
            </a:xfrm>
            <a:prstGeom prst="ellipse">
              <a:avLst/>
            </a:prstGeom>
            <a:noFill/>
            <a:ln>
              <a:solidFill>
                <a:srgbClr val="F151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9545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F57A-67C7-493E-E99B-F952DD53E368}"/>
              </a:ext>
            </a:extLst>
          </p:cNvPr>
          <p:cNvSpPr>
            <a:spLocks noGrp="1"/>
          </p:cNvSpPr>
          <p:nvPr>
            <p:ph type="title"/>
          </p:nvPr>
        </p:nvSpPr>
        <p:spPr>
          <a:xfrm>
            <a:off x="641350" y="365127"/>
            <a:ext cx="9598025" cy="581024"/>
          </a:xfrm>
        </p:spPr>
        <p:txBody>
          <a:bodyPr>
            <a:normAutofit fontScale="90000"/>
          </a:bodyPr>
          <a:lstStyle/>
          <a:p>
            <a:r>
              <a:rPr lang="en-US" dirty="0"/>
              <a:t>Subsequent testing</a:t>
            </a:r>
          </a:p>
        </p:txBody>
      </p:sp>
      <p:sp>
        <p:nvSpPr>
          <p:cNvPr id="4" name="Slide Number Placeholder 3">
            <a:extLst>
              <a:ext uri="{FF2B5EF4-FFF2-40B4-BE49-F238E27FC236}">
                <a16:creationId xmlns:a16="http://schemas.microsoft.com/office/drawing/2014/main" id="{27105D60-61F7-D793-FE6F-69F5C6F8DB64}"/>
              </a:ext>
            </a:extLst>
          </p:cNvPr>
          <p:cNvSpPr>
            <a:spLocks noGrp="1"/>
          </p:cNvSpPr>
          <p:nvPr>
            <p:ph type="sldNum" sz="quarter" idx="4"/>
          </p:nvPr>
        </p:nvSpPr>
        <p:spPr/>
        <p:txBody>
          <a:bodyPr/>
          <a:lstStyle/>
          <a:p>
            <a:fld id="{933A556B-7C63-244D-9B7C-B0EA8042B330}" type="slidenum">
              <a:rPr lang="en-US" smtClean="0"/>
              <a:pPr/>
              <a:t>8</a:t>
            </a:fld>
            <a:endParaRPr lang="en-US"/>
          </a:p>
        </p:txBody>
      </p:sp>
      <p:pic>
        <p:nvPicPr>
          <p:cNvPr id="5" name="Google Shape;313;p46">
            <a:extLst>
              <a:ext uri="{FF2B5EF4-FFF2-40B4-BE49-F238E27FC236}">
                <a16:creationId xmlns:a16="http://schemas.microsoft.com/office/drawing/2014/main" id="{8FE42C1C-B6B4-2F74-36FD-7115849A1577}"/>
              </a:ext>
            </a:extLst>
          </p:cNvPr>
          <p:cNvPicPr>
            <a:picLocks noGrp="1"/>
          </p:cNvPicPr>
          <p:nvPr>
            <p:ph idx="1"/>
          </p:nvPr>
        </p:nvPicPr>
        <p:blipFill>
          <a:blip r:embed="rId2">
            <a:extLst>
              <a:ext uri="{FF2B5EF4-FFF2-40B4-BE49-F238E27FC236}">
                <a16:creationId xmlns="" xmlns:lc="http://schemas.openxmlformats.org/drawingml/2006/lockedCanvas" xmlns:a16="http://schemas.microsoft.com/office/drawing/2014/main" xmlns:a14="http://schemas.microsoft.com/office/drawing/2010/main" xmlns:w="http://schemas.openxmlformats.org/wordprocessingml/2006/main" xmlns:w10="urn:schemas-microsoft-com:office:word" xmlns:v="urn:schemas-microsoft-com:vml" xmlns:o="urn:schemas-microsoft-com:office:office"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id="{D3DAE2CB-DB0E-F041-BC26-F74FB973BED2}"/>
              </a:ext>
            </a:extLst>
          </a:blip>
          <a:stretch>
            <a:fillRect/>
          </a:stretch>
        </p:blipFill>
        <p:spPr>
          <a:xfrm>
            <a:off x="2484442" y="1061494"/>
            <a:ext cx="7223125" cy="2227811"/>
          </a:xfrm>
          <a:prstGeom prst="rect">
            <a:avLst/>
          </a:prstGeom>
        </p:spPr>
      </p:pic>
      <p:pic>
        <p:nvPicPr>
          <p:cNvPr id="6" name="Google Shape;325;p47">
            <a:extLst>
              <a:ext uri="{FF2B5EF4-FFF2-40B4-BE49-F238E27FC236}">
                <a16:creationId xmlns:a16="http://schemas.microsoft.com/office/drawing/2014/main" id="{57BB9747-DEDC-1FCB-D9C0-69A52A9ECAED}"/>
              </a:ext>
            </a:extLst>
          </p:cNvPr>
          <p:cNvPicPr>
            <a:picLocks/>
          </p:cNvPicPr>
          <p:nvPr/>
        </p:nvPicPr>
        <p:blipFill>
          <a:blip r:embed="rId3">
            <a:extLst>
              <a:ext uri="{FF2B5EF4-FFF2-40B4-BE49-F238E27FC236}">
                <a16:creationId xmlns="" xmlns:lc="http://schemas.openxmlformats.org/drawingml/2006/lockedCanvas" xmlns:a16="http://schemas.microsoft.com/office/drawing/2014/main" xmlns:a14="http://schemas.microsoft.com/office/drawing/2010/main" xmlns:w="http://schemas.openxmlformats.org/wordprocessingml/2006/main" xmlns:w10="urn:schemas-microsoft-com:office:word" xmlns:v="urn:schemas-microsoft-com:vml" xmlns:o="urn:schemas-microsoft-com:office:office"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id="{AAD01AB6-4F5B-8D4F-8BEE-5FF8242329DA}"/>
              </a:ext>
            </a:extLst>
          </a:blip>
          <a:stretch>
            <a:fillRect/>
          </a:stretch>
        </p:blipFill>
        <p:spPr>
          <a:xfrm>
            <a:off x="3806030" y="3664206"/>
            <a:ext cx="4579938" cy="1803149"/>
          </a:xfrm>
          <a:prstGeom prst="rect">
            <a:avLst/>
          </a:prstGeom>
        </p:spPr>
      </p:pic>
      <p:sp>
        <p:nvSpPr>
          <p:cNvPr id="10" name="TextBox 9">
            <a:extLst>
              <a:ext uri="{FF2B5EF4-FFF2-40B4-BE49-F238E27FC236}">
                <a16:creationId xmlns:a16="http://schemas.microsoft.com/office/drawing/2014/main" id="{97B1126B-6273-635D-BFF6-4CD7796ECE91}"/>
              </a:ext>
            </a:extLst>
          </p:cNvPr>
          <p:cNvSpPr txBox="1"/>
          <p:nvPr/>
        </p:nvSpPr>
        <p:spPr>
          <a:xfrm>
            <a:off x="2484442" y="3289300"/>
            <a:ext cx="7154863" cy="261610"/>
          </a:xfrm>
          <a:prstGeom prst="rect">
            <a:avLst/>
          </a:prstGeom>
          <a:noFill/>
        </p:spPr>
        <p:txBody>
          <a:bodyPr wrap="square">
            <a:spAutoFit/>
          </a:bodyPr>
          <a:lstStyle/>
          <a:p>
            <a:pPr algn="ctr"/>
            <a:r>
              <a:rPr lang="en-US" sz="1100" b="1">
                <a:latin typeface="Times New Roman" panose="02020603050405020304" pitchFamily="18" charset="0"/>
                <a:cs typeface="Times New Roman" panose="02020603050405020304" pitchFamily="18" charset="0"/>
              </a:rPr>
              <a:t>CST simulation of four drift tube cavity. The RF current at spring ring are ~ 4000 A/m, about 50 W per collar.</a:t>
            </a:r>
          </a:p>
        </p:txBody>
      </p:sp>
      <p:sp>
        <p:nvSpPr>
          <p:cNvPr id="12" name="TextBox 11">
            <a:extLst>
              <a:ext uri="{FF2B5EF4-FFF2-40B4-BE49-F238E27FC236}">
                <a16:creationId xmlns:a16="http://schemas.microsoft.com/office/drawing/2014/main" id="{D04280D6-7C8D-0261-1293-629234791E6B}"/>
              </a:ext>
            </a:extLst>
          </p:cNvPr>
          <p:cNvSpPr txBox="1"/>
          <p:nvPr/>
        </p:nvSpPr>
        <p:spPr>
          <a:xfrm>
            <a:off x="3813968" y="5467350"/>
            <a:ext cx="4572000" cy="261610"/>
          </a:xfrm>
          <a:prstGeom prst="rect">
            <a:avLst/>
          </a:prstGeom>
          <a:noFill/>
        </p:spPr>
        <p:txBody>
          <a:bodyPr wrap="square">
            <a:spAutoFit/>
          </a:bodyPr>
          <a:lstStyle/>
          <a:p>
            <a:pPr algn="ctr"/>
            <a:r>
              <a:rPr lang="en-US" sz="1100" b="1">
                <a:latin typeface="Times New Roman" panose="02020603050405020304" pitchFamily="18" charset="0"/>
                <a:ea typeface="Times New Roman" panose="02020603050405020304" pitchFamily="18" charset="0"/>
              </a:rPr>
              <a:t>Showing current densities are not symmetric around the stem and collars.</a:t>
            </a:r>
            <a:endParaRPr lang="en-US" sz="1100" b="1"/>
          </a:p>
        </p:txBody>
      </p:sp>
      <p:sp>
        <p:nvSpPr>
          <p:cNvPr id="13" name="TextBox 12">
            <a:extLst>
              <a:ext uri="{FF2B5EF4-FFF2-40B4-BE49-F238E27FC236}">
                <a16:creationId xmlns:a16="http://schemas.microsoft.com/office/drawing/2014/main" id="{8980D39B-0907-2843-8671-1F44ADCDE01F}"/>
              </a:ext>
            </a:extLst>
          </p:cNvPr>
          <p:cNvSpPr txBox="1"/>
          <p:nvPr/>
        </p:nvSpPr>
        <p:spPr>
          <a:xfrm>
            <a:off x="7683505" y="6369767"/>
            <a:ext cx="2129109" cy="246221"/>
          </a:xfrm>
          <a:prstGeom prst="rect">
            <a:avLst/>
          </a:prstGeom>
          <a:noFill/>
        </p:spPr>
        <p:txBody>
          <a:bodyPr wrap="none" rtlCol="0">
            <a:spAutoFit/>
          </a:bodyPr>
          <a:lstStyle/>
          <a:p>
            <a:r>
              <a:rPr lang="en-US" sz="1000">
                <a:latin typeface="Times New Roman" panose="02020603050405020304" pitchFamily="18" charset="0"/>
                <a:cs typeface="Times New Roman" panose="02020603050405020304" pitchFamily="18" charset="0"/>
              </a:rPr>
              <a:t>Pictures adapted from PEP for LIUP2</a:t>
            </a:r>
          </a:p>
        </p:txBody>
      </p:sp>
    </p:spTree>
    <p:extLst>
      <p:ext uri="{BB962C8B-B14F-4D97-AF65-F5344CB8AC3E}">
        <p14:creationId xmlns:p14="http://schemas.microsoft.com/office/powerpoint/2010/main" val="1572380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2BD0553-08C5-35BA-D276-23C7482541C7}"/>
              </a:ext>
            </a:extLst>
          </p:cNvPr>
          <p:cNvSpPr>
            <a:spLocks noGrp="1"/>
          </p:cNvSpPr>
          <p:nvPr>
            <p:ph sz="half" idx="1"/>
          </p:nvPr>
        </p:nvSpPr>
        <p:spPr>
          <a:xfrm>
            <a:off x="1600201" y="200525"/>
            <a:ext cx="3886200" cy="5976285"/>
          </a:xfrm>
        </p:spPr>
        <p:txBody>
          <a:bodyPr/>
          <a:lstStyle/>
          <a:p>
            <a:pPr marL="0" indent="0">
              <a:buNone/>
            </a:pPr>
            <a:r>
              <a:rPr lang="en-US" dirty="0">
                <a:latin typeface="Times New Roman" panose="02020603050405020304" pitchFamily="18" charset="0"/>
                <a:cs typeface="Times New Roman" panose="02020603050405020304" pitchFamily="18" charset="0"/>
              </a:rPr>
              <a:t>Solution #1:</a:t>
            </a:r>
          </a:p>
          <a:p>
            <a:pPr marL="0" indent="0" algn="just">
              <a:buNone/>
            </a:pPr>
            <a:r>
              <a:rPr lang="en-US" sz="1700" dirty="0">
                <a:latin typeface="Times New Roman" panose="02020603050405020304" pitchFamily="18" charset="0"/>
                <a:cs typeface="Times New Roman" panose="02020603050405020304" pitchFamily="18" charset="0"/>
              </a:rPr>
              <a:t>Using the same collar but making a tighter spring contact. This method involved heating up the collar and forcibly pressing on the DT Stems.</a:t>
            </a:r>
          </a:p>
        </p:txBody>
      </p:sp>
      <p:sp>
        <p:nvSpPr>
          <p:cNvPr id="7" name="Content Placeholder 6">
            <a:extLst>
              <a:ext uri="{FF2B5EF4-FFF2-40B4-BE49-F238E27FC236}">
                <a16:creationId xmlns:a16="http://schemas.microsoft.com/office/drawing/2014/main" id="{210093B1-58B2-5A20-A2EB-666DDBBE2B4B}"/>
              </a:ext>
            </a:extLst>
          </p:cNvPr>
          <p:cNvSpPr>
            <a:spLocks noGrp="1"/>
          </p:cNvSpPr>
          <p:nvPr>
            <p:ph sz="half" idx="2"/>
          </p:nvPr>
        </p:nvSpPr>
        <p:spPr>
          <a:xfrm>
            <a:off x="6705600" y="200525"/>
            <a:ext cx="3886200" cy="5976285"/>
          </a:xfrm>
        </p:spPr>
        <p:txBody>
          <a:bodyPr/>
          <a:lstStyle/>
          <a:p>
            <a:pPr marL="0" indent="0">
              <a:buNone/>
            </a:pPr>
            <a:r>
              <a:rPr lang="en-US" dirty="0">
                <a:latin typeface="Times New Roman" panose="02020603050405020304" pitchFamily="18" charset="0"/>
                <a:cs typeface="Times New Roman" panose="02020603050405020304" pitchFamily="18" charset="0"/>
              </a:rPr>
              <a:t>Solution #2:</a:t>
            </a:r>
          </a:p>
          <a:p>
            <a:pPr marL="0" indent="0" algn="just">
              <a:buNone/>
            </a:pPr>
            <a:r>
              <a:rPr lang="en-US" sz="1700" dirty="0">
                <a:latin typeface="Times New Roman" panose="02020603050405020304" pitchFamily="18" charset="0"/>
                <a:cs typeface="Times New Roman" panose="02020603050405020304" pitchFamily="18" charset="0"/>
              </a:rPr>
              <a:t>Using a split collar design. This method allowed for an even tighter spring contact, hence better thermal performance than solution #1. For this reason and the easiness of installment, this is the preferred method. </a:t>
            </a:r>
          </a:p>
          <a:p>
            <a:pPr marL="0" indent="0">
              <a:buNone/>
            </a:pPr>
            <a:endParaRPr lang="en-US" dirty="0"/>
          </a:p>
        </p:txBody>
      </p:sp>
      <p:sp>
        <p:nvSpPr>
          <p:cNvPr id="4" name="Slide Number Placeholder 3">
            <a:extLst>
              <a:ext uri="{FF2B5EF4-FFF2-40B4-BE49-F238E27FC236}">
                <a16:creationId xmlns:a16="http://schemas.microsoft.com/office/drawing/2014/main" id="{4CD83984-C60F-187C-AB2C-E2AB66FC175F}"/>
              </a:ext>
            </a:extLst>
          </p:cNvPr>
          <p:cNvSpPr>
            <a:spLocks noGrp="1"/>
          </p:cNvSpPr>
          <p:nvPr>
            <p:ph type="sldNum" sz="quarter" idx="4"/>
          </p:nvPr>
        </p:nvSpPr>
        <p:spPr/>
        <p:txBody>
          <a:bodyPr/>
          <a:lstStyle/>
          <a:p>
            <a:fld id="{933A556B-7C63-244D-9B7C-B0EA8042B330}" type="slidenum">
              <a:rPr lang="en-US" smtClean="0"/>
              <a:pPr/>
              <a:t>9</a:t>
            </a:fld>
            <a:endParaRPr lang="en-US"/>
          </a:p>
        </p:txBody>
      </p:sp>
      <p:pic>
        <p:nvPicPr>
          <p:cNvPr id="8" name="Picture 7">
            <a:extLst>
              <a:ext uri="{FF2B5EF4-FFF2-40B4-BE49-F238E27FC236}">
                <a16:creationId xmlns:a16="http://schemas.microsoft.com/office/drawing/2014/main" id="{E10FC5C1-1D03-DDEF-76E8-5572ED2F69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688094" y="2930150"/>
            <a:ext cx="3710412" cy="2782915"/>
          </a:xfrm>
          <a:prstGeom prst="rect">
            <a:avLst/>
          </a:prstGeom>
        </p:spPr>
      </p:pic>
      <p:pic>
        <p:nvPicPr>
          <p:cNvPr id="10" name="Picture 9" descr="A close-up of a door handle&#10;&#10;Description automatically generated with low confidence">
            <a:extLst>
              <a:ext uri="{FF2B5EF4-FFF2-40B4-BE49-F238E27FC236}">
                <a16:creationId xmlns:a16="http://schemas.microsoft.com/office/drawing/2014/main" id="{58335687-00F0-1760-7995-1E32272231AA}"/>
              </a:ext>
            </a:extLst>
          </p:cNvPr>
          <p:cNvPicPr>
            <a:picLocks noChangeAspect="1"/>
          </p:cNvPicPr>
          <p:nvPr/>
        </p:nvPicPr>
        <p:blipFill>
          <a:blip r:embed="rId4"/>
          <a:stretch>
            <a:fillRect/>
          </a:stretch>
        </p:blipFill>
        <p:spPr>
          <a:xfrm rot="5400000">
            <a:off x="6793494" y="2930202"/>
            <a:ext cx="3710410" cy="2782807"/>
          </a:xfrm>
          <a:prstGeom prst="rect">
            <a:avLst/>
          </a:prstGeom>
        </p:spPr>
      </p:pic>
    </p:spTree>
    <p:extLst>
      <p:ext uri="{BB962C8B-B14F-4D97-AF65-F5344CB8AC3E}">
        <p14:creationId xmlns:p14="http://schemas.microsoft.com/office/powerpoint/2010/main" val="2797115578"/>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558A0D9-1E6C-0545-B056-4ABCB0C08B10}" vid="{C4DE843A-9E61-FF4B-A863-C9A32DA686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ECDA4FB42B774A9ACD36B968BC44E0" ma:contentTypeVersion="4" ma:contentTypeDescription="Create a new document." ma:contentTypeScope="" ma:versionID="6faabfdbb882aeb4af6efa112d10a728">
  <xsd:schema xmlns:xsd="http://www.w3.org/2001/XMLSchema" xmlns:xs="http://www.w3.org/2001/XMLSchema" xmlns:p="http://schemas.microsoft.com/office/2006/metadata/properties" xmlns:ns2="ec27e175-f524-4e9d-a445-5321456f3f33" xmlns:ns3="11378822-eb24-4592-8eb7-8f72ed701ff5" targetNamespace="http://schemas.microsoft.com/office/2006/metadata/properties" ma:root="true" ma:fieldsID="10795e240b6bcd1dc6c85c017bbbcdb6" ns2:_="" ns3:_="">
    <xsd:import namespace="ec27e175-f524-4e9d-a445-5321456f3f33"/>
    <xsd:import namespace="11378822-eb24-4592-8eb7-8f72ed701ff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27e175-f524-4e9d-a445-5321456f3f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378822-eb24-4592-8eb7-8f72ed701ff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1378822-eb24-4592-8eb7-8f72ed701ff5">
      <UserInfo>
        <DisplayName>Davidson, Courtney</DisplayName>
        <AccountId>519</AccountId>
        <AccountType/>
      </UserInfo>
    </SharedWithUsers>
  </documentManagement>
</p:properties>
</file>

<file path=customXml/itemProps1.xml><?xml version="1.0" encoding="utf-8"?>
<ds:datastoreItem xmlns:ds="http://schemas.openxmlformats.org/officeDocument/2006/customXml" ds:itemID="{85852B85-6906-4058-9EE8-A2B9EFB1CBF3}">
  <ds:schemaRefs>
    <ds:schemaRef ds:uri="http://schemas.microsoft.com/sharepoint/v3/contenttype/forms"/>
  </ds:schemaRefs>
</ds:datastoreItem>
</file>

<file path=customXml/itemProps2.xml><?xml version="1.0" encoding="utf-8"?>
<ds:datastoreItem xmlns:ds="http://schemas.openxmlformats.org/officeDocument/2006/customXml" ds:itemID="{4E8DFCA6-05F2-4B98-A611-7CEC9452CA2F}">
  <ds:schemaRefs>
    <ds:schemaRef ds:uri="11378822-eb24-4592-8eb7-8f72ed701ff5"/>
    <ds:schemaRef ds:uri="ec27e175-f524-4e9d-a445-5321456f3f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87A184C-6CD4-49F1-ADF2-56A775E6AC19}">
  <ds:schemaRefs>
    <ds:schemaRef ds:uri="11378822-eb24-4592-8eb7-8f72ed701ff5"/>
    <ds:schemaRef ds:uri="ec27e175-f524-4e9d-a445-5321456f3f3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BNL</Template>
  <TotalTime>9242</TotalTime>
  <Words>2213</Words>
  <Application>Microsoft Macintosh PowerPoint</Application>
  <PresentationFormat>Widescreen</PresentationFormat>
  <Paragraphs>196</Paragraphs>
  <Slides>21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Cambria Math</vt:lpstr>
      <vt:lpstr>Times</vt:lpstr>
      <vt:lpstr>Times New Roman</vt:lpstr>
      <vt:lpstr>BNL</vt:lpstr>
      <vt:lpstr>RF Systems and Components</vt:lpstr>
      <vt:lpstr>Outline</vt:lpstr>
      <vt:lpstr>LINAC RF System Overview</vt:lpstr>
      <vt:lpstr>Background</vt:lpstr>
      <vt:lpstr>Scope</vt:lpstr>
      <vt:lpstr>Proof of Principle</vt:lpstr>
      <vt:lpstr>Subsequent testing</vt:lpstr>
      <vt:lpstr>Subsequent testing</vt:lpstr>
      <vt:lpstr>PowerPoint Presentation</vt:lpstr>
      <vt:lpstr>Work Breakdown Structure (WBS) and Cost Estimate</vt:lpstr>
      <vt:lpstr>Schedule: Summary </vt:lpstr>
      <vt:lpstr>Risks and Mitigation Strategy</vt:lpstr>
      <vt:lpstr>Most Recent Improvements</vt:lpstr>
      <vt:lpstr>LLRF Upgrade: New Pulsing Logic Chassis</vt:lpstr>
      <vt:lpstr>Old vs New</vt:lpstr>
      <vt:lpstr>New Hardware</vt:lpstr>
      <vt:lpstr>Tank Control</vt:lpstr>
      <vt:lpstr>Pulsing Logic Control</vt:lpstr>
      <vt:lpstr>LogView: First Fault Status</vt:lpstr>
      <vt:lpstr>Summary</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Raparia, Deepak</dc:creator>
  <cp:keywords/>
  <dc:description/>
  <cp:lastModifiedBy>Raparia, Deepak</cp:lastModifiedBy>
  <cp:revision>3</cp:revision>
  <dcterms:created xsi:type="dcterms:W3CDTF">2022-08-09T16:59:55Z</dcterms:created>
  <dcterms:modified xsi:type="dcterms:W3CDTF">2022-09-12T17:26:47Z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0x0101001FECDA4FB42B774A9ACD36B968BC44E0</vt:lpwstr>
  </property>
  <property fmtid="{D5CDD505-2E9C-101B-9397-08002B2CF9AE}" pid="3" name="SharedWithUsers">
    <vt:lpwstr>504;#Fliller, Raymond;#15;#DiFilippo, Lynanne</vt:lpwstr>
  </property>
</Properties>
</file>