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63" r:id="rId3"/>
    <p:sldId id="264" r:id="rId4"/>
    <p:sldId id="26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3" d="100"/>
          <a:sy n="73" d="100"/>
        </p:scale>
        <p:origin x="84"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ff" userId="367c8676d18b2324" providerId="LiveId" clId="{16AAF579-241E-4327-9E35-3402A7A4F1D5}"/>
    <pc:docChg chg="undo custSel addSld delSld modSld">
      <pc:chgData name="Jeff" userId="367c8676d18b2324" providerId="LiveId" clId="{16AAF579-241E-4327-9E35-3402A7A4F1D5}" dt="2022-02-18T15:00:11.528" v="5591" actId="20577"/>
      <pc:docMkLst>
        <pc:docMk/>
      </pc:docMkLst>
      <pc:sldChg chg="modSp mod">
        <pc:chgData name="Jeff" userId="367c8676d18b2324" providerId="LiveId" clId="{16AAF579-241E-4327-9E35-3402A7A4F1D5}" dt="2022-02-18T14:59:31.540" v="5543" actId="20577"/>
        <pc:sldMkLst>
          <pc:docMk/>
          <pc:sldMk cId="1746399410" sldId="257"/>
        </pc:sldMkLst>
        <pc:spChg chg="mod">
          <ac:chgData name="Jeff" userId="367c8676d18b2324" providerId="LiveId" clId="{16AAF579-241E-4327-9E35-3402A7A4F1D5}" dt="2022-02-17T11:20:57.115" v="967" actId="20577"/>
          <ac:spMkLst>
            <pc:docMk/>
            <pc:sldMk cId="1746399410" sldId="257"/>
            <ac:spMk id="2" creationId="{9E4463B5-A4DF-411B-87B9-3C3546CED48D}"/>
          </ac:spMkLst>
        </pc:spChg>
        <pc:spChg chg="mod">
          <ac:chgData name="Jeff" userId="367c8676d18b2324" providerId="LiveId" clId="{16AAF579-241E-4327-9E35-3402A7A4F1D5}" dt="2022-02-18T14:59:31.540" v="5543" actId="20577"/>
          <ac:spMkLst>
            <pc:docMk/>
            <pc:sldMk cId="1746399410" sldId="257"/>
            <ac:spMk id="3" creationId="{7AB7A5E6-5A65-4322-8D0F-3882A9047A7C}"/>
          </ac:spMkLst>
        </pc:spChg>
      </pc:sldChg>
      <pc:sldChg chg="del">
        <pc:chgData name="Jeff" userId="367c8676d18b2324" providerId="LiveId" clId="{16AAF579-241E-4327-9E35-3402A7A4F1D5}" dt="2022-02-17T11:10:58.961" v="57" actId="47"/>
        <pc:sldMkLst>
          <pc:docMk/>
          <pc:sldMk cId="806042335" sldId="258"/>
        </pc:sldMkLst>
      </pc:sldChg>
      <pc:sldChg chg="modSp del mod">
        <pc:chgData name="Jeff" userId="367c8676d18b2324" providerId="LiveId" clId="{16AAF579-241E-4327-9E35-3402A7A4F1D5}" dt="2022-02-17T11:58:13.241" v="4302" actId="47"/>
        <pc:sldMkLst>
          <pc:docMk/>
          <pc:sldMk cId="3750970455" sldId="259"/>
        </pc:sldMkLst>
        <pc:spChg chg="mod">
          <ac:chgData name="Jeff" userId="367c8676d18b2324" providerId="LiveId" clId="{16AAF579-241E-4327-9E35-3402A7A4F1D5}" dt="2022-02-17T11:20:40.551" v="962" actId="20577"/>
          <ac:spMkLst>
            <pc:docMk/>
            <pc:sldMk cId="3750970455" sldId="259"/>
            <ac:spMk id="2" creationId="{E68BF9F5-15FE-45C5-8A35-302A8355A4E6}"/>
          </ac:spMkLst>
        </pc:spChg>
      </pc:sldChg>
      <pc:sldChg chg="del">
        <pc:chgData name="Jeff" userId="367c8676d18b2324" providerId="LiveId" clId="{16AAF579-241E-4327-9E35-3402A7A4F1D5}" dt="2022-02-17T11:58:15.451" v="4304" actId="47"/>
        <pc:sldMkLst>
          <pc:docMk/>
          <pc:sldMk cId="4009729839" sldId="260"/>
        </pc:sldMkLst>
      </pc:sldChg>
      <pc:sldChg chg="del">
        <pc:chgData name="Jeff" userId="367c8676d18b2324" providerId="LiveId" clId="{16AAF579-241E-4327-9E35-3402A7A4F1D5}" dt="2022-02-17T11:58:22.182" v="4305" actId="47"/>
        <pc:sldMkLst>
          <pc:docMk/>
          <pc:sldMk cId="2323302463" sldId="261"/>
        </pc:sldMkLst>
      </pc:sldChg>
      <pc:sldChg chg="new del">
        <pc:chgData name="Jeff" userId="367c8676d18b2324" providerId="LiveId" clId="{16AAF579-241E-4327-9E35-3402A7A4F1D5}" dt="2022-02-17T11:58:14.904" v="4303" actId="47"/>
        <pc:sldMkLst>
          <pc:docMk/>
          <pc:sldMk cId="3553834809" sldId="262"/>
        </pc:sldMkLst>
      </pc:sldChg>
      <pc:sldChg chg="delSp modSp add mod">
        <pc:chgData name="Jeff" userId="367c8676d18b2324" providerId="LiveId" clId="{16AAF579-241E-4327-9E35-3402A7A4F1D5}" dt="2022-02-18T15:00:11.528" v="5591" actId="20577"/>
        <pc:sldMkLst>
          <pc:docMk/>
          <pc:sldMk cId="938472161" sldId="263"/>
        </pc:sldMkLst>
        <pc:spChg chg="del mod">
          <ac:chgData name="Jeff" userId="367c8676d18b2324" providerId="LiveId" clId="{16AAF579-241E-4327-9E35-3402A7A4F1D5}" dt="2022-02-17T11:26:44.126" v="1086" actId="478"/>
          <ac:spMkLst>
            <pc:docMk/>
            <pc:sldMk cId="938472161" sldId="263"/>
            <ac:spMk id="2" creationId="{9E4463B5-A4DF-411B-87B9-3C3546CED48D}"/>
          </ac:spMkLst>
        </pc:spChg>
        <pc:spChg chg="mod">
          <ac:chgData name="Jeff" userId="367c8676d18b2324" providerId="LiveId" clId="{16AAF579-241E-4327-9E35-3402A7A4F1D5}" dt="2022-02-18T15:00:11.528" v="5591" actId="20577"/>
          <ac:spMkLst>
            <pc:docMk/>
            <pc:sldMk cId="938472161" sldId="263"/>
            <ac:spMk id="3" creationId="{7AB7A5E6-5A65-4322-8D0F-3882A9047A7C}"/>
          </ac:spMkLst>
        </pc:spChg>
      </pc:sldChg>
      <pc:sldChg chg="addSp modSp add mod">
        <pc:chgData name="Jeff" userId="367c8676d18b2324" providerId="LiveId" clId="{16AAF579-241E-4327-9E35-3402A7A4F1D5}" dt="2022-02-17T12:03:13.211" v="4354" actId="1076"/>
        <pc:sldMkLst>
          <pc:docMk/>
          <pc:sldMk cId="247551432" sldId="264"/>
        </pc:sldMkLst>
        <pc:spChg chg="add mod">
          <ac:chgData name="Jeff" userId="367c8676d18b2324" providerId="LiveId" clId="{16AAF579-241E-4327-9E35-3402A7A4F1D5}" dt="2022-02-17T12:03:06.989" v="4353" actId="1076"/>
          <ac:spMkLst>
            <pc:docMk/>
            <pc:sldMk cId="247551432" sldId="264"/>
            <ac:spMk id="2" creationId="{444EF465-2084-4F17-9DAD-FAC018EC67BA}"/>
          </ac:spMkLst>
        </pc:spChg>
        <pc:spChg chg="mod">
          <ac:chgData name="Jeff" userId="367c8676d18b2324" providerId="LiveId" clId="{16AAF579-241E-4327-9E35-3402A7A4F1D5}" dt="2022-02-17T12:03:13.211" v="4354" actId="1076"/>
          <ac:spMkLst>
            <pc:docMk/>
            <pc:sldMk cId="247551432" sldId="264"/>
            <ac:spMk id="3" creationId="{7AB7A5E6-5A65-4322-8D0F-3882A9047A7C}"/>
          </ac:spMkLst>
        </pc:spChg>
      </pc:sldChg>
      <pc:sldChg chg="new del">
        <pc:chgData name="Jeff" userId="367c8676d18b2324" providerId="LiveId" clId="{16AAF579-241E-4327-9E35-3402A7A4F1D5}" dt="2022-02-17T12:01:41.974" v="4337" actId="47"/>
        <pc:sldMkLst>
          <pc:docMk/>
          <pc:sldMk cId="73051858" sldId="265"/>
        </pc:sldMkLst>
      </pc:sldChg>
      <pc:sldChg chg="modSp add mod">
        <pc:chgData name="Jeff" userId="367c8676d18b2324" providerId="LiveId" clId="{16AAF579-241E-4327-9E35-3402A7A4F1D5}" dt="2022-02-17T12:57:26.535" v="5198" actId="15"/>
        <pc:sldMkLst>
          <pc:docMk/>
          <pc:sldMk cId="553702075" sldId="265"/>
        </pc:sldMkLst>
        <pc:spChg chg="mod">
          <ac:chgData name="Jeff" userId="367c8676d18b2324" providerId="LiveId" clId="{16AAF579-241E-4327-9E35-3402A7A4F1D5}" dt="2022-02-17T12:09:59.510" v="5000" actId="20577"/>
          <ac:spMkLst>
            <pc:docMk/>
            <pc:sldMk cId="553702075" sldId="265"/>
            <ac:spMk id="2" creationId="{444EF465-2084-4F17-9DAD-FAC018EC67BA}"/>
          </ac:spMkLst>
        </pc:spChg>
        <pc:spChg chg="mod">
          <ac:chgData name="Jeff" userId="367c8676d18b2324" providerId="LiveId" clId="{16AAF579-241E-4327-9E35-3402A7A4F1D5}" dt="2022-02-17T12:57:26.535" v="5198" actId="15"/>
          <ac:spMkLst>
            <pc:docMk/>
            <pc:sldMk cId="553702075" sldId="265"/>
            <ac:spMk id="3" creationId="{7AB7A5E6-5A65-4322-8D0F-3882A9047A7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FF120D-FC48-4783-BDC5-AF1B91B263D3}" type="datetimeFigureOut">
              <a:rPr lang="en-US" smtClean="0"/>
              <a:t>2/18/2022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56190C-2B6D-4C26-9CA0-2509C8467171}" type="slidenum">
              <a:rPr lang="en-US" smtClean="0"/>
              <a:t>‹#›</a:t>
            </a:fld>
            <a:endParaRPr lang="en-US"/>
          </a:p>
        </p:txBody>
      </p:sp>
    </p:spTree>
    <p:extLst>
      <p:ext uri="{BB962C8B-B14F-4D97-AF65-F5344CB8AC3E}">
        <p14:creationId xmlns:p14="http://schemas.microsoft.com/office/powerpoint/2010/main" val="1076773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E347F-3998-45FF-9CC0-60721162D0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68B409-1851-4C04-B92E-D3A19FADEA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2E1D30-A682-4975-B6FC-7786D574BA1C}"/>
              </a:ext>
            </a:extLst>
          </p:cNvPr>
          <p:cNvSpPr>
            <a:spLocks noGrp="1"/>
          </p:cNvSpPr>
          <p:nvPr>
            <p:ph type="dt" sz="half" idx="10"/>
          </p:nvPr>
        </p:nvSpPr>
        <p:spPr/>
        <p:txBody>
          <a:bodyPr/>
          <a:lstStyle/>
          <a:p>
            <a:fld id="{C4835C4A-34FD-4F93-8F4C-458692B6C696}" type="datetimeFigureOut">
              <a:rPr lang="en-US" smtClean="0"/>
              <a:t>2/18/2022</a:t>
            </a:fld>
            <a:endParaRPr lang="en-US"/>
          </a:p>
        </p:txBody>
      </p:sp>
      <p:sp>
        <p:nvSpPr>
          <p:cNvPr id="5" name="Footer Placeholder 4">
            <a:extLst>
              <a:ext uri="{FF2B5EF4-FFF2-40B4-BE49-F238E27FC236}">
                <a16:creationId xmlns:a16="http://schemas.microsoft.com/office/drawing/2014/main" id="{967015EE-C6BA-4870-83A1-848C2ACF97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35CE77-7E0B-42F9-B1F5-41EB9811A72D}"/>
              </a:ext>
            </a:extLst>
          </p:cNvPr>
          <p:cNvSpPr>
            <a:spLocks noGrp="1"/>
          </p:cNvSpPr>
          <p:nvPr>
            <p:ph type="sldNum" sz="quarter" idx="12"/>
          </p:nvPr>
        </p:nvSpPr>
        <p:spPr/>
        <p:txBody>
          <a:bodyPr/>
          <a:lstStyle/>
          <a:p>
            <a:fld id="{5A80C1CF-9CCE-44D3-8621-7C3A433DB105}" type="slidenum">
              <a:rPr lang="en-US" smtClean="0"/>
              <a:t>‹#›</a:t>
            </a:fld>
            <a:endParaRPr lang="en-US"/>
          </a:p>
        </p:txBody>
      </p:sp>
    </p:spTree>
    <p:extLst>
      <p:ext uri="{BB962C8B-B14F-4D97-AF65-F5344CB8AC3E}">
        <p14:creationId xmlns:p14="http://schemas.microsoft.com/office/powerpoint/2010/main" val="3200725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D4B1E-95F2-4651-8625-B559C8501B1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E9DA90-2454-42F9-8812-8CB9BFB7141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DDE0FE-1036-4E50-81EC-13DCC2AD4229}"/>
              </a:ext>
            </a:extLst>
          </p:cNvPr>
          <p:cNvSpPr>
            <a:spLocks noGrp="1"/>
          </p:cNvSpPr>
          <p:nvPr>
            <p:ph type="dt" sz="half" idx="10"/>
          </p:nvPr>
        </p:nvSpPr>
        <p:spPr/>
        <p:txBody>
          <a:bodyPr/>
          <a:lstStyle/>
          <a:p>
            <a:fld id="{C4835C4A-34FD-4F93-8F4C-458692B6C696}" type="datetimeFigureOut">
              <a:rPr lang="en-US" smtClean="0"/>
              <a:t>2/18/2022</a:t>
            </a:fld>
            <a:endParaRPr lang="en-US"/>
          </a:p>
        </p:txBody>
      </p:sp>
      <p:sp>
        <p:nvSpPr>
          <p:cNvPr id="5" name="Footer Placeholder 4">
            <a:extLst>
              <a:ext uri="{FF2B5EF4-FFF2-40B4-BE49-F238E27FC236}">
                <a16:creationId xmlns:a16="http://schemas.microsoft.com/office/drawing/2014/main" id="{45597058-BC0B-478C-9F68-DB062C877F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BF2C92-E5A6-4011-8C09-3424166CFF0F}"/>
              </a:ext>
            </a:extLst>
          </p:cNvPr>
          <p:cNvSpPr>
            <a:spLocks noGrp="1"/>
          </p:cNvSpPr>
          <p:nvPr>
            <p:ph type="sldNum" sz="quarter" idx="12"/>
          </p:nvPr>
        </p:nvSpPr>
        <p:spPr/>
        <p:txBody>
          <a:bodyPr/>
          <a:lstStyle/>
          <a:p>
            <a:fld id="{5A80C1CF-9CCE-44D3-8621-7C3A433DB105}" type="slidenum">
              <a:rPr lang="en-US" smtClean="0"/>
              <a:t>‹#›</a:t>
            </a:fld>
            <a:endParaRPr lang="en-US"/>
          </a:p>
        </p:txBody>
      </p:sp>
    </p:spTree>
    <p:extLst>
      <p:ext uri="{BB962C8B-B14F-4D97-AF65-F5344CB8AC3E}">
        <p14:creationId xmlns:p14="http://schemas.microsoft.com/office/powerpoint/2010/main" val="322943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8D4CF6-CA7C-4A91-B50F-5C5F4DE6699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22C34C-52F5-44AE-9F91-D6C6D41753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EDB972-3ADF-44D1-A798-A450B014541C}"/>
              </a:ext>
            </a:extLst>
          </p:cNvPr>
          <p:cNvSpPr>
            <a:spLocks noGrp="1"/>
          </p:cNvSpPr>
          <p:nvPr>
            <p:ph type="dt" sz="half" idx="10"/>
          </p:nvPr>
        </p:nvSpPr>
        <p:spPr/>
        <p:txBody>
          <a:bodyPr/>
          <a:lstStyle/>
          <a:p>
            <a:fld id="{C4835C4A-34FD-4F93-8F4C-458692B6C696}" type="datetimeFigureOut">
              <a:rPr lang="en-US" smtClean="0"/>
              <a:t>2/18/2022</a:t>
            </a:fld>
            <a:endParaRPr lang="en-US"/>
          </a:p>
        </p:txBody>
      </p:sp>
      <p:sp>
        <p:nvSpPr>
          <p:cNvPr id="5" name="Footer Placeholder 4">
            <a:extLst>
              <a:ext uri="{FF2B5EF4-FFF2-40B4-BE49-F238E27FC236}">
                <a16:creationId xmlns:a16="http://schemas.microsoft.com/office/drawing/2014/main" id="{C29CE86F-ADDE-44C4-AB30-1DFAF9A08C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E546F1-001E-4A45-AECD-BF62BF391983}"/>
              </a:ext>
            </a:extLst>
          </p:cNvPr>
          <p:cNvSpPr>
            <a:spLocks noGrp="1"/>
          </p:cNvSpPr>
          <p:nvPr>
            <p:ph type="sldNum" sz="quarter" idx="12"/>
          </p:nvPr>
        </p:nvSpPr>
        <p:spPr/>
        <p:txBody>
          <a:bodyPr/>
          <a:lstStyle/>
          <a:p>
            <a:fld id="{5A80C1CF-9CCE-44D3-8621-7C3A433DB105}" type="slidenum">
              <a:rPr lang="en-US" smtClean="0"/>
              <a:t>‹#›</a:t>
            </a:fld>
            <a:endParaRPr lang="en-US"/>
          </a:p>
        </p:txBody>
      </p:sp>
    </p:spTree>
    <p:extLst>
      <p:ext uri="{BB962C8B-B14F-4D97-AF65-F5344CB8AC3E}">
        <p14:creationId xmlns:p14="http://schemas.microsoft.com/office/powerpoint/2010/main" val="1219960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ABFB1-2B68-4AE4-9BD6-9BD27646ED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57E5BF-EA71-4DBC-AC8A-16B9FA7A678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A24D5E-A8F8-43D3-A828-1D1F79B33BCD}"/>
              </a:ext>
            </a:extLst>
          </p:cNvPr>
          <p:cNvSpPr>
            <a:spLocks noGrp="1"/>
          </p:cNvSpPr>
          <p:nvPr>
            <p:ph type="dt" sz="half" idx="10"/>
          </p:nvPr>
        </p:nvSpPr>
        <p:spPr/>
        <p:txBody>
          <a:bodyPr/>
          <a:lstStyle/>
          <a:p>
            <a:fld id="{C4835C4A-34FD-4F93-8F4C-458692B6C696}" type="datetimeFigureOut">
              <a:rPr lang="en-US" smtClean="0"/>
              <a:t>2/18/2022</a:t>
            </a:fld>
            <a:endParaRPr lang="en-US"/>
          </a:p>
        </p:txBody>
      </p:sp>
      <p:sp>
        <p:nvSpPr>
          <p:cNvPr id="5" name="Footer Placeholder 4">
            <a:extLst>
              <a:ext uri="{FF2B5EF4-FFF2-40B4-BE49-F238E27FC236}">
                <a16:creationId xmlns:a16="http://schemas.microsoft.com/office/drawing/2014/main" id="{4DD93D58-3F75-41E0-AD44-7E10636C45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4866AF-DF6D-4B86-A6EA-D99D114971C4}"/>
              </a:ext>
            </a:extLst>
          </p:cNvPr>
          <p:cNvSpPr>
            <a:spLocks noGrp="1"/>
          </p:cNvSpPr>
          <p:nvPr>
            <p:ph type="sldNum" sz="quarter" idx="12"/>
          </p:nvPr>
        </p:nvSpPr>
        <p:spPr/>
        <p:txBody>
          <a:bodyPr/>
          <a:lstStyle/>
          <a:p>
            <a:fld id="{5A80C1CF-9CCE-44D3-8621-7C3A433DB105}" type="slidenum">
              <a:rPr lang="en-US" smtClean="0"/>
              <a:t>‹#›</a:t>
            </a:fld>
            <a:endParaRPr lang="en-US"/>
          </a:p>
        </p:txBody>
      </p:sp>
    </p:spTree>
    <p:extLst>
      <p:ext uri="{BB962C8B-B14F-4D97-AF65-F5344CB8AC3E}">
        <p14:creationId xmlns:p14="http://schemas.microsoft.com/office/powerpoint/2010/main" val="1742884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6E637-B509-440B-AB02-F9D3D1E132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BBB78E-FD4F-4AAE-846A-B593E1194D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D19624-5845-485C-B4DE-67B50B397FD4}"/>
              </a:ext>
            </a:extLst>
          </p:cNvPr>
          <p:cNvSpPr>
            <a:spLocks noGrp="1"/>
          </p:cNvSpPr>
          <p:nvPr>
            <p:ph type="dt" sz="half" idx="10"/>
          </p:nvPr>
        </p:nvSpPr>
        <p:spPr/>
        <p:txBody>
          <a:bodyPr/>
          <a:lstStyle/>
          <a:p>
            <a:fld id="{C4835C4A-34FD-4F93-8F4C-458692B6C696}" type="datetimeFigureOut">
              <a:rPr lang="en-US" smtClean="0"/>
              <a:t>2/18/2022</a:t>
            </a:fld>
            <a:endParaRPr lang="en-US"/>
          </a:p>
        </p:txBody>
      </p:sp>
      <p:sp>
        <p:nvSpPr>
          <p:cNvPr id="5" name="Footer Placeholder 4">
            <a:extLst>
              <a:ext uri="{FF2B5EF4-FFF2-40B4-BE49-F238E27FC236}">
                <a16:creationId xmlns:a16="http://schemas.microsoft.com/office/drawing/2014/main" id="{EB29D6E9-4EC5-4F3B-9212-7FA9D9D913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58AD1B-13AB-4EB4-AA32-38D95C1A3532}"/>
              </a:ext>
            </a:extLst>
          </p:cNvPr>
          <p:cNvSpPr>
            <a:spLocks noGrp="1"/>
          </p:cNvSpPr>
          <p:nvPr>
            <p:ph type="sldNum" sz="quarter" idx="12"/>
          </p:nvPr>
        </p:nvSpPr>
        <p:spPr/>
        <p:txBody>
          <a:bodyPr/>
          <a:lstStyle/>
          <a:p>
            <a:fld id="{5A80C1CF-9CCE-44D3-8621-7C3A433DB105}" type="slidenum">
              <a:rPr lang="en-US" smtClean="0"/>
              <a:t>‹#›</a:t>
            </a:fld>
            <a:endParaRPr lang="en-US"/>
          </a:p>
        </p:txBody>
      </p:sp>
    </p:spTree>
    <p:extLst>
      <p:ext uri="{BB962C8B-B14F-4D97-AF65-F5344CB8AC3E}">
        <p14:creationId xmlns:p14="http://schemas.microsoft.com/office/powerpoint/2010/main" val="195386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F8093-85DB-4936-BF74-3A11D3BC2E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EE38D0-D50D-4031-BB90-1E502B33B06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3749D7-C4D4-4A06-A689-94C4ADACB40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0FC5D8D-79E9-4B87-9D65-548834024D63}"/>
              </a:ext>
            </a:extLst>
          </p:cNvPr>
          <p:cNvSpPr>
            <a:spLocks noGrp="1"/>
          </p:cNvSpPr>
          <p:nvPr>
            <p:ph type="dt" sz="half" idx="10"/>
          </p:nvPr>
        </p:nvSpPr>
        <p:spPr/>
        <p:txBody>
          <a:bodyPr/>
          <a:lstStyle/>
          <a:p>
            <a:fld id="{C4835C4A-34FD-4F93-8F4C-458692B6C696}" type="datetimeFigureOut">
              <a:rPr lang="en-US" smtClean="0"/>
              <a:t>2/18/2022</a:t>
            </a:fld>
            <a:endParaRPr lang="en-US"/>
          </a:p>
        </p:txBody>
      </p:sp>
      <p:sp>
        <p:nvSpPr>
          <p:cNvPr id="6" name="Footer Placeholder 5">
            <a:extLst>
              <a:ext uri="{FF2B5EF4-FFF2-40B4-BE49-F238E27FC236}">
                <a16:creationId xmlns:a16="http://schemas.microsoft.com/office/drawing/2014/main" id="{E3E462CC-2C20-49FC-83F8-16C7854E38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AE4738-1136-462F-B434-6A7B3EFEB1D9}"/>
              </a:ext>
            </a:extLst>
          </p:cNvPr>
          <p:cNvSpPr>
            <a:spLocks noGrp="1"/>
          </p:cNvSpPr>
          <p:nvPr>
            <p:ph type="sldNum" sz="quarter" idx="12"/>
          </p:nvPr>
        </p:nvSpPr>
        <p:spPr/>
        <p:txBody>
          <a:bodyPr/>
          <a:lstStyle/>
          <a:p>
            <a:fld id="{5A80C1CF-9CCE-44D3-8621-7C3A433DB105}" type="slidenum">
              <a:rPr lang="en-US" smtClean="0"/>
              <a:t>‹#›</a:t>
            </a:fld>
            <a:endParaRPr lang="en-US"/>
          </a:p>
        </p:txBody>
      </p:sp>
    </p:spTree>
    <p:extLst>
      <p:ext uri="{BB962C8B-B14F-4D97-AF65-F5344CB8AC3E}">
        <p14:creationId xmlns:p14="http://schemas.microsoft.com/office/powerpoint/2010/main" val="2936722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B2477-E6A6-44B1-BA8D-FE6D819DDDB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D7F366-1C6F-4957-836C-399CC3B960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16C0A0-46B8-4FDE-9096-616486BEC3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E77E5D6-75BF-4402-9016-136B326FD1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D4EAD4-637E-4E53-9F9D-FA262F228C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439259D-D51F-4736-B9C6-9FD48F77A204}"/>
              </a:ext>
            </a:extLst>
          </p:cNvPr>
          <p:cNvSpPr>
            <a:spLocks noGrp="1"/>
          </p:cNvSpPr>
          <p:nvPr>
            <p:ph type="dt" sz="half" idx="10"/>
          </p:nvPr>
        </p:nvSpPr>
        <p:spPr/>
        <p:txBody>
          <a:bodyPr/>
          <a:lstStyle/>
          <a:p>
            <a:fld id="{C4835C4A-34FD-4F93-8F4C-458692B6C696}" type="datetimeFigureOut">
              <a:rPr lang="en-US" smtClean="0"/>
              <a:t>2/18/2022</a:t>
            </a:fld>
            <a:endParaRPr lang="en-US"/>
          </a:p>
        </p:txBody>
      </p:sp>
      <p:sp>
        <p:nvSpPr>
          <p:cNvPr id="8" name="Footer Placeholder 7">
            <a:extLst>
              <a:ext uri="{FF2B5EF4-FFF2-40B4-BE49-F238E27FC236}">
                <a16:creationId xmlns:a16="http://schemas.microsoft.com/office/drawing/2014/main" id="{213A3E45-B425-4D72-A0D2-4A4DA7634B7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61EBEC7-089F-47A8-921A-7153684267F9}"/>
              </a:ext>
            </a:extLst>
          </p:cNvPr>
          <p:cNvSpPr>
            <a:spLocks noGrp="1"/>
          </p:cNvSpPr>
          <p:nvPr>
            <p:ph type="sldNum" sz="quarter" idx="12"/>
          </p:nvPr>
        </p:nvSpPr>
        <p:spPr/>
        <p:txBody>
          <a:bodyPr/>
          <a:lstStyle/>
          <a:p>
            <a:fld id="{5A80C1CF-9CCE-44D3-8621-7C3A433DB105}" type="slidenum">
              <a:rPr lang="en-US" smtClean="0"/>
              <a:t>‹#›</a:t>
            </a:fld>
            <a:endParaRPr lang="en-US"/>
          </a:p>
        </p:txBody>
      </p:sp>
    </p:spTree>
    <p:extLst>
      <p:ext uri="{BB962C8B-B14F-4D97-AF65-F5344CB8AC3E}">
        <p14:creationId xmlns:p14="http://schemas.microsoft.com/office/powerpoint/2010/main" val="3685033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DCF45-00AB-4056-8608-F9CDAA5559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3E3FB9C-1ECC-4A69-96F2-6DA681A77474}"/>
              </a:ext>
            </a:extLst>
          </p:cNvPr>
          <p:cNvSpPr>
            <a:spLocks noGrp="1"/>
          </p:cNvSpPr>
          <p:nvPr>
            <p:ph type="dt" sz="half" idx="10"/>
          </p:nvPr>
        </p:nvSpPr>
        <p:spPr/>
        <p:txBody>
          <a:bodyPr/>
          <a:lstStyle/>
          <a:p>
            <a:fld id="{C4835C4A-34FD-4F93-8F4C-458692B6C696}" type="datetimeFigureOut">
              <a:rPr lang="en-US" smtClean="0"/>
              <a:t>2/18/2022</a:t>
            </a:fld>
            <a:endParaRPr lang="en-US"/>
          </a:p>
        </p:txBody>
      </p:sp>
      <p:sp>
        <p:nvSpPr>
          <p:cNvPr id="4" name="Footer Placeholder 3">
            <a:extLst>
              <a:ext uri="{FF2B5EF4-FFF2-40B4-BE49-F238E27FC236}">
                <a16:creationId xmlns:a16="http://schemas.microsoft.com/office/drawing/2014/main" id="{8FF28253-AEB7-450B-AE78-6D644444C2B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FAC1819-99A5-413D-A4E3-C106B2BC0B83}"/>
              </a:ext>
            </a:extLst>
          </p:cNvPr>
          <p:cNvSpPr>
            <a:spLocks noGrp="1"/>
          </p:cNvSpPr>
          <p:nvPr>
            <p:ph type="sldNum" sz="quarter" idx="12"/>
          </p:nvPr>
        </p:nvSpPr>
        <p:spPr/>
        <p:txBody>
          <a:bodyPr/>
          <a:lstStyle/>
          <a:p>
            <a:fld id="{5A80C1CF-9CCE-44D3-8621-7C3A433DB105}" type="slidenum">
              <a:rPr lang="en-US" smtClean="0"/>
              <a:t>‹#›</a:t>
            </a:fld>
            <a:endParaRPr lang="en-US"/>
          </a:p>
        </p:txBody>
      </p:sp>
    </p:spTree>
    <p:extLst>
      <p:ext uri="{BB962C8B-B14F-4D97-AF65-F5344CB8AC3E}">
        <p14:creationId xmlns:p14="http://schemas.microsoft.com/office/powerpoint/2010/main" val="1772559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42E48B-D3F7-4A69-BDC8-CFF7F2A266E7}"/>
              </a:ext>
            </a:extLst>
          </p:cNvPr>
          <p:cNvSpPr>
            <a:spLocks noGrp="1"/>
          </p:cNvSpPr>
          <p:nvPr>
            <p:ph type="dt" sz="half" idx="10"/>
          </p:nvPr>
        </p:nvSpPr>
        <p:spPr/>
        <p:txBody>
          <a:bodyPr/>
          <a:lstStyle/>
          <a:p>
            <a:fld id="{C4835C4A-34FD-4F93-8F4C-458692B6C696}" type="datetimeFigureOut">
              <a:rPr lang="en-US" smtClean="0"/>
              <a:t>2/18/2022</a:t>
            </a:fld>
            <a:endParaRPr lang="en-US"/>
          </a:p>
        </p:txBody>
      </p:sp>
      <p:sp>
        <p:nvSpPr>
          <p:cNvPr id="3" name="Footer Placeholder 2">
            <a:extLst>
              <a:ext uri="{FF2B5EF4-FFF2-40B4-BE49-F238E27FC236}">
                <a16:creationId xmlns:a16="http://schemas.microsoft.com/office/drawing/2014/main" id="{BC9BFE52-25D4-4E2B-8BE1-971671069A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ABBEF1-CF30-48A9-802B-730CD2E0B43B}"/>
              </a:ext>
            </a:extLst>
          </p:cNvPr>
          <p:cNvSpPr>
            <a:spLocks noGrp="1"/>
          </p:cNvSpPr>
          <p:nvPr>
            <p:ph type="sldNum" sz="quarter" idx="12"/>
          </p:nvPr>
        </p:nvSpPr>
        <p:spPr/>
        <p:txBody>
          <a:bodyPr/>
          <a:lstStyle/>
          <a:p>
            <a:fld id="{5A80C1CF-9CCE-44D3-8621-7C3A433DB105}" type="slidenum">
              <a:rPr lang="en-US" smtClean="0"/>
              <a:t>‹#›</a:t>
            </a:fld>
            <a:endParaRPr lang="en-US"/>
          </a:p>
        </p:txBody>
      </p:sp>
    </p:spTree>
    <p:extLst>
      <p:ext uri="{BB962C8B-B14F-4D97-AF65-F5344CB8AC3E}">
        <p14:creationId xmlns:p14="http://schemas.microsoft.com/office/powerpoint/2010/main" val="3540674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E07C4-8C92-40E4-B312-1FF802FB98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7F6D33F-D582-4FAC-8905-2FD4A2187C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53EA04-329D-4028-BABE-D7ACDE7AAF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8367E2-2088-4507-81DD-FCFD7BEA1147}"/>
              </a:ext>
            </a:extLst>
          </p:cNvPr>
          <p:cNvSpPr>
            <a:spLocks noGrp="1"/>
          </p:cNvSpPr>
          <p:nvPr>
            <p:ph type="dt" sz="half" idx="10"/>
          </p:nvPr>
        </p:nvSpPr>
        <p:spPr/>
        <p:txBody>
          <a:bodyPr/>
          <a:lstStyle/>
          <a:p>
            <a:fld id="{C4835C4A-34FD-4F93-8F4C-458692B6C696}" type="datetimeFigureOut">
              <a:rPr lang="en-US" smtClean="0"/>
              <a:t>2/18/2022</a:t>
            </a:fld>
            <a:endParaRPr lang="en-US"/>
          </a:p>
        </p:txBody>
      </p:sp>
      <p:sp>
        <p:nvSpPr>
          <p:cNvPr id="6" name="Footer Placeholder 5">
            <a:extLst>
              <a:ext uri="{FF2B5EF4-FFF2-40B4-BE49-F238E27FC236}">
                <a16:creationId xmlns:a16="http://schemas.microsoft.com/office/drawing/2014/main" id="{DC5C56DA-131D-4AA6-8F6F-B9053291ED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69521A-CF25-4D37-8AB7-14FAD8FFA57A}"/>
              </a:ext>
            </a:extLst>
          </p:cNvPr>
          <p:cNvSpPr>
            <a:spLocks noGrp="1"/>
          </p:cNvSpPr>
          <p:nvPr>
            <p:ph type="sldNum" sz="quarter" idx="12"/>
          </p:nvPr>
        </p:nvSpPr>
        <p:spPr/>
        <p:txBody>
          <a:bodyPr/>
          <a:lstStyle/>
          <a:p>
            <a:fld id="{5A80C1CF-9CCE-44D3-8621-7C3A433DB105}" type="slidenum">
              <a:rPr lang="en-US" smtClean="0"/>
              <a:t>‹#›</a:t>
            </a:fld>
            <a:endParaRPr lang="en-US"/>
          </a:p>
        </p:txBody>
      </p:sp>
    </p:spTree>
    <p:extLst>
      <p:ext uri="{BB962C8B-B14F-4D97-AF65-F5344CB8AC3E}">
        <p14:creationId xmlns:p14="http://schemas.microsoft.com/office/powerpoint/2010/main" val="131415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D5400-328A-4B01-944F-2CB8A09B78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EDE755B-5BDD-438B-A002-F55CDDCCF7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7411A9-2016-47EA-9C1E-040C9A8856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34AD2B-9E0A-48FB-A087-563D187C1949}"/>
              </a:ext>
            </a:extLst>
          </p:cNvPr>
          <p:cNvSpPr>
            <a:spLocks noGrp="1"/>
          </p:cNvSpPr>
          <p:nvPr>
            <p:ph type="dt" sz="half" idx="10"/>
          </p:nvPr>
        </p:nvSpPr>
        <p:spPr/>
        <p:txBody>
          <a:bodyPr/>
          <a:lstStyle/>
          <a:p>
            <a:fld id="{C4835C4A-34FD-4F93-8F4C-458692B6C696}" type="datetimeFigureOut">
              <a:rPr lang="en-US" smtClean="0"/>
              <a:t>2/18/2022</a:t>
            </a:fld>
            <a:endParaRPr lang="en-US"/>
          </a:p>
        </p:txBody>
      </p:sp>
      <p:sp>
        <p:nvSpPr>
          <p:cNvPr id="6" name="Footer Placeholder 5">
            <a:extLst>
              <a:ext uri="{FF2B5EF4-FFF2-40B4-BE49-F238E27FC236}">
                <a16:creationId xmlns:a16="http://schemas.microsoft.com/office/drawing/2014/main" id="{A47DB5B9-5CBD-49EC-A0B4-C119A9E2CE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A87CC2-CA34-493F-BDF7-323031FDD6C3}"/>
              </a:ext>
            </a:extLst>
          </p:cNvPr>
          <p:cNvSpPr>
            <a:spLocks noGrp="1"/>
          </p:cNvSpPr>
          <p:nvPr>
            <p:ph type="sldNum" sz="quarter" idx="12"/>
          </p:nvPr>
        </p:nvSpPr>
        <p:spPr/>
        <p:txBody>
          <a:bodyPr/>
          <a:lstStyle/>
          <a:p>
            <a:fld id="{5A80C1CF-9CCE-44D3-8621-7C3A433DB105}" type="slidenum">
              <a:rPr lang="en-US" smtClean="0"/>
              <a:t>‹#›</a:t>
            </a:fld>
            <a:endParaRPr lang="en-US"/>
          </a:p>
        </p:txBody>
      </p:sp>
    </p:spTree>
    <p:extLst>
      <p:ext uri="{BB962C8B-B14F-4D97-AF65-F5344CB8AC3E}">
        <p14:creationId xmlns:p14="http://schemas.microsoft.com/office/powerpoint/2010/main" val="661037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936E5C-FF98-4C1C-B461-B5D92B0DFC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2DEBB15-3502-457E-A27F-2CA82402A6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CB6ACD-09FE-4725-AF4B-F9295B55FF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835C4A-34FD-4F93-8F4C-458692B6C696}" type="datetimeFigureOut">
              <a:rPr lang="en-US" smtClean="0"/>
              <a:t>2/18/2022</a:t>
            </a:fld>
            <a:endParaRPr lang="en-US"/>
          </a:p>
        </p:txBody>
      </p:sp>
      <p:sp>
        <p:nvSpPr>
          <p:cNvPr id="5" name="Footer Placeholder 4">
            <a:extLst>
              <a:ext uri="{FF2B5EF4-FFF2-40B4-BE49-F238E27FC236}">
                <a16:creationId xmlns:a16="http://schemas.microsoft.com/office/drawing/2014/main" id="{3F428735-992F-41DE-AA4D-8DA983B276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2EC1459-62E6-4D28-85C4-357DBAC886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0C1CF-9CCE-44D3-8621-7C3A433DB105}" type="slidenum">
              <a:rPr lang="en-US" smtClean="0"/>
              <a:t>‹#›</a:t>
            </a:fld>
            <a:endParaRPr lang="en-US"/>
          </a:p>
        </p:txBody>
      </p:sp>
    </p:spTree>
    <p:extLst>
      <p:ext uri="{BB962C8B-B14F-4D97-AF65-F5344CB8AC3E}">
        <p14:creationId xmlns:p14="http://schemas.microsoft.com/office/powerpoint/2010/main" val="734215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463B5-A4DF-411B-87B9-3C3546CED48D}"/>
              </a:ext>
            </a:extLst>
          </p:cNvPr>
          <p:cNvSpPr>
            <a:spLocks noGrp="1"/>
          </p:cNvSpPr>
          <p:nvPr>
            <p:ph type="title"/>
          </p:nvPr>
        </p:nvSpPr>
        <p:spPr/>
        <p:txBody>
          <a:bodyPr/>
          <a:lstStyle/>
          <a:p>
            <a:r>
              <a:rPr lang="en-US" dirty="0"/>
              <a:t>DAQ WG Meeting Agenda – 2/17/22</a:t>
            </a:r>
          </a:p>
        </p:txBody>
      </p:sp>
      <p:sp>
        <p:nvSpPr>
          <p:cNvPr id="3" name="Content Placeholder 2">
            <a:extLst>
              <a:ext uri="{FF2B5EF4-FFF2-40B4-BE49-F238E27FC236}">
                <a16:creationId xmlns:a16="http://schemas.microsoft.com/office/drawing/2014/main" id="{7AB7A5E6-5A65-4322-8D0F-3882A9047A7C}"/>
              </a:ext>
            </a:extLst>
          </p:cNvPr>
          <p:cNvSpPr>
            <a:spLocks noGrp="1"/>
          </p:cNvSpPr>
          <p:nvPr>
            <p:ph idx="1"/>
          </p:nvPr>
        </p:nvSpPr>
        <p:spPr/>
        <p:txBody>
          <a:bodyPr>
            <a:normAutofit fontScale="92500"/>
          </a:bodyPr>
          <a:lstStyle/>
          <a:p>
            <a:r>
              <a:rPr lang="en-US" dirty="0"/>
              <a:t>DIS abstract</a:t>
            </a:r>
          </a:p>
          <a:p>
            <a:r>
              <a:rPr lang="en-US" dirty="0"/>
              <a:t>Synchrotron Radiation Simulation Status</a:t>
            </a:r>
          </a:p>
          <a:p>
            <a:r>
              <a:rPr lang="en-US" dirty="0"/>
              <a:t>General High-Level Schedule Comments:</a:t>
            </a:r>
          </a:p>
          <a:p>
            <a:pPr lvl="1"/>
            <a:r>
              <a:rPr lang="en-US" dirty="0"/>
              <a:t>Continuing resolutions in congress are likely to delay CD2/CD3a</a:t>
            </a:r>
          </a:p>
          <a:p>
            <a:pPr lvl="1"/>
            <a:r>
              <a:rPr lang="en-US" dirty="0"/>
              <a:t>(To first order) There will be a single TDR for both the project and the collaboration and the schedule is something like mid 2023 for a pre-Technical Design-Report  which is roughly “60% design.    What this means is that the system has to be well defined in terms of cost and scope to the point where the specific cost and schedule can be well defended.</a:t>
            </a:r>
          </a:p>
          <a:p>
            <a:pPr lvl="1"/>
            <a:r>
              <a:rPr lang="en-US" dirty="0"/>
              <a:t>Not clear if/when funding comes for collaboration level work, but there are some project resources available.   “Don’t get stuck” is the advice Elke gave, so we should try to determine what activities need to be done, and ask for resources to do them</a:t>
            </a:r>
          </a:p>
          <a:p>
            <a:pPr marL="0" indent="0">
              <a:buNone/>
            </a:pPr>
            <a:endParaRPr lang="en-US" dirty="0"/>
          </a:p>
          <a:p>
            <a:pPr lvl="2"/>
            <a:endParaRPr lang="en-US" dirty="0"/>
          </a:p>
          <a:p>
            <a:endParaRPr lang="en-US" dirty="0"/>
          </a:p>
        </p:txBody>
      </p:sp>
    </p:spTree>
    <p:extLst>
      <p:ext uri="{BB962C8B-B14F-4D97-AF65-F5344CB8AC3E}">
        <p14:creationId xmlns:p14="http://schemas.microsoft.com/office/powerpoint/2010/main" val="1746399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B7A5E6-5A65-4322-8D0F-3882A9047A7C}"/>
              </a:ext>
            </a:extLst>
          </p:cNvPr>
          <p:cNvSpPr>
            <a:spLocks noGrp="1"/>
          </p:cNvSpPr>
          <p:nvPr>
            <p:ph idx="1"/>
          </p:nvPr>
        </p:nvSpPr>
        <p:spPr>
          <a:xfrm>
            <a:off x="838200" y="401774"/>
            <a:ext cx="10515600" cy="6273346"/>
          </a:xfrm>
        </p:spPr>
        <p:txBody>
          <a:bodyPr>
            <a:normAutofit fontScale="92500" lnSpcReduction="10000"/>
          </a:bodyPr>
          <a:lstStyle/>
          <a:p>
            <a:r>
              <a:rPr lang="en-US" dirty="0" err="1"/>
              <a:t>lpGPT</a:t>
            </a:r>
            <a:r>
              <a:rPr lang="en-US" dirty="0"/>
              <a:t> hardware discussion</a:t>
            </a:r>
          </a:p>
          <a:p>
            <a:pPr lvl="1" fontAlgn="base"/>
            <a:r>
              <a:rPr lang="en-US" dirty="0"/>
              <a:t>Elke’s input was:   </a:t>
            </a:r>
            <a:r>
              <a:rPr lang="en-US" b="0" i="0" dirty="0">
                <a:solidFill>
                  <a:srgbClr val="201F1E"/>
                </a:solidFill>
                <a:effectLst/>
                <a:latin typeface="Segoe UI" panose="020B0502040204020203" pitchFamily="34" charset="0"/>
              </a:rPr>
              <a:t>“DOE and CERN are planning a co-operation agreement. I think there is no need to get nervous here and let DOE and CERN handle this, we are on this. This is also why there was the combined CERN- EIC R&amp;D day”</a:t>
            </a:r>
          </a:p>
          <a:p>
            <a:pPr lvl="1"/>
            <a:r>
              <a:rPr lang="en-US" dirty="0"/>
              <a:t>I do think we need to discuss the generic design, iterate on the DAQ block diagrams to understand what boards we need and exactly what components will go on them:</a:t>
            </a:r>
          </a:p>
          <a:p>
            <a:pPr lvl="2"/>
            <a:r>
              <a:rPr lang="en-US" dirty="0"/>
              <a:t>FELIX boards have daughter cards to handle the </a:t>
            </a:r>
            <a:r>
              <a:rPr lang="en-US" dirty="0" err="1"/>
              <a:t>lpGPT</a:t>
            </a:r>
            <a:r>
              <a:rPr lang="en-US" dirty="0"/>
              <a:t> portion providing clock/trigger to FELIX</a:t>
            </a:r>
          </a:p>
          <a:p>
            <a:pPr lvl="2"/>
            <a:r>
              <a:rPr lang="en-US" dirty="0"/>
              <a:t>Do we need </a:t>
            </a:r>
            <a:r>
              <a:rPr lang="en-US" dirty="0" err="1"/>
              <a:t>lpGPT</a:t>
            </a:r>
            <a:r>
              <a:rPr lang="en-US" dirty="0"/>
              <a:t> on the FELIX/Aggregator board connections?     On some connections, but not all?   Silicon?  Calorimeters?  MPGDs?  RICH?   ~ 1ns resolution needed.    TOF ~&lt;20ps resolution needed?</a:t>
            </a:r>
          </a:p>
          <a:p>
            <a:pPr lvl="2"/>
            <a:r>
              <a:rPr lang="en-US" dirty="0"/>
              <a:t>Can we get a volunteer to produce a sketch to discuss?</a:t>
            </a:r>
          </a:p>
          <a:p>
            <a:pPr lvl="1"/>
            <a:r>
              <a:rPr lang="en-US" dirty="0"/>
              <a:t>Specific discussion’s in coming weeks oriented around defining requirements?</a:t>
            </a:r>
          </a:p>
          <a:p>
            <a:r>
              <a:rPr lang="en-US" dirty="0"/>
              <a:t>FELIX development discussion</a:t>
            </a:r>
          </a:p>
          <a:p>
            <a:pPr lvl="1"/>
            <a:r>
              <a:rPr lang="en-US" dirty="0"/>
              <a:t>The situation is similar here, I think the discussion needs to be in coordination with the project.   However, we need to specify the needs we will have</a:t>
            </a:r>
          </a:p>
          <a:p>
            <a:pPr lvl="2"/>
            <a:r>
              <a:rPr lang="en-US" dirty="0"/>
              <a:t>This specification requires a specific evaluation of the data being handled by the FELIX for each detector, and what needs to be done to that data</a:t>
            </a:r>
          </a:p>
          <a:p>
            <a:pPr lvl="2"/>
            <a:r>
              <a:rPr lang="en-US" dirty="0"/>
              <a:t>Collect experience from existing users about generic weaknesses of the board (as Jan mentioned, potentially memory?)</a:t>
            </a:r>
          </a:p>
          <a:p>
            <a:pPr lvl="2"/>
            <a:r>
              <a:rPr lang="en-US" dirty="0"/>
              <a:t>How do we proceed?</a:t>
            </a:r>
          </a:p>
          <a:p>
            <a:pPr marL="0" indent="0">
              <a:buNone/>
            </a:pPr>
            <a:endParaRPr lang="en-US" dirty="0"/>
          </a:p>
          <a:p>
            <a:pPr marL="914400" lvl="2" indent="0">
              <a:buNone/>
            </a:pPr>
            <a:endParaRPr lang="en-US" dirty="0"/>
          </a:p>
          <a:p>
            <a:pPr lvl="2"/>
            <a:endParaRPr lang="en-US" dirty="0"/>
          </a:p>
          <a:p>
            <a:endParaRPr lang="en-US" dirty="0"/>
          </a:p>
        </p:txBody>
      </p:sp>
    </p:spTree>
    <p:extLst>
      <p:ext uri="{BB962C8B-B14F-4D97-AF65-F5344CB8AC3E}">
        <p14:creationId xmlns:p14="http://schemas.microsoft.com/office/powerpoint/2010/main" val="938472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B7A5E6-5A65-4322-8D0F-3882A9047A7C}"/>
              </a:ext>
            </a:extLst>
          </p:cNvPr>
          <p:cNvSpPr>
            <a:spLocks noGrp="1"/>
          </p:cNvSpPr>
          <p:nvPr>
            <p:ph idx="1"/>
          </p:nvPr>
        </p:nvSpPr>
        <p:spPr>
          <a:xfrm>
            <a:off x="681446" y="1112835"/>
            <a:ext cx="10515600" cy="4993186"/>
          </a:xfrm>
        </p:spPr>
        <p:txBody>
          <a:bodyPr>
            <a:normAutofit fontScale="85000" lnSpcReduction="20000"/>
          </a:bodyPr>
          <a:lstStyle/>
          <a:p>
            <a:r>
              <a:rPr lang="en-US" dirty="0"/>
              <a:t>Specific Short term tasks</a:t>
            </a:r>
          </a:p>
          <a:p>
            <a:pPr lvl="1"/>
            <a:r>
              <a:rPr lang="en-US" dirty="0"/>
              <a:t>Wiki Page clean up (Me and Alexandre) still TBD but soon</a:t>
            </a:r>
          </a:p>
          <a:p>
            <a:r>
              <a:rPr lang="en-US" dirty="0"/>
              <a:t>Longer Term</a:t>
            </a:r>
          </a:p>
          <a:p>
            <a:pPr lvl="1"/>
            <a:r>
              <a:rPr lang="en-US" dirty="0"/>
              <a:t>Get a handle on the noise expected from each detector</a:t>
            </a:r>
          </a:p>
          <a:p>
            <a:pPr lvl="1"/>
            <a:r>
              <a:rPr lang="en-US" dirty="0"/>
              <a:t>Move toward specific interface/design documents</a:t>
            </a:r>
          </a:p>
          <a:p>
            <a:pPr lvl="2"/>
            <a:r>
              <a:rPr lang="en-US" dirty="0"/>
              <a:t>Functional component diagrams</a:t>
            </a:r>
          </a:p>
          <a:p>
            <a:pPr lvl="2"/>
            <a:r>
              <a:rPr lang="en-US" dirty="0"/>
              <a:t>Specific information flow diagrams (specifying time window sizes, segmentation scheme for detectors)</a:t>
            </a:r>
          </a:p>
          <a:p>
            <a:pPr lvl="2"/>
            <a:r>
              <a:rPr lang="en-US" dirty="0"/>
              <a:t>Move simulations </a:t>
            </a:r>
            <a:r>
              <a:rPr lang="en-US" dirty="0">
                <a:sym typeface="Wingdings" panose="05000000000000000000" pitchFamily="2" charset="2"/>
              </a:rPr>
              <a:t> detector response’s rather than just abstract “hits” in order to evaluate processing required</a:t>
            </a:r>
          </a:p>
          <a:p>
            <a:pPr lvl="1"/>
            <a:r>
              <a:rPr lang="en-US" dirty="0">
                <a:sym typeface="Wingdings" panose="05000000000000000000" pitchFamily="2" charset="2"/>
              </a:rPr>
              <a:t>Evaluate trigger schemes</a:t>
            </a:r>
          </a:p>
          <a:p>
            <a:pPr lvl="2"/>
            <a:r>
              <a:rPr lang="en-US" dirty="0">
                <a:sym typeface="Wingdings" panose="05000000000000000000" pitchFamily="2" charset="2"/>
              </a:rPr>
              <a:t>Software triggering</a:t>
            </a:r>
          </a:p>
          <a:p>
            <a:pPr lvl="2"/>
            <a:r>
              <a:rPr lang="en-US" dirty="0">
                <a:sym typeface="Wingdings" panose="05000000000000000000" pitchFamily="2" charset="2"/>
              </a:rPr>
              <a:t>ML techniques for data reduction</a:t>
            </a:r>
          </a:p>
          <a:p>
            <a:pPr lvl="2"/>
            <a:r>
              <a:rPr lang="en-US" dirty="0">
                <a:sym typeface="Wingdings" panose="05000000000000000000" pitchFamily="2" charset="2"/>
              </a:rPr>
              <a:t>Hardware trigger fallback integration.</a:t>
            </a:r>
          </a:p>
          <a:p>
            <a:pPr lvl="1"/>
            <a:r>
              <a:rPr lang="en-US" dirty="0">
                <a:sym typeface="Wingdings" panose="05000000000000000000" pitchFamily="2" charset="2"/>
              </a:rPr>
              <a:t>Evaluate potential development frameworks for:</a:t>
            </a:r>
          </a:p>
          <a:p>
            <a:pPr lvl="2"/>
            <a:r>
              <a:rPr lang="en-US" dirty="0">
                <a:sym typeface="Wingdings" panose="05000000000000000000" pitchFamily="2" charset="2"/>
              </a:rPr>
              <a:t>Data processing (QA)</a:t>
            </a:r>
          </a:p>
          <a:p>
            <a:pPr lvl="2"/>
            <a:r>
              <a:rPr lang="en-US" dirty="0">
                <a:sym typeface="Wingdings" panose="05000000000000000000" pitchFamily="2" charset="2"/>
              </a:rPr>
              <a:t>Software development</a:t>
            </a:r>
          </a:p>
          <a:p>
            <a:pPr lvl="1"/>
            <a:r>
              <a:rPr lang="en-US" dirty="0">
                <a:sym typeface="Wingdings" panose="05000000000000000000" pitchFamily="2" charset="2"/>
              </a:rPr>
              <a:t>Evaluate / Design configuration needs, particularly the dynamic configuration of potentially noisy/failing components.   How to handle the technical issues, how to communicate them to the offline computing.</a:t>
            </a:r>
          </a:p>
          <a:p>
            <a:pPr lvl="1"/>
            <a:endParaRPr lang="en-US" dirty="0">
              <a:sym typeface="Wingdings" panose="05000000000000000000" pitchFamily="2" charset="2"/>
            </a:endParaRPr>
          </a:p>
          <a:p>
            <a:pPr lvl="1"/>
            <a:endParaRPr lang="en-US" dirty="0">
              <a:sym typeface="Wingdings" panose="05000000000000000000" pitchFamily="2" charset="2"/>
            </a:endParaRPr>
          </a:p>
          <a:p>
            <a:pPr lvl="2"/>
            <a:endParaRPr lang="en-US" dirty="0"/>
          </a:p>
          <a:p>
            <a:pPr lvl="1"/>
            <a:endParaRPr lang="en-US" dirty="0"/>
          </a:p>
          <a:p>
            <a:pPr marL="0" indent="0">
              <a:buNone/>
            </a:pPr>
            <a:endParaRPr lang="en-US" dirty="0"/>
          </a:p>
          <a:p>
            <a:pPr marL="914400" lvl="2" indent="0">
              <a:buNone/>
            </a:pPr>
            <a:endParaRPr lang="en-US" dirty="0"/>
          </a:p>
          <a:p>
            <a:pPr lvl="2"/>
            <a:endParaRPr lang="en-US" dirty="0"/>
          </a:p>
          <a:p>
            <a:endParaRPr lang="en-US" dirty="0"/>
          </a:p>
        </p:txBody>
      </p:sp>
      <p:sp>
        <p:nvSpPr>
          <p:cNvPr id="2" name="TextBox 1">
            <a:extLst>
              <a:ext uri="{FF2B5EF4-FFF2-40B4-BE49-F238E27FC236}">
                <a16:creationId xmlns:a16="http://schemas.microsoft.com/office/drawing/2014/main" id="{444EF465-2084-4F17-9DAD-FAC018EC67BA}"/>
              </a:ext>
            </a:extLst>
          </p:cNvPr>
          <p:cNvSpPr txBox="1"/>
          <p:nvPr/>
        </p:nvSpPr>
        <p:spPr>
          <a:xfrm>
            <a:off x="561703" y="404949"/>
            <a:ext cx="2088072" cy="707886"/>
          </a:xfrm>
          <a:prstGeom prst="rect">
            <a:avLst/>
          </a:prstGeom>
          <a:noFill/>
        </p:spPr>
        <p:txBody>
          <a:bodyPr wrap="none" rtlCol="0">
            <a:spAutoFit/>
          </a:bodyPr>
          <a:lstStyle/>
          <a:p>
            <a:r>
              <a:rPr lang="en-US" sz="4000" dirty="0"/>
              <a:t>Task Lists</a:t>
            </a:r>
          </a:p>
        </p:txBody>
      </p:sp>
    </p:spTree>
    <p:extLst>
      <p:ext uri="{BB962C8B-B14F-4D97-AF65-F5344CB8AC3E}">
        <p14:creationId xmlns:p14="http://schemas.microsoft.com/office/powerpoint/2010/main" val="247551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B7A5E6-5A65-4322-8D0F-3882A9047A7C}"/>
              </a:ext>
            </a:extLst>
          </p:cNvPr>
          <p:cNvSpPr>
            <a:spLocks noGrp="1"/>
          </p:cNvSpPr>
          <p:nvPr>
            <p:ph idx="1"/>
          </p:nvPr>
        </p:nvSpPr>
        <p:spPr>
          <a:xfrm>
            <a:off x="681446" y="1112835"/>
            <a:ext cx="10515600" cy="4993186"/>
          </a:xfrm>
        </p:spPr>
        <p:txBody>
          <a:bodyPr>
            <a:normAutofit fontScale="92500" lnSpcReduction="10000"/>
          </a:bodyPr>
          <a:lstStyle/>
          <a:p>
            <a:r>
              <a:rPr lang="en-US" dirty="0">
                <a:sym typeface="Wingdings" panose="05000000000000000000" pitchFamily="2" charset="2"/>
              </a:rPr>
              <a:t>Potential Specific Tasks for Students:</a:t>
            </a:r>
          </a:p>
          <a:p>
            <a:pPr lvl="1"/>
            <a:r>
              <a:rPr lang="en-US" dirty="0">
                <a:sym typeface="Wingdings" panose="05000000000000000000" pitchFamily="2" charset="2"/>
              </a:rPr>
              <a:t>Software:</a:t>
            </a:r>
          </a:p>
          <a:p>
            <a:pPr lvl="2"/>
            <a:r>
              <a:rPr lang="en-US" dirty="0">
                <a:sym typeface="Wingdings" panose="05000000000000000000" pitchFamily="2" charset="2"/>
              </a:rPr>
              <a:t>Simulated detector responses moving towards data reduction schemes…</a:t>
            </a:r>
          </a:p>
          <a:p>
            <a:pPr lvl="3"/>
            <a:r>
              <a:rPr lang="en-US" dirty="0">
                <a:sym typeface="Wingdings" panose="05000000000000000000" pitchFamily="2" charset="2"/>
              </a:rPr>
              <a:t>Trigger definition</a:t>
            </a:r>
          </a:p>
          <a:p>
            <a:pPr lvl="3"/>
            <a:r>
              <a:rPr lang="en-US" dirty="0">
                <a:sym typeface="Wingdings" panose="05000000000000000000" pitchFamily="2" charset="2"/>
              </a:rPr>
              <a:t>AI/ML techniques</a:t>
            </a:r>
          </a:p>
          <a:p>
            <a:pPr lvl="1"/>
            <a:r>
              <a:rPr lang="en-US" dirty="0">
                <a:sym typeface="Wingdings" panose="05000000000000000000" pitchFamily="2" charset="2"/>
              </a:rPr>
              <a:t>Hardware:</a:t>
            </a:r>
          </a:p>
          <a:p>
            <a:pPr lvl="2"/>
            <a:r>
              <a:rPr lang="en-US" dirty="0">
                <a:sym typeface="Wingdings" panose="05000000000000000000" pitchFamily="2" charset="2"/>
              </a:rPr>
              <a:t>Implementation of data reduction on FELIX / FPGA eval boards</a:t>
            </a:r>
          </a:p>
          <a:p>
            <a:pPr lvl="2"/>
            <a:r>
              <a:rPr lang="en-US" dirty="0">
                <a:sym typeface="Wingdings" panose="05000000000000000000" pitchFamily="2" charset="2"/>
              </a:rPr>
              <a:t>Implementation of clock distribution / data transfer on FELIX</a:t>
            </a:r>
          </a:p>
          <a:p>
            <a:pPr lvl="2"/>
            <a:endParaRPr lang="en-US" dirty="0">
              <a:sym typeface="Wingdings" panose="05000000000000000000" pitchFamily="2" charset="2"/>
            </a:endParaRPr>
          </a:p>
          <a:p>
            <a:r>
              <a:rPr lang="en-US" dirty="0">
                <a:sym typeface="Wingdings" panose="05000000000000000000" pitchFamily="2" charset="2"/>
              </a:rPr>
              <a:t>Request from Athena:</a:t>
            </a:r>
          </a:p>
          <a:p>
            <a:pPr lvl="1"/>
            <a:r>
              <a:rPr lang="en-US" dirty="0">
                <a:sym typeface="Wingdings" panose="05000000000000000000" pitchFamily="2" charset="2"/>
              </a:rPr>
              <a:t>Status</a:t>
            </a:r>
          </a:p>
          <a:p>
            <a:pPr lvl="1"/>
            <a:r>
              <a:rPr lang="en-US" dirty="0">
                <a:sym typeface="Wingdings" panose="05000000000000000000" pitchFamily="2" charset="2"/>
              </a:rPr>
              <a:t>Plans</a:t>
            </a:r>
          </a:p>
          <a:p>
            <a:pPr lvl="1"/>
            <a:r>
              <a:rPr lang="en-US" dirty="0">
                <a:sym typeface="Wingdings" panose="05000000000000000000" pitchFamily="2" charset="2"/>
              </a:rPr>
              <a:t>To-do Items</a:t>
            </a:r>
          </a:p>
          <a:p>
            <a:pPr lvl="1"/>
            <a:r>
              <a:rPr lang="en-US" dirty="0">
                <a:sym typeface="Wingdings" panose="05000000000000000000" pitchFamily="2" charset="2"/>
              </a:rPr>
              <a:t>Issues (Resources needed)</a:t>
            </a:r>
          </a:p>
          <a:p>
            <a:pPr lvl="1"/>
            <a:endParaRPr lang="en-US" dirty="0">
              <a:sym typeface="Wingdings" panose="05000000000000000000" pitchFamily="2" charset="2"/>
            </a:endParaRPr>
          </a:p>
          <a:p>
            <a:pPr lvl="1"/>
            <a:endParaRPr lang="en-US" dirty="0">
              <a:sym typeface="Wingdings" panose="05000000000000000000" pitchFamily="2" charset="2"/>
            </a:endParaRPr>
          </a:p>
          <a:p>
            <a:pPr lvl="2"/>
            <a:endParaRPr lang="en-US" dirty="0"/>
          </a:p>
          <a:p>
            <a:pPr lvl="1"/>
            <a:endParaRPr lang="en-US" dirty="0"/>
          </a:p>
          <a:p>
            <a:pPr marL="0" indent="0">
              <a:buNone/>
            </a:pPr>
            <a:endParaRPr lang="en-US" dirty="0"/>
          </a:p>
          <a:p>
            <a:pPr marL="914400" lvl="2" indent="0">
              <a:buNone/>
            </a:pPr>
            <a:endParaRPr lang="en-US" dirty="0"/>
          </a:p>
          <a:p>
            <a:pPr lvl="2"/>
            <a:endParaRPr lang="en-US" dirty="0"/>
          </a:p>
          <a:p>
            <a:endParaRPr lang="en-US" dirty="0"/>
          </a:p>
        </p:txBody>
      </p:sp>
      <p:sp>
        <p:nvSpPr>
          <p:cNvPr id="2" name="TextBox 1">
            <a:extLst>
              <a:ext uri="{FF2B5EF4-FFF2-40B4-BE49-F238E27FC236}">
                <a16:creationId xmlns:a16="http://schemas.microsoft.com/office/drawing/2014/main" id="{444EF465-2084-4F17-9DAD-FAC018EC67BA}"/>
              </a:ext>
            </a:extLst>
          </p:cNvPr>
          <p:cNvSpPr txBox="1"/>
          <p:nvPr/>
        </p:nvSpPr>
        <p:spPr>
          <a:xfrm>
            <a:off x="561703" y="404949"/>
            <a:ext cx="7724487" cy="707886"/>
          </a:xfrm>
          <a:prstGeom prst="rect">
            <a:avLst/>
          </a:prstGeom>
          <a:noFill/>
        </p:spPr>
        <p:txBody>
          <a:bodyPr wrap="none" rtlCol="0">
            <a:spAutoFit/>
          </a:bodyPr>
          <a:lstStyle/>
          <a:p>
            <a:r>
              <a:rPr lang="en-US" sz="4000" dirty="0"/>
              <a:t>Potential Specific Tasks for Students:</a:t>
            </a:r>
          </a:p>
        </p:txBody>
      </p:sp>
    </p:spTree>
    <p:extLst>
      <p:ext uri="{BB962C8B-B14F-4D97-AF65-F5344CB8AC3E}">
        <p14:creationId xmlns:p14="http://schemas.microsoft.com/office/powerpoint/2010/main" val="5537020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951</TotalTime>
  <Words>595</Words>
  <Application>Microsoft Office PowerPoint</Application>
  <PresentationFormat>Widescreen</PresentationFormat>
  <Paragraphs>66</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Segoe UI</vt:lpstr>
      <vt:lpstr>Office Theme</vt:lpstr>
      <vt:lpstr>DAQ WG Meeting Agenda – 2/17/22</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DAQ WG Meeting Agenda - 9/30/21</dc:title>
  <dc:creator>Jeff</dc:creator>
  <cp:lastModifiedBy>Jeff</cp:lastModifiedBy>
  <cp:revision>35</cp:revision>
  <dcterms:created xsi:type="dcterms:W3CDTF">2021-09-30T10:19:42Z</dcterms:created>
  <dcterms:modified xsi:type="dcterms:W3CDTF">2022-02-18T15:00:22Z</dcterms:modified>
</cp:coreProperties>
</file>